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hmed.mohammed.hasan.asiri#!/vizhome/ClaimsInurance_15984266878940/AnalysisofClaimInsurancesandCustom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Project 5 Car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Ahmed Asiri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Claims Overview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636" y="2120900"/>
            <a:ext cx="7811077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Analysis of Claim Insurances and Customers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10" y="2120900"/>
            <a:ext cx="779392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Can be fount in the following URL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https://public.tableau.com/profile/ahmed.mohammed.hasan.asiri#!/vizhome/ClaimsInurance_15984266878940/AnalysisofClaimInsurancesandCustomers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51531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Avg</a:t>
            </a:r>
            <a:r>
              <a:rPr lang="en-US" sz="4000" b="1" dirty="0"/>
              <a:t> Income/Home Value/Car value by Age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63" y="2120900"/>
            <a:ext cx="77824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Total Claim Frequencies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679" y="2120900"/>
            <a:ext cx="776499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Car Type and Car Use vs Average Claim Amount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963" y="2120900"/>
            <a:ext cx="77824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Total Claims by Occupation and Marital Status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269" y="2120900"/>
            <a:ext cx="777781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Car Value, Avg. Claim Amt. and Frequencies by Car Type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05" y="2120900"/>
            <a:ext cx="77525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Parents impacts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53" y="2120900"/>
            <a:ext cx="774324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Children </a:t>
            </a:r>
            <a:r>
              <a:rPr lang="en-US" sz="4000" dirty="0"/>
              <a:t>impacts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12" y="2120900"/>
            <a:ext cx="777712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Customer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82" y="2120900"/>
            <a:ext cx="781138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73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Project 5 Car Insurance</vt:lpstr>
      <vt:lpstr>Avg Income/Home Value/Car value by Age</vt:lpstr>
      <vt:lpstr>Total Claim Frequencies</vt:lpstr>
      <vt:lpstr>Car Type and Car Use vs Average Claim Amount</vt:lpstr>
      <vt:lpstr>Total Claims by Occupation and Marital Status</vt:lpstr>
      <vt:lpstr>Car Value, Avg. Claim Amt. and Frequencies by Car Type</vt:lpstr>
      <vt:lpstr>Parents impacts</vt:lpstr>
      <vt:lpstr>Children impacts</vt:lpstr>
      <vt:lpstr>Customer Overview</vt:lpstr>
      <vt:lpstr>Claims Overview</vt:lpstr>
      <vt:lpstr>Analysis of Claim Insurances and Customers</vt:lpstr>
      <vt:lpstr>Can be fount in the following URL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 Car Insurance</dc:title>
  <dc:creator>Ahmed Mohammed Asiri</dc:creator>
  <cp:lastModifiedBy>Ahmed Mohammed Asiri</cp:lastModifiedBy>
  <cp:revision>3</cp:revision>
  <dcterms:created xsi:type="dcterms:W3CDTF">2020-08-28T21:41:55Z</dcterms:created>
  <dcterms:modified xsi:type="dcterms:W3CDTF">2020-08-28T21:57:31Z</dcterms:modified>
</cp:coreProperties>
</file>