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Discount Allocation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College Placement Project - C++ CLI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Distribute a fixed discount kitty among sales agents in a fair, explainable, and data-driven 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Inputs &amp;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 takes a JSON input with agent data and outputs allocations with reasons.</a:t>
            </a:r>
          </a:p>
          <a:p>
            <a:r>
              <a:t>Inputs: siteKitty, agent performance metrics</a:t>
            </a:r>
          </a:p>
          <a:p>
            <a:r>
              <a:t>Outputs: assignedDiscount, justification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Calculate a weighted score for each agent based on:</a:t>
            </a:r>
          </a:p>
          <a:p>
            <a:r>
              <a:t>40% - performanceScore</a:t>
            </a:r>
          </a:p>
          <a:p>
            <a:r>
              <a:t>30% - targetAchievedPercent</a:t>
            </a:r>
          </a:p>
          <a:p>
            <a:r>
              <a:t>20% - seniorityMonths</a:t>
            </a:r>
          </a:p>
          <a:p>
            <a:r>
              <a:t>10% - activeClients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agent gets a justification based on their score range.</a:t>
            </a:r>
          </a:p>
          <a:p>
            <a:r>
              <a:t>&gt; 80: High performance and long-term contribution</a:t>
            </a:r>
          </a:p>
          <a:p>
            <a:r>
              <a:t>60–80: Moderate performance</a:t>
            </a:r>
          </a:p>
          <a:p>
            <a:r>
              <a:t>&lt; 60: Needs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this project stands out:</a:t>
            </a:r>
          </a:p>
          <a:p>
            <a:r>
              <a:t>Fair and proportional distribution</a:t>
            </a:r>
          </a:p>
          <a:p>
            <a:r>
              <a:t>Modular C++ design</a:t>
            </a:r>
          </a:p>
          <a:p>
            <a:r>
              <a:t>JSON-based I/O for easy automation</a:t>
            </a:r>
          </a:p>
          <a:p>
            <a:r>
              <a:t>Clean, readable and testable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Compile and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to run the CLI program:</a:t>
            </a:r>
          </a:p>
          <a:p>
            <a:r>
              <a:t>g++ -std=c++17 main.cpp allocator.cpp -o discount_allocator</a:t>
            </a:r>
          </a:p>
          <a:p>
            <a:r>
              <a:t>./discount_allocator sample_input.json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system can be extended to include:</a:t>
            </a:r>
          </a:p>
          <a:p>
            <a:r>
              <a:t>Min/Max cap per agent</a:t>
            </a:r>
          </a:p>
          <a:p>
            <a:r>
              <a:t>Dynamic weights per region</a:t>
            </a:r>
          </a:p>
          <a:p>
            <a:r>
              <a:t>Web or GUI integration</a:t>
            </a:r>
          </a:p>
          <a:p>
            <a:r>
              <a:t>Export to CSV or Excel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