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74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2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Ahmad Ahmadi</a:t>
            </a:r>
          </a:p>
          <a:p>
            <a:pPr marL="0" indent="0">
              <a:buNone/>
            </a:pPr>
            <a:r>
              <a:rPr lang="en-US" dirty="0"/>
              <a:t>01 July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359</Words>
  <Application>Microsoft Macintosh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Microsoft Office User</cp:lastModifiedBy>
  <cp:revision>18</cp:revision>
  <dcterms:created xsi:type="dcterms:W3CDTF">2020-10-28T18:29:43Z</dcterms:created>
  <dcterms:modified xsi:type="dcterms:W3CDTF">2022-06-30T06:16:37Z</dcterms:modified>
</cp:coreProperties>
</file>