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137DF-18D1-4C23-B93D-BDFE869D889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1DDD7-5A0A-47D8-936C-1023F661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14E3CB2-F7FF-4912-9FA4-8133DFF7180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DE12D7E-C857-4909-9A10-BD15779A92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2743"/>
            <a:ext cx="7772400" cy="147002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Blood</a:t>
            </a:r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Donation</a:t>
            </a:r>
            <a:endParaRPr lang="en-US" b="1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95400"/>
            <a:ext cx="2826729" cy="527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Register  new Users </a:t>
            </a:r>
            <a:r>
              <a:rPr lang="en-US" dirty="0" smtClean="0"/>
              <a:t>and for </a:t>
            </a:r>
            <a:r>
              <a:rPr lang="en-US" dirty="0" smtClean="0"/>
              <a:t>Authorization on Sign in and for Resetting forgotten Passwords 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t="25932" r="1112" b="18733"/>
          <a:stretch/>
        </p:blipFill>
        <p:spPr>
          <a:xfrm>
            <a:off x="457200" y="1676399"/>
            <a:ext cx="8229600" cy="33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5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storing Profile pictures of the users “the URL of the Picture is saved in the users collection in Firestore”.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t="46824" r="1270" b="26588"/>
          <a:stretch/>
        </p:blipFill>
        <p:spPr>
          <a:xfrm>
            <a:off x="137718" y="1905000"/>
            <a:ext cx="8890168" cy="17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7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collecting data and analyzing users activity on the application.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2" t="32144" r="6349" b="15061"/>
          <a:stretch/>
        </p:blipFill>
        <p:spPr>
          <a:xfrm>
            <a:off x="838200" y="1600199"/>
            <a:ext cx="6553200" cy="27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7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sharing the source code and keeping a backup of </a:t>
            </a:r>
            <a:r>
              <a:rPr lang="en-US" dirty="0" smtClean="0"/>
              <a:t>the project.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" t="20285" r="28889" b="19580"/>
          <a:stretch/>
        </p:blipFill>
        <p:spPr>
          <a:xfrm>
            <a:off x="533400" y="1447800"/>
            <a:ext cx="6934200" cy="349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5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Whatsapp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3977640" cy="3699972"/>
          </a:xfrm>
        </p:spPr>
        <p:txBody>
          <a:bodyPr/>
          <a:lstStyle/>
          <a:p>
            <a:r>
              <a:rPr lang="en-US" dirty="0" smtClean="0"/>
              <a:t>Used to contact with the request applicant.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57200"/>
            <a:ext cx="298796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1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1295400"/>
          </a:xfrm>
        </p:spPr>
        <p:txBody>
          <a:bodyPr/>
          <a:lstStyle/>
          <a:p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4325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Blood Donation 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A mobile Application that helps people who’s in need for blood to reach 	donors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5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registration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199"/>
            <a:ext cx="7696200" cy="5092795"/>
          </a:xfrm>
        </p:spPr>
      </p:pic>
    </p:spTree>
    <p:extLst>
      <p:ext uri="{BB962C8B-B14F-4D97-AF65-F5344CB8AC3E}">
        <p14:creationId xmlns:p14="http://schemas.microsoft.com/office/powerpoint/2010/main" val="14455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85800"/>
            <a:ext cx="3270757" cy="6108192"/>
          </a:xfrm>
        </p:spPr>
      </p:pic>
      <p:pic>
        <p:nvPicPr>
          <p:cNvPr id="1027" name="Picture 3" descr="C:\Users\ahmad\Desktop\mockUps\whats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89000"/>
            <a:ext cx="3236976" cy="610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donation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09600"/>
            <a:ext cx="3276600" cy="6119104"/>
          </a:xfrm>
        </p:spPr>
      </p:pic>
    </p:spTree>
    <p:extLst>
      <p:ext uri="{BB962C8B-B14F-4D97-AF65-F5344CB8AC3E}">
        <p14:creationId xmlns:p14="http://schemas.microsoft.com/office/powerpoint/2010/main" val="16333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requests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49" y="1143000"/>
            <a:ext cx="2786071" cy="5257800"/>
          </a:xfrm>
        </p:spPr>
      </p:pic>
      <p:pic>
        <p:nvPicPr>
          <p:cNvPr id="2050" name="Picture 2" descr="C:\Users\ahmad\Desktop\mockUps\L89Sdp5 - Imgur_iphone13promaxgold_portra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43000"/>
            <a:ext cx="2786072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06021"/>
            <a:ext cx="3207353" cy="59897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541" y="990600"/>
            <a:ext cx="3207106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304800"/>
            <a:ext cx="5650992" cy="1207509"/>
          </a:xfrm>
        </p:spPr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88281"/>
            <a:ext cx="5029200" cy="1728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6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 Users and Requests information in </a:t>
            </a:r>
            <a:r>
              <a:rPr lang="en-US" dirty="0" smtClean="0"/>
              <a:t>collections </a:t>
            </a:r>
            <a:r>
              <a:rPr lang="en-US" dirty="0" smtClean="0"/>
              <a:t>and retrieving or updating </a:t>
            </a:r>
            <a:r>
              <a:rPr lang="en-US" dirty="0" smtClean="0"/>
              <a:t>them when needed.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8" t="28099" r="55238" b="28099"/>
          <a:stretch/>
        </p:blipFill>
        <p:spPr>
          <a:xfrm>
            <a:off x="1422398" y="1752599"/>
            <a:ext cx="2616202" cy="3300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1" t="24803" r="3016" b="18418"/>
          <a:stretch/>
        </p:blipFill>
        <p:spPr>
          <a:xfrm>
            <a:off x="4800600" y="1727199"/>
            <a:ext cx="3429000" cy="32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28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122</Words>
  <Application>Microsoft Office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Blood Donation</vt:lpstr>
      <vt:lpstr>Introduction</vt:lpstr>
      <vt:lpstr>Login and registration</vt:lpstr>
      <vt:lpstr>Requests page</vt:lpstr>
      <vt:lpstr>Request for donation</vt:lpstr>
      <vt:lpstr>Manage requests</vt:lpstr>
      <vt:lpstr>Account management</vt:lpstr>
      <vt:lpstr>Tools &amp; technologies</vt:lpstr>
      <vt:lpstr>firestore</vt:lpstr>
      <vt:lpstr>Firebase authentication</vt:lpstr>
      <vt:lpstr>Firebase storage</vt:lpstr>
      <vt:lpstr>Firebase analytics</vt:lpstr>
      <vt:lpstr>github</vt:lpstr>
      <vt:lpstr>Whatsapp api</vt:lpstr>
      <vt:lpstr>Q&amp;A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</dc:title>
  <dc:creator>ahmadMIASANMIA nserat</dc:creator>
  <cp:lastModifiedBy>ahmadMIASANMIA nserat</cp:lastModifiedBy>
  <cp:revision>15</cp:revision>
  <dcterms:created xsi:type="dcterms:W3CDTF">2022-09-12T14:43:12Z</dcterms:created>
  <dcterms:modified xsi:type="dcterms:W3CDTF">2022-09-12T23:00:54Z</dcterms:modified>
</cp:coreProperties>
</file>