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8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3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2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0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F2CC-C2B1-42A9-AC2A-2CD0AE27267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4319-1BE4-4B84-9F7A-C0230683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53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6191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6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3842"/>
            <a:ext cx="5334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52400"/>
            <a:ext cx="514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24" b="100000" l="0" r="884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0079"/>
            <a:ext cx="495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333" b="100000" l="851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9122"/>
            <a:ext cx="4476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100000" l="0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7" y="278154"/>
            <a:ext cx="657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750" b="90000" l="895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22032"/>
            <a:ext cx="638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8806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283944"/>
            <a:ext cx="5905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88889" l="0" r="894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298232"/>
            <a:ext cx="542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333" b="89333" l="0" r="89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8232"/>
            <a:ext cx="609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90000" l="980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1548713"/>
            <a:ext cx="485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89855" l="0" r="8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4" y="1593506"/>
            <a:ext cx="5905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75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</dc:creator>
  <cp:lastModifiedBy>Hua</cp:lastModifiedBy>
  <cp:revision>3</cp:revision>
  <dcterms:created xsi:type="dcterms:W3CDTF">2012-04-25T21:31:56Z</dcterms:created>
  <dcterms:modified xsi:type="dcterms:W3CDTF">2012-04-26T01:25:29Z</dcterms:modified>
</cp:coreProperties>
</file>