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17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3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4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12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803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40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27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8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1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92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90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4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7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Lexical Analyzer and Symbol Table Parser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2169427"/>
          </a:xfrm>
        </p:spPr>
        <p:txBody>
          <a:bodyPr>
            <a:normAutofit/>
          </a:bodyPr>
          <a:lstStyle/>
          <a:p>
            <a:r>
              <a:rPr dirty="0"/>
              <a:t>Console-Based Compiler Component</a:t>
            </a:r>
          </a:p>
          <a:p>
            <a:r>
              <a:rPr dirty="0"/>
              <a:t>Presented by: </a:t>
            </a:r>
            <a:r>
              <a:rPr lang="en-US" dirty="0"/>
              <a:t>Ahmad Salman</a:t>
            </a:r>
          </a:p>
          <a:p>
            <a:r>
              <a:rPr lang="en-US" dirty="0"/>
              <a:t>                               Muhammad Umar </a:t>
            </a:r>
          </a:p>
          <a:p>
            <a:r>
              <a:rPr lang="en-US" dirty="0"/>
              <a:t>			Anas Liaqat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Parsing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Handles variable declaration and assignment</a:t>
            </a:r>
          </a:p>
          <a:p>
            <a:r>
              <a:t>- Ensures proper syntax</a:t>
            </a:r>
          </a:p>
          <a:p>
            <a:r>
              <a:t>- Integrates with symbol table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Expression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Parses arithmetic expressions</a:t>
            </a:r>
          </a:p>
          <a:p>
            <a:r>
              <a:t>- Recursively validates operands and operators</a:t>
            </a:r>
          </a:p>
          <a:p>
            <a:r>
              <a:t>- Extendable for more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 errors: missing tokens</a:t>
            </a:r>
          </a:p>
          <a:p>
            <a:r>
              <a:t>- Semantic errors: undeclared or redeclared variables</a:t>
            </a:r>
          </a:p>
          <a:p>
            <a:r>
              <a:t>- Precise error messages with line and column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`int x = ;` → Missing expression</a:t>
            </a:r>
          </a:p>
          <a:p>
            <a:r>
              <a:t>- `x = 5;` → Undeclared variable</a:t>
            </a:r>
          </a:p>
          <a:p>
            <a:r>
              <a:t>- `int x; int x;` → Redeclaration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 Table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Displayed after parsing</a:t>
            </a:r>
          </a:p>
          <a:p>
            <a:r>
              <a:t>- Shows: Name, Type, Scope, Size, Line, Column, Kind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nested scopes</a:t>
            </a:r>
          </a:p>
          <a:p>
            <a:r>
              <a:t>- Limited data types</a:t>
            </a:r>
          </a:p>
          <a:p>
            <a:r>
              <a:t>- Future:</a:t>
            </a:r>
          </a:p>
          <a:p>
            <a:r>
              <a:t>  * Add control structures</a:t>
            </a:r>
          </a:p>
          <a:p>
            <a:r>
              <a:t>  * Extend expression grammar</a:t>
            </a:r>
          </a:p>
          <a:p>
            <a:r>
              <a:t>  * Scope management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Implements core compiler front-end</a:t>
            </a:r>
          </a:p>
          <a:p>
            <a:r>
              <a:t>- Demonstrates lexical, syntactic, semantic analysis</a:t>
            </a:r>
          </a:p>
          <a:p>
            <a:r>
              <a:t>- Foundation for a full compiler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Simulates a simple compiler's front end</a:t>
            </a:r>
          </a:p>
          <a:p>
            <a:r>
              <a:t>- Tokenizes input, parses statements, and builds a symbol table</a:t>
            </a:r>
          </a:p>
          <a:p>
            <a:r>
              <a:t>- Detects syntax and semantic errors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Tokenization (keywords, identifiers, literals)</a:t>
            </a:r>
          </a:p>
          <a:p>
            <a:r>
              <a:t>- Symbol table creation</a:t>
            </a:r>
          </a:p>
          <a:p>
            <a:r>
              <a:t>- Expression parsing</a:t>
            </a:r>
          </a:p>
          <a:p>
            <a:r>
              <a:t>- Error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Console input → Lexical Analyzer → Token List</a:t>
            </a:r>
          </a:p>
          <a:p>
            <a:r>
              <a:t>- Token List → Parser → Symbol Table</a:t>
            </a:r>
          </a:p>
          <a:p>
            <a:r>
              <a:t>- Outputs errors and symbol table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Stores: Type, Value, Line, Column</a:t>
            </a:r>
          </a:p>
          <a:p>
            <a:r>
              <a:t>- Represents individual tokens</a:t>
            </a:r>
          </a:p>
          <a:p>
            <a:r>
              <a:t>- Essential for parsing and error tracking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Stores: Name, Type, Scope, Size, Line, Column, Kind</a:t>
            </a:r>
          </a:p>
          <a:p>
            <a:r>
              <a:t>- Represents declared variables or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Stores list of symbols</a:t>
            </a:r>
          </a:p>
          <a:p>
            <a:r>
              <a:t>- Checks redeclaration errors</a:t>
            </a:r>
          </a:p>
          <a:p>
            <a:r>
              <a:t>- Only supports global scope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Tokenizer - Core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Recognizes:</a:t>
            </a:r>
          </a:p>
          <a:p>
            <a:r>
              <a:t>  * Keywords (int, while)</a:t>
            </a:r>
          </a:p>
          <a:p>
            <a:r>
              <a:t>  * Identifiers</a:t>
            </a:r>
          </a:p>
          <a:p>
            <a:r>
              <a:t>  * Numbers</a:t>
            </a:r>
          </a:p>
          <a:p>
            <a:r>
              <a:t>  * Operators (+, =)</a:t>
            </a:r>
          </a:p>
          <a:p>
            <a:r>
              <a:t>  * Punctuation (;, {})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Token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Input: int x = 10;</a:t>
            </a:r>
          </a:p>
          <a:p>
            <a:r>
              <a:t>Tokens:</a:t>
            </a:r>
          </a:p>
          <a:p>
            <a:r>
              <a:t>- &lt;keyword, int&gt;</a:t>
            </a:r>
          </a:p>
          <a:p>
            <a:r>
              <a:t>- &lt;id, x&gt;</a:t>
            </a:r>
          </a:p>
          <a:p>
            <a:r>
              <a:t>- &lt;op, =&gt;</a:t>
            </a:r>
          </a:p>
          <a:p>
            <a:r>
              <a:t>- &lt;digit, 10&gt;</a:t>
            </a:r>
          </a:p>
          <a:p>
            <a:r>
              <a:t>- &lt;punc, ;&gt;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391</Words>
  <Application>Microsoft Office PowerPoint</Application>
  <PresentationFormat>On-screen Show (4:3)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Lexical Analyzer and Symbol Table Parser in C#</vt:lpstr>
      <vt:lpstr>Introduction</vt:lpstr>
      <vt:lpstr>Key Features</vt:lpstr>
      <vt:lpstr>System Architecture</vt:lpstr>
      <vt:lpstr>Token Class</vt:lpstr>
      <vt:lpstr>Symbol Class</vt:lpstr>
      <vt:lpstr>Symbol Table</vt:lpstr>
      <vt:lpstr>Tokenizer - Core Logic</vt:lpstr>
      <vt:lpstr>Example Token Output</vt:lpstr>
      <vt:lpstr>Parsing Logic</vt:lpstr>
      <vt:lpstr>Expression Parser</vt:lpstr>
      <vt:lpstr>Error Handling</vt:lpstr>
      <vt:lpstr>Sample Errors</vt:lpstr>
      <vt:lpstr>Symbol Table Output</vt:lpstr>
      <vt:lpstr>Limitations &amp; Future Work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Analyzer and Symbol Table Parser in C#</dc:title>
  <dc:subject/>
  <dc:creator/>
  <cp:keywords/>
  <dc:description>generated using python-pptx</dc:description>
  <cp:lastModifiedBy>AHMAD SALMAN NAEEM</cp:lastModifiedBy>
  <cp:revision>2</cp:revision>
  <dcterms:created xsi:type="dcterms:W3CDTF">2013-01-27T09:14:16Z</dcterms:created>
  <dcterms:modified xsi:type="dcterms:W3CDTF">2025-05-28T16:00:07Z</dcterms:modified>
  <cp:category/>
</cp:coreProperties>
</file>