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BC08-6123-4C8F-9468-5ACF8A3814C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96B3-246B-45FD-9102-04CB3C631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paradigms such as imperative, functional, and object-oriented //</a:t>
            </a:r>
            <a:r>
              <a:rPr lang="en-US" dirty="0" smtClean="0"/>
              <a:t>Python gradually becomes a new option of the first language for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6B3-246B-45FD-9102-04CB3C631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8985-E2ED-433B-9232-DD695D76A20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969C-7E82-48D6-8BB5-5DB51CD7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56" y="1556792"/>
            <a:ext cx="8278688" cy="2952328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How python is different from other</a:t>
            </a:r>
            <a:br>
              <a:rPr lang="en-US" sz="3600" dirty="0" smtClean="0"/>
            </a:br>
            <a:r>
              <a:rPr lang="en-US" sz="3600" dirty="0" smtClean="0"/>
              <a:t>programming languages?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653136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Presenter: safaa azbarqa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I.D: 211342530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Class: English Advanced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8D08C8"/>
                </a:solidFill>
              </a:rPr>
              <a:t>Content</a:t>
            </a:r>
            <a:endParaRPr lang="en-US" b="1" dirty="0">
              <a:solidFill>
                <a:srgbClr val="8D08C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2620888"/>
          </a:xfrm>
        </p:spPr>
        <p:txBody>
          <a:bodyPr/>
          <a:lstStyle/>
          <a:p>
            <a:r>
              <a:rPr lang="en-US" dirty="0" smtClean="0"/>
              <a:t>What is python?</a:t>
            </a:r>
          </a:p>
          <a:p>
            <a:r>
              <a:rPr lang="en-US" dirty="0" smtClean="0"/>
              <a:t>Advantages of python.</a:t>
            </a:r>
          </a:p>
          <a:p>
            <a:r>
              <a:rPr lang="en-US" dirty="0" smtClean="0"/>
              <a:t>How the code in python more simple.</a:t>
            </a:r>
          </a:p>
          <a:p>
            <a:r>
              <a:rPr lang="en-US" dirty="0" smtClean="0"/>
              <a:t>Popularity of python.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8D08C8"/>
                </a:solidFill>
              </a:rPr>
              <a:t>What is python?</a:t>
            </a:r>
            <a:endParaRPr lang="en-US" b="1" dirty="0">
              <a:solidFill>
                <a:srgbClr val="8D08C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057203"/>
          </a:xfrm>
        </p:spPr>
        <p:txBody>
          <a:bodyPr/>
          <a:lstStyle/>
          <a:p>
            <a:r>
              <a:rPr lang="en-US" dirty="0"/>
              <a:t>Python is an advanced interpreted programming language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D08C8"/>
                </a:solidFill>
              </a:rPr>
              <a:t>Advantages of Using Python Over Other Languages</a:t>
            </a:r>
            <a:endParaRPr lang="en-US" b="1" dirty="0">
              <a:solidFill>
                <a:srgbClr val="8D08C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8083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Clean and easy syntax</a:t>
            </a:r>
            <a:r>
              <a:rPr lang="en-US" sz="2000" dirty="0" smtClean="0"/>
              <a:t>[1]</a:t>
            </a:r>
            <a:endParaRPr lang="en-US" sz="3600" dirty="0" smtClean="0"/>
          </a:p>
          <a:p>
            <a:r>
              <a:rPr lang="en-US" sz="3600" dirty="0" smtClean="0"/>
              <a:t>Simple to understand</a:t>
            </a:r>
          </a:p>
          <a:p>
            <a:r>
              <a:rPr lang="en-US" sz="3600" dirty="0" smtClean="0"/>
              <a:t>high-level programming language</a:t>
            </a:r>
          </a:p>
          <a:p>
            <a:r>
              <a:rPr lang="en-US" sz="3600" dirty="0" smtClean="0"/>
              <a:t>supports multi programming paradigms</a:t>
            </a:r>
            <a:r>
              <a:rPr lang="en-US" sz="2000" dirty="0" smtClean="0"/>
              <a:t>[2]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4" y="1407562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8D08C8"/>
                </a:solidFill>
              </a:rPr>
              <a:t>Same code in different programming languages</a:t>
            </a:r>
            <a:endParaRPr lang="en-US" sz="3200" b="1" dirty="0">
              <a:solidFill>
                <a:srgbClr val="8D08C8"/>
              </a:solidFill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36" y="4984026"/>
            <a:ext cx="3263176" cy="1656184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04" y="2774345"/>
            <a:ext cx="3510136" cy="165618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" y="2781395"/>
            <a:ext cx="3496387" cy="165618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71" y="3183826"/>
            <a:ext cx="5022687" cy="25866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984" y="2312680"/>
            <a:ext cx="74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8317" y="6165304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C++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31598" y="23197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8946" y="3208816"/>
            <a:ext cx="155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3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84784"/>
            <a:ext cx="6984776" cy="128215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PYTHON Popularity of Programming Language</a:t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672055" cy="3528392"/>
          </a:xfrm>
        </p:spPr>
      </p:pic>
      <p:sp>
        <p:nvSpPr>
          <p:cNvPr id="7" name="TextBox 6"/>
          <p:cNvSpPr txBox="1"/>
          <p:nvPr/>
        </p:nvSpPr>
        <p:spPr>
          <a:xfrm>
            <a:off x="755576" y="5661248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bar </a:t>
            </a:r>
            <a:r>
              <a:rPr lang="en-US" sz="1600" dirty="0" smtClean="0"/>
              <a:t>graph shows </a:t>
            </a:r>
            <a:r>
              <a:rPr lang="en-US" sz="1600" dirty="0"/>
              <a:t>the differences between the </a:t>
            </a:r>
            <a:r>
              <a:rPr lang="en-US" sz="1600" dirty="0" smtClean="0"/>
              <a:t>programming languages </a:t>
            </a:r>
            <a:r>
              <a:rPr lang="en-US" sz="1600" dirty="0"/>
              <a:t>over </a:t>
            </a:r>
            <a:r>
              <a:rPr lang="en-US" sz="1600" dirty="0" smtClean="0"/>
              <a:t>time, the x- axes shows the years and the y-axes shows the ratings of the language.</a:t>
            </a:r>
          </a:p>
          <a:p>
            <a:r>
              <a:rPr lang="en-US" sz="1600" dirty="0" smtClean="0"/>
              <a:t>Python in 2005 was the lowest language from rating but it increased quickly over the time and became the most popular language  after 15 year.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D08C8"/>
                </a:solidFill>
              </a:rPr>
              <a:t>Bibliography</a:t>
            </a:r>
            <a:endParaRPr lang="en-US" sz="4000" b="1" dirty="0">
              <a:solidFill>
                <a:srgbClr val="8D08C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[1]</a:t>
            </a:r>
            <a:r>
              <a:rPr lang="en-US" sz="1800" b="0" dirty="0" smtClean="0">
                <a:effectLst/>
              </a:rPr>
              <a:t> </a:t>
            </a:r>
            <a:r>
              <a:rPr lang="de-DE" sz="1800" dirty="0"/>
              <a:t>Chieh-An Lo </a:t>
            </a:r>
            <a:r>
              <a:rPr lang="de-DE" sz="1800" dirty="0" smtClean="0"/>
              <a:t>and </a:t>
            </a:r>
            <a:r>
              <a:rPr lang="de-DE" sz="1800" dirty="0"/>
              <a:t>Yu-Tzu Lin </a:t>
            </a:r>
            <a:r>
              <a:rPr lang="de-DE" sz="1800" dirty="0" smtClean="0"/>
              <a:t>and Cheng-Chih,“</a:t>
            </a:r>
            <a:r>
              <a:rPr lang="en-US" sz="1800" dirty="0" smtClean="0"/>
              <a:t>Which programming language should students learn first?”, </a:t>
            </a:r>
            <a:r>
              <a:rPr lang="en-US" sz="1800" b="0" dirty="0" smtClean="0">
                <a:effectLst/>
              </a:rPr>
              <a:t>International Conference on Learning and Teaching in Computing and Engineering, April 2015, pp.225-226</a:t>
            </a:r>
          </a:p>
          <a:p>
            <a:r>
              <a:rPr lang="en-US" sz="1800" dirty="0" smtClean="0"/>
              <a:t>[2] M.Ami,”</a:t>
            </a:r>
            <a:r>
              <a:rPr lang="en-US" sz="1800" dirty="0"/>
              <a:t> On parallel software engineering education using </a:t>
            </a:r>
            <a:r>
              <a:rPr lang="en-US" sz="1800" dirty="0" smtClean="0"/>
              <a:t>python”,  Education</a:t>
            </a:r>
            <a:r>
              <a:rPr lang="en-US" sz="1800" dirty="0"/>
              <a:t> and Information Technologies, 2018, Vol.23(1), </a:t>
            </a:r>
            <a:r>
              <a:rPr lang="en-US" sz="1800" dirty="0" smtClean="0"/>
              <a:t>pp.357-372</a:t>
            </a:r>
          </a:p>
          <a:p>
            <a:r>
              <a:rPr lang="en-US" sz="1800" dirty="0" smtClean="0"/>
              <a:t>[3] B.kmekci and C.Mcanany and C.Mura, “</a:t>
            </a:r>
            <a:r>
              <a:rPr lang="en-US" sz="1800" dirty="0"/>
              <a:t>An Introduction to Programming for </a:t>
            </a:r>
            <a:r>
              <a:rPr lang="en-US" sz="1800" dirty="0" smtClean="0"/>
              <a:t>Bio scientists: </a:t>
            </a:r>
            <a:r>
              <a:rPr lang="en-US" sz="1800" dirty="0"/>
              <a:t>A Python-Based </a:t>
            </a:r>
            <a:r>
              <a:rPr lang="en-US" sz="1800" dirty="0" smtClean="0"/>
              <a:t>Primer“ ,PLoS </a:t>
            </a:r>
            <a:r>
              <a:rPr lang="en-US" sz="1800" dirty="0"/>
              <a:t>Computational Biology, 01 June 2016, Vol.12(6), </a:t>
            </a:r>
            <a:r>
              <a:rPr lang="en-US" sz="1800" dirty="0" smtClean="0"/>
              <a:t>p.e1004867</a:t>
            </a:r>
          </a:p>
          <a:p>
            <a:r>
              <a:rPr lang="en-US" sz="1800" dirty="0" smtClean="0"/>
              <a:t>[4] P.Aaron and A.Craig and N.James, “</a:t>
            </a:r>
            <a:r>
              <a:rPr lang="en-US" sz="1800" dirty="0"/>
              <a:t>What Programming Languages Do Developers Use</a:t>
            </a:r>
            <a:r>
              <a:rPr lang="en-US" sz="1800" dirty="0" smtClean="0"/>
              <a:t>?”, 2018 </a:t>
            </a:r>
            <a:r>
              <a:rPr lang="en-US" sz="1800" dirty="0"/>
              <a:t>IEEE Symposium on Visual Languages and Human-Centric Computing (VL/HCC), October 2018, </a:t>
            </a:r>
            <a:r>
              <a:rPr lang="en-US" sz="1800" dirty="0" smtClean="0"/>
              <a:t>pp.239-24</a:t>
            </a:r>
            <a:endParaRPr lang="en-US" sz="1800" dirty="0"/>
          </a:p>
          <a:p>
            <a:r>
              <a:rPr lang="en-US" sz="1800" dirty="0" smtClean="0"/>
              <a:t>[5] K</a:t>
            </a:r>
            <a:r>
              <a:rPr lang="en-US" sz="1800" dirty="0"/>
              <a:t>. Jarrod </a:t>
            </a:r>
            <a:r>
              <a:rPr lang="en-US" sz="1800" dirty="0" smtClean="0"/>
              <a:t> and A.Michael,” Python for Scientists and Engineers “,  Computing </a:t>
            </a:r>
            <a:r>
              <a:rPr lang="en-US" sz="1800" dirty="0"/>
              <a:t>in Science &amp; Engineering, March 2011, Vol.13(2), pp.9-12</a:t>
            </a:r>
          </a:p>
          <a:p>
            <a:endParaRPr lang="en-US" sz="1800" dirty="0"/>
          </a:p>
          <a:p>
            <a:endParaRPr lang="en-US" sz="1800" dirty="0" smtClean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"/>
            <a:ext cx="9144000" cy="1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212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How python is different from other programming languages?</vt:lpstr>
      <vt:lpstr>Content</vt:lpstr>
      <vt:lpstr>What is python?</vt:lpstr>
      <vt:lpstr>Advantages of Using Python Over Other Languages</vt:lpstr>
      <vt:lpstr>Same code in different programming languages</vt:lpstr>
      <vt:lpstr>PYTHON Popularity of Programming Language 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How python is different from anther programming languages?</dc:title>
  <dc:creator>Windows User</dc:creator>
  <cp:lastModifiedBy>Windows User</cp:lastModifiedBy>
  <cp:revision>17</cp:revision>
  <dcterms:created xsi:type="dcterms:W3CDTF">2020-01-11T20:15:40Z</dcterms:created>
  <dcterms:modified xsi:type="dcterms:W3CDTF">2020-01-13T14:57:38Z</dcterms:modified>
</cp:coreProperties>
</file>