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0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5" d="100"/>
          <a:sy n="45" d="100"/>
        </p:scale>
        <p:origin x="25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3088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524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575980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1274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81709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87283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8229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816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638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532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286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9866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776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2904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341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301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834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  <p:sldLayoutId id="214748369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0A26B-7F75-0A4B-6947-1CAEF5D5A7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9765" y="709684"/>
            <a:ext cx="10012910" cy="4299044"/>
          </a:xfrm>
        </p:spPr>
        <p:txBody>
          <a:bodyPr>
            <a:normAutofit/>
          </a:bodyPr>
          <a:lstStyle/>
          <a:p>
            <a:pPr algn="l"/>
            <a:r>
              <a:rPr lang="en-US" sz="2800" dirty="0"/>
              <a:t>	</a:t>
            </a:r>
            <a:br>
              <a:rPr lang="en-US" sz="2800" dirty="0"/>
            </a:br>
            <a:r>
              <a:rPr lang="en-US" sz="2800" dirty="0"/>
              <a:t>		Roll No					2</a:t>
            </a:r>
            <a:r>
              <a:rPr lang="en-US" sz="2800" baseline="30000" dirty="0"/>
              <a:t>nd</a:t>
            </a:r>
            <a:r>
              <a:rPr lang="en-US" sz="2800" dirty="0"/>
              <a:t>(3760), 3</a:t>
            </a:r>
            <a:r>
              <a:rPr lang="en-US" sz="2800" baseline="30000" dirty="0"/>
              <a:t>rd</a:t>
            </a:r>
            <a:r>
              <a:rPr lang="en-US" sz="2800" dirty="0"/>
              <a:t>(3763)</a:t>
            </a:r>
            <a:br>
              <a:rPr lang="en-US" sz="2800" dirty="0"/>
            </a:b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		Topic                  		COMPARISION  B/W  Cs, se and it</a:t>
            </a:r>
            <a:br>
              <a:rPr lang="en-US" sz="2800" dirty="0"/>
            </a:b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		presenter        		Dawood </a:t>
            </a:r>
            <a:r>
              <a:rPr lang="en-US" sz="2800"/>
              <a:t>Jan </a:t>
            </a:r>
            <a:r>
              <a:rPr lang="en-US" sz="2800" smtClean="0"/>
              <a:t>/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		Evaluator 				prof. Manzoor </a:t>
            </a:r>
            <a:r>
              <a:rPr lang="en-US" sz="2800" dirty="0" err="1"/>
              <a:t>jehan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04759469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3858D-6357-D36D-344F-8CCEFCF6E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32012"/>
            <a:ext cx="10131425" cy="1262670"/>
          </a:xfrm>
        </p:spPr>
        <p:txBody>
          <a:bodyPr/>
          <a:lstStyle/>
          <a:p>
            <a:r>
              <a:rPr lang="en-US" dirty="0"/>
              <a:t>Computer  Science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C3EB54-BE4E-A89E-3AD2-AB4B6EEE84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04433"/>
            <a:ext cx="10131425" cy="3649133"/>
          </a:xfrm>
        </p:spPr>
        <p:txBody>
          <a:bodyPr>
            <a:normAutofit/>
          </a:bodyPr>
          <a:lstStyle/>
          <a:p>
            <a:pPr algn="just"/>
            <a:r>
              <a:rPr lang="en-US" sz="2400" dirty="0"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Computer science is primarily concerned with the theoretical and foundational aspects of computing. </a:t>
            </a:r>
          </a:p>
          <a:p>
            <a:pPr algn="just"/>
            <a:r>
              <a:rPr lang="en-US" sz="24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It deals with the study of algorithms, data structures, and the fundamental principles of computation.</a:t>
            </a:r>
          </a:p>
          <a:p>
            <a:pPr algn="just"/>
            <a:r>
              <a:rPr lang="en-US" sz="2400" dirty="0"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It </a:t>
            </a:r>
            <a:r>
              <a:rPr lang="en-US" sz="2400" dirty="0">
                <a:latin typeface="Segoe UI" panose="020B0502040204020203" pitchFamily="34" charset="0"/>
                <a:ea typeface="Calibri" panose="020F0502020204030204" pitchFamily="34" charset="0"/>
              </a:rPr>
              <a:t>focuses on </a:t>
            </a:r>
            <a:r>
              <a:rPr lang="en-US" sz="2400" dirty="0"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"how" of computing.</a:t>
            </a:r>
            <a:endParaRPr lang="en-US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endParaRPr lang="en-US" sz="2400" dirty="0"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1199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ADB8F-06F5-78DD-DC4B-4F4A7A5EA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188540"/>
            <a:ext cx="10131425" cy="1456267"/>
          </a:xfrm>
        </p:spPr>
        <p:txBody>
          <a:bodyPr/>
          <a:lstStyle/>
          <a:p>
            <a:r>
              <a:rPr lang="en-US" dirty="0"/>
              <a:t>Software 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C15C8-E95B-C2C3-6ECA-93259C0C84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799" y="1295906"/>
            <a:ext cx="10131425" cy="3649133"/>
          </a:xfrm>
        </p:spPr>
        <p:txBody>
          <a:bodyPr>
            <a:normAutofit/>
          </a:bodyPr>
          <a:lstStyle/>
          <a:p>
            <a:r>
              <a:rPr lang="en-US" sz="2400" b="0" i="0" dirty="0">
                <a:effectLst/>
                <a:latin typeface="Söhne"/>
              </a:rPr>
              <a:t>Software engineering is a systematic and disciplined approach using engineering principles to designing, developing, testing, and maintaining software systems.</a:t>
            </a:r>
          </a:p>
          <a:p>
            <a:r>
              <a:rPr lang="en-US" sz="2400" dirty="0"/>
              <a:t>It focuses on “how ” of software development.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68114081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24E108-FBAB-BC50-B9B1-E787EC8191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1" y="210013"/>
            <a:ext cx="4709054" cy="576262"/>
          </a:xfrm>
        </p:spPr>
        <p:txBody>
          <a:bodyPr>
            <a:normAutofit lnSpcReduction="10000"/>
          </a:bodyPr>
          <a:lstStyle/>
          <a:p>
            <a:r>
              <a:rPr lang="en-US" sz="3200" dirty="0"/>
              <a:t>Computer Science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042537-42C0-BCCF-92E9-80C4E48730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5801" y="1318911"/>
            <a:ext cx="4996923" cy="5300826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400" dirty="0"/>
              <a:t>Focus: </a:t>
            </a:r>
            <a:r>
              <a:rPr lang="en-US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Theoretical foundations of computing.</a:t>
            </a:r>
          </a:p>
          <a:p>
            <a:pPr algn="just"/>
            <a:endParaRPr lang="en-US" sz="2400" dirty="0"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algn="just"/>
            <a:r>
              <a:rPr lang="en-US" sz="2400" dirty="0">
                <a:latin typeface="Arial" panose="020B0604020202020204" pitchFamily="34" charset="0"/>
              </a:rPr>
              <a:t>Scope: </a:t>
            </a:r>
            <a:r>
              <a:rPr lang="en-US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Broad range of topics </a:t>
            </a:r>
            <a:r>
              <a:rPr lang="en-US" sz="24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i.e</a:t>
            </a:r>
            <a:r>
              <a:rPr lang="en-US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 </a:t>
            </a:r>
            <a:r>
              <a:rPr lang="en-US" sz="2400" dirty="0"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algorithms, data structures, theory of computation, artificial intelligence, networking, compiler construction.</a:t>
            </a:r>
          </a:p>
          <a:p>
            <a:pPr algn="just"/>
            <a:endParaRPr lang="en-US" sz="2400" dirty="0">
              <a:effectLst/>
              <a:latin typeface="Segoe UI" panose="020B0502040204020203" pitchFamily="34" charset="0"/>
              <a:ea typeface="Calibri" panose="020F0502020204030204" pitchFamily="34" charset="0"/>
            </a:endParaRPr>
          </a:p>
          <a:p>
            <a:pPr algn="just"/>
            <a:r>
              <a:rPr lang="en-US" sz="2400" dirty="0"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Research-Oriented:  </a:t>
            </a:r>
            <a:r>
              <a:rPr lang="en-US" sz="2400" dirty="0">
                <a:latin typeface="Segoe UI" panose="020B0502040204020203" pitchFamily="34" charset="0"/>
                <a:ea typeface="Calibri" panose="020F0502020204030204" pitchFamily="34" charset="0"/>
              </a:rPr>
              <a:t>O</a:t>
            </a:r>
            <a:r>
              <a:rPr lang="en-US" sz="2400" dirty="0"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ften involves research aimed at advancing the field's theoretical knowledge.</a:t>
            </a:r>
          </a:p>
          <a:p>
            <a:pPr algn="just"/>
            <a:endParaRPr lang="en-US" sz="2400" dirty="0">
              <a:effectLst/>
              <a:latin typeface="Segoe UI" panose="020B0502040204020203" pitchFamily="34" charset="0"/>
              <a:ea typeface="Calibri" panose="020F0502020204030204" pitchFamily="34" charset="0"/>
            </a:endParaRPr>
          </a:p>
          <a:p>
            <a:pPr algn="just"/>
            <a:endParaRPr lang="en-US" sz="2800" dirty="0">
              <a:effectLst/>
              <a:latin typeface="Segoe UI" panose="020B0502040204020203" pitchFamily="34" charset="0"/>
              <a:ea typeface="Calibri" panose="020F0502020204030204" pitchFamily="34" charset="0"/>
            </a:endParaRPr>
          </a:p>
          <a:p>
            <a:pPr algn="just"/>
            <a:endParaRPr lang="en-US" sz="2800" dirty="0">
              <a:effectLst/>
              <a:latin typeface="Segoe UI" panose="020B0502040204020203" pitchFamily="34" charset="0"/>
              <a:ea typeface="Calibri" panose="020F0502020204030204" pitchFamily="34" charset="0"/>
            </a:endParaRPr>
          </a:p>
          <a:p>
            <a:pPr marL="0" indent="0" algn="just">
              <a:buNone/>
            </a:pPr>
            <a:endParaRPr lang="en-US" sz="2800" dirty="0">
              <a:latin typeface="Segoe UI" panose="020B0502040204020203" pitchFamily="34" charset="0"/>
            </a:endParaRPr>
          </a:p>
          <a:p>
            <a:pPr algn="just"/>
            <a:endParaRPr lang="en-US" sz="2800" dirty="0">
              <a:latin typeface="Arial" panose="020B0604020202020204" pitchFamily="34" charset="0"/>
            </a:endParaRPr>
          </a:p>
          <a:p>
            <a:pPr algn="just"/>
            <a:endParaRPr lang="en-US" sz="28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547173-F638-6A50-3B7F-A980B0D298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23483" y="215310"/>
            <a:ext cx="4722813" cy="576262"/>
          </a:xfrm>
        </p:spPr>
        <p:txBody>
          <a:bodyPr>
            <a:normAutofit lnSpcReduction="10000"/>
          </a:bodyPr>
          <a:lstStyle/>
          <a:p>
            <a:r>
              <a:rPr lang="en-US" sz="3200" dirty="0"/>
              <a:t>Software Engineering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74BF7E-C679-56D9-3A8B-4CB0B4C13D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23483" y="1069839"/>
            <a:ext cx="4995334" cy="5798970"/>
          </a:xfrm>
        </p:spPr>
        <p:txBody>
          <a:bodyPr>
            <a:noAutofit/>
          </a:bodyPr>
          <a:lstStyle/>
          <a:p>
            <a:pPr algn="just"/>
            <a:r>
              <a:rPr lang="en-US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Practical development of software systems.</a:t>
            </a:r>
          </a:p>
          <a:p>
            <a:pPr algn="just"/>
            <a:endParaRPr lang="en-US" sz="2400" dirty="0"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algn="just"/>
            <a:r>
              <a:rPr lang="en-US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More focused on software development</a:t>
            </a:r>
            <a:r>
              <a:rPr lang="en-US" sz="2400" dirty="0"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Times New Roman" panose="02020603050405020304" pitchFamily="18" charset="0"/>
              </a:rPr>
              <a:t>i.e</a:t>
            </a:r>
            <a:r>
              <a:rPr lang="en-US" sz="2400" dirty="0"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software development processes, project management, software design, quality assurance, and software testing. </a:t>
            </a:r>
          </a:p>
          <a:p>
            <a:pPr algn="just"/>
            <a:endParaRPr lang="en-US" sz="2400" dirty="0">
              <a:effectLst/>
              <a:latin typeface="Segoe UI" panose="020B0502040204020203" pitchFamily="34" charset="0"/>
              <a:ea typeface="Calibri" panose="020F0502020204030204" pitchFamily="34" charset="0"/>
            </a:endParaRPr>
          </a:p>
          <a:p>
            <a:pPr algn="just"/>
            <a:r>
              <a:rPr lang="en-US" sz="2400" dirty="0"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It is a practical discipline that involves translating requirements  to software solutions and managing projects.</a:t>
            </a:r>
          </a:p>
          <a:p>
            <a:pPr algn="just"/>
            <a:endParaRPr lang="en-US" sz="2400" dirty="0">
              <a:effectLst/>
              <a:latin typeface="Segoe UI" panose="020B0502040204020203" pitchFamily="34" charset="0"/>
              <a:ea typeface="Calibri" panose="020F0502020204030204" pitchFamily="34" charset="0"/>
            </a:endParaRPr>
          </a:p>
          <a:p>
            <a:pPr algn="just"/>
            <a:endParaRPr lang="en-US" sz="2400" dirty="0"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8741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44382-7302-C573-7B85-E2B018537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202190"/>
            <a:ext cx="10131425" cy="1456267"/>
          </a:xfrm>
        </p:spPr>
        <p:txBody>
          <a:bodyPr/>
          <a:lstStyle/>
          <a:p>
            <a:r>
              <a:rPr lang="en-US" dirty="0"/>
              <a:t>continued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8AB7D8-1CB7-6289-4E75-99A16E0C9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5801" y="1658458"/>
            <a:ext cx="4996923" cy="4605864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800" dirty="0">
                <a:effectLst/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Common tasks: </a:t>
            </a:r>
            <a:r>
              <a:rPr lang="en-US" sz="2800" dirty="0"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D</a:t>
            </a:r>
            <a:r>
              <a:rPr lang="en-US" sz="2800" dirty="0">
                <a:effectLst/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evelop algorithmic principles and computer science theories, analyze and solve computer-based problems .</a:t>
            </a:r>
          </a:p>
          <a:p>
            <a:pPr algn="just"/>
            <a:endParaRPr lang="en-US" sz="2800" dirty="0">
              <a:effectLst/>
              <a:latin typeface="inherit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just"/>
            <a:r>
              <a:rPr lang="en-US" sz="2800" dirty="0"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Career Paths: Graduates  often pursue careers as researchers, data scientists, algorithm designers</a:t>
            </a:r>
          </a:p>
          <a:p>
            <a:endParaRPr lang="en-US" sz="28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371EC3-B652-E99F-1E6A-D2E10BD048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51513" y="1658458"/>
            <a:ext cx="4995334" cy="4605864"/>
          </a:xfrm>
        </p:spPr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b="0" i="0" dirty="0">
                <a:effectLst/>
                <a:latin typeface="Google Sans"/>
              </a:rPr>
              <a:t>Design and implement software systems, Maintain and update software systems</a:t>
            </a:r>
          </a:p>
          <a:p>
            <a:pPr marL="0" indent="0">
              <a:buNone/>
            </a:pPr>
            <a:endParaRPr lang="en-US" sz="2800" dirty="0">
              <a:effectLst/>
              <a:latin typeface="inherit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just"/>
            <a:r>
              <a:rPr lang="en-US" sz="2800" dirty="0"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Software engineers typically work as software developers, project managers, quality assurance engineers</a:t>
            </a:r>
            <a:endParaRPr lang="en-US" sz="2800" dirty="0">
              <a:effectLst/>
              <a:latin typeface="inherit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08079207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9B48F-80EC-EBD9-1F38-50F200BB0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6263" y="323543"/>
            <a:ext cx="8911687" cy="1280890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CDA558-517A-9107-52D3-D9828EF005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04433"/>
            <a:ext cx="10131425" cy="3649133"/>
          </a:xfrm>
        </p:spPr>
        <p:txBody>
          <a:bodyPr>
            <a:normAutofit/>
          </a:bodyPr>
          <a:lstStyle/>
          <a:p>
            <a:pPr algn="just"/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short, computer science is the study of the theoretical foundations of computing, while software engineering is the application of those theories to the practical development of software systems.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6422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TM02892315[[fn=Wisp]]</Template>
  <TotalTime>138</TotalTime>
  <Words>262</Words>
  <Application>Microsoft Office PowerPoint</Application>
  <PresentationFormat>Widescreen</PresentationFormat>
  <Paragraphs>33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6" baseType="lpstr">
      <vt:lpstr>Arial</vt:lpstr>
      <vt:lpstr>Calibri</vt:lpstr>
      <vt:lpstr>Century Gothic</vt:lpstr>
      <vt:lpstr>Google Sans</vt:lpstr>
      <vt:lpstr>inherit</vt:lpstr>
      <vt:lpstr>Segoe UI</vt:lpstr>
      <vt:lpstr>Söhne</vt:lpstr>
      <vt:lpstr>Times New Roman</vt:lpstr>
      <vt:lpstr>Wingdings 3</vt:lpstr>
      <vt:lpstr>Wisp</vt:lpstr>
      <vt:lpstr>    Roll No     2nd(3760), 3rd(3763)    Topic                    COMPARISION  B/W  Cs, se and it    presenter          Dawood Jan /    Evaluator     prof. Manzoor jehan</vt:lpstr>
      <vt:lpstr>Computer  Science</vt:lpstr>
      <vt:lpstr>Software  engineering</vt:lpstr>
      <vt:lpstr>PowerPoint Presentation</vt:lpstr>
      <vt:lpstr>continued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                  COMPARISION B/W Cs se and it presentor         Dawood Jan/ Abdal ahmad</dc:title>
  <dc:creator>Dawood jan</dc:creator>
  <cp:lastModifiedBy>Abdal Ahmad</cp:lastModifiedBy>
  <cp:revision>83</cp:revision>
  <dcterms:created xsi:type="dcterms:W3CDTF">2023-09-21T15:35:56Z</dcterms:created>
  <dcterms:modified xsi:type="dcterms:W3CDTF">2024-03-06T02:55:47Z</dcterms:modified>
</cp:coreProperties>
</file>