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2" d="100"/>
          <a:sy n="82" d="100"/>
        </p:scale>
        <p:origin x="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241598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191931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5530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1522853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8065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260097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74667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287658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271576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195A-9F9C-42DC-A118-DEF3723D0A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165913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99195A-9F9C-42DC-A118-DEF3723D0A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1370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99195A-9F9C-42DC-A118-DEF3723D0A5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6568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99195A-9F9C-42DC-A118-DEF3723D0A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304185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9195A-9F9C-42DC-A118-DEF3723D0A5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77425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9195A-9F9C-42DC-A118-DEF3723D0A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26631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9195A-9F9C-42DC-A118-DEF3723D0A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35238-2692-4469-ABD2-0FC831C510EB}" type="slidenum">
              <a:rPr lang="en-US" smtClean="0"/>
              <a:t>‹#›</a:t>
            </a:fld>
            <a:endParaRPr lang="en-US"/>
          </a:p>
        </p:txBody>
      </p:sp>
    </p:spTree>
    <p:extLst>
      <p:ext uri="{BB962C8B-B14F-4D97-AF65-F5344CB8AC3E}">
        <p14:creationId xmlns:p14="http://schemas.microsoft.com/office/powerpoint/2010/main" val="374470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9195A-9F9C-42DC-A118-DEF3723D0A58}" type="datetimeFigureOut">
              <a:rPr lang="en-US" smtClean="0"/>
              <a:t>10/11/2023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935238-2692-4469-ABD2-0FC831C510EB}" type="slidenum">
              <a:rPr lang="en-US" smtClean="0"/>
              <a:t>‹#›</a:t>
            </a:fld>
            <a:endParaRPr lang="en-US"/>
          </a:p>
        </p:txBody>
      </p:sp>
    </p:spTree>
    <p:extLst>
      <p:ext uri="{BB962C8B-B14F-4D97-AF65-F5344CB8AC3E}">
        <p14:creationId xmlns:p14="http://schemas.microsoft.com/office/powerpoint/2010/main" val="2105830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0479" y="5045916"/>
            <a:ext cx="7766936" cy="1096899"/>
          </a:xfrm>
        </p:spPr>
        <p:txBody>
          <a:bodyPr>
            <a:normAutofit/>
          </a:bodyPr>
          <a:lstStyle/>
          <a:p>
            <a:r>
              <a:rPr lang="en-US" sz="2400" dirty="0" smtClean="0"/>
              <a:t>Presented by: </a:t>
            </a:r>
            <a:r>
              <a:rPr lang="en-US" sz="2400" dirty="0" err="1" smtClean="0"/>
              <a:t>Ramsha</a:t>
            </a:r>
            <a:r>
              <a:rPr lang="en-US" sz="2400" dirty="0" smtClean="0"/>
              <a:t> </a:t>
            </a:r>
            <a:endParaRPr lang="en-US" sz="2400" dirty="0"/>
          </a:p>
        </p:txBody>
      </p:sp>
      <p:sp>
        <p:nvSpPr>
          <p:cNvPr id="4" name="Title 3"/>
          <p:cNvSpPr>
            <a:spLocks noGrp="1"/>
          </p:cNvSpPr>
          <p:nvPr>
            <p:ph type="ctrTitle"/>
          </p:nvPr>
        </p:nvSpPr>
        <p:spPr>
          <a:xfrm>
            <a:off x="412376" y="2404534"/>
            <a:ext cx="9771530" cy="1646302"/>
          </a:xfrm>
        </p:spPr>
        <p:txBody>
          <a:bodyPr/>
          <a:lstStyle/>
          <a:p>
            <a:r>
              <a:rPr lang="en-US" dirty="0" smtClean="0"/>
              <a:t>Characteristics Of Profession</a:t>
            </a:r>
            <a:endParaRPr lang="en-US" dirty="0"/>
          </a:p>
        </p:txBody>
      </p:sp>
    </p:spTree>
    <p:extLst>
      <p:ext uri="{BB962C8B-B14F-4D97-AF65-F5344CB8AC3E}">
        <p14:creationId xmlns:p14="http://schemas.microsoft.com/office/powerpoint/2010/main" val="311284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Professions </a:t>
            </a:r>
            <a:endParaRPr lang="en-US" sz="4800" dirty="0"/>
          </a:p>
        </p:txBody>
      </p:sp>
      <p:sp>
        <p:nvSpPr>
          <p:cNvPr id="3" name="Content Placeholder 2"/>
          <p:cNvSpPr>
            <a:spLocks noGrp="1"/>
          </p:cNvSpPr>
          <p:nvPr>
            <p:ph idx="1"/>
          </p:nvPr>
        </p:nvSpPr>
        <p:spPr>
          <a:xfrm>
            <a:off x="1035923" y="2106801"/>
            <a:ext cx="8596668" cy="3880773"/>
          </a:xfrm>
        </p:spPr>
        <p:txBody>
          <a:bodyPr>
            <a:normAutofit/>
          </a:bodyPr>
          <a:lstStyle/>
          <a:p>
            <a:r>
              <a:rPr lang="en-US" sz="2000" dirty="0" smtClean="0"/>
              <a:t>According to Webster dictionary,</a:t>
            </a:r>
          </a:p>
          <a:p>
            <a:pPr marL="0" indent="0">
              <a:buNone/>
            </a:pPr>
            <a:r>
              <a:rPr lang="en-US" sz="2000" dirty="0" smtClean="0"/>
              <a:t>    “Profession is that occupation in which one professes to have acquired specialized knowledge, which is used either in instructing, guiding or advising others.”</a:t>
            </a:r>
            <a:endParaRPr lang="en-US" sz="2000" dirty="0"/>
          </a:p>
        </p:txBody>
      </p:sp>
    </p:spTree>
    <p:extLst>
      <p:ext uri="{BB962C8B-B14F-4D97-AF65-F5344CB8AC3E}">
        <p14:creationId xmlns:p14="http://schemas.microsoft.com/office/powerpoint/2010/main" val="1149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7506"/>
            <a:ext cx="8596668" cy="971176"/>
          </a:xfrm>
        </p:spPr>
        <p:txBody>
          <a:bodyPr>
            <a:normAutofit/>
          </a:bodyPr>
          <a:lstStyle/>
          <a:p>
            <a:r>
              <a:rPr lang="en-US" sz="4400" dirty="0" smtClean="0"/>
              <a:t>Characteristics Of Profession</a:t>
            </a:r>
            <a:endParaRPr lang="en-US" sz="4400" dirty="0"/>
          </a:p>
        </p:txBody>
      </p:sp>
      <p:sp>
        <p:nvSpPr>
          <p:cNvPr id="3" name="Content Placeholder 2"/>
          <p:cNvSpPr>
            <a:spLocks noGrp="1"/>
          </p:cNvSpPr>
          <p:nvPr>
            <p:ph idx="1"/>
          </p:nvPr>
        </p:nvSpPr>
        <p:spPr>
          <a:xfrm>
            <a:off x="677334" y="2339788"/>
            <a:ext cx="8596668" cy="3262304"/>
          </a:xfrm>
        </p:spPr>
        <p:txBody>
          <a:bodyPr/>
          <a:lstStyle/>
          <a:p>
            <a:r>
              <a:rPr lang="en-US" dirty="0" smtClean="0"/>
              <a:t>Body of specialized knowledge and techniques</a:t>
            </a:r>
          </a:p>
          <a:p>
            <a:r>
              <a:rPr lang="en-US" dirty="0" smtClean="0"/>
              <a:t>Formalized methods of acquiring training and experience</a:t>
            </a:r>
          </a:p>
          <a:p>
            <a:r>
              <a:rPr lang="en-US" dirty="0" smtClean="0"/>
              <a:t>Establishment of representative professional association</a:t>
            </a:r>
          </a:p>
          <a:p>
            <a:r>
              <a:rPr lang="en-US" dirty="0" smtClean="0"/>
              <a:t>Code of conduct</a:t>
            </a:r>
          </a:p>
          <a:p>
            <a:r>
              <a:rPr lang="en-US" dirty="0" smtClean="0"/>
              <a:t>Priority of service over economic consideration </a:t>
            </a:r>
            <a:endParaRPr lang="en-US" dirty="0"/>
          </a:p>
        </p:txBody>
      </p:sp>
    </p:spTree>
    <p:extLst>
      <p:ext uri="{BB962C8B-B14F-4D97-AF65-F5344CB8AC3E}">
        <p14:creationId xmlns:p14="http://schemas.microsoft.com/office/powerpoint/2010/main" val="211659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Body of Specialized Knowledge and Techniques</a:t>
            </a:r>
            <a:endParaRPr lang="en-US" sz="3200" dirty="0"/>
          </a:p>
        </p:txBody>
      </p:sp>
      <p:sp>
        <p:nvSpPr>
          <p:cNvPr id="3" name="Content Placeholder 2"/>
          <p:cNvSpPr>
            <a:spLocks noGrp="1"/>
          </p:cNvSpPr>
          <p:nvPr>
            <p:ph idx="1"/>
          </p:nvPr>
        </p:nvSpPr>
        <p:spPr/>
        <p:txBody>
          <a:bodyPr/>
          <a:lstStyle/>
          <a:p>
            <a:r>
              <a:rPr lang="en-US" sz="2400" dirty="0" smtClean="0"/>
              <a:t>The first important feature of profession is that a professional should have a specialized knowledge and technical skill. An ordinary man can not run a profession. Therefore, the occupation of an ordinary individual can not be called a profession</a:t>
            </a:r>
            <a:r>
              <a:rPr lang="en-US" dirty="0" smtClean="0"/>
              <a:t>. </a:t>
            </a:r>
            <a:endParaRPr lang="en-US" dirty="0"/>
          </a:p>
        </p:txBody>
      </p:sp>
    </p:spTree>
    <p:extLst>
      <p:ext uri="{BB962C8B-B14F-4D97-AF65-F5344CB8AC3E}">
        <p14:creationId xmlns:p14="http://schemas.microsoft.com/office/powerpoint/2010/main" val="296011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Formalized method of </a:t>
            </a:r>
            <a:r>
              <a:rPr lang="en-US" dirty="0"/>
              <a:t>A</a:t>
            </a:r>
            <a:r>
              <a:rPr lang="en-US" dirty="0" smtClean="0"/>
              <a:t>cquiring Training and Experience</a:t>
            </a:r>
            <a:endParaRPr lang="en-US" dirty="0"/>
          </a:p>
        </p:txBody>
      </p:sp>
      <p:sp>
        <p:nvSpPr>
          <p:cNvPr id="3" name="Content Placeholder 2"/>
          <p:cNvSpPr>
            <a:spLocks noGrp="1"/>
          </p:cNvSpPr>
          <p:nvPr>
            <p:ph idx="1"/>
          </p:nvPr>
        </p:nvSpPr>
        <p:spPr>
          <a:xfrm>
            <a:off x="677334" y="2465294"/>
            <a:ext cx="8596668" cy="3576068"/>
          </a:xfrm>
        </p:spPr>
        <p:txBody>
          <a:bodyPr>
            <a:normAutofit/>
          </a:bodyPr>
          <a:lstStyle/>
          <a:p>
            <a:r>
              <a:rPr lang="en-US" sz="2400" dirty="0" smtClean="0"/>
              <a:t>There should always be provision for training and experience in a profession.  It means only that human activity can be called a profession the knowledge of which is imparted by some institution.</a:t>
            </a:r>
            <a:endParaRPr lang="en-US" sz="2400" dirty="0"/>
          </a:p>
        </p:txBody>
      </p:sp>
    </p:spTree>
    <p:extLst>
      <p:ext uri="{BB962C8B-B14F-4D97-AF65-F5344CB8AC3E}">
        <p14:creationId xmlns:p14="http://schemas.microsoft.com/office/powerpoint/2010/main" val="243841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Establishment of Representative Professional Association </a:t>
            </a:r>
            <a:endParaRPr lang="en-US" sz="3200" dirty="0"/>
          </a:p>
        </p:txBody>
      </p:sp>
      <p:sp>
        <p:nvSpPr>
          <p:cNvPr id="3" name="Content Placeholder 2"/>
          <p:cNvSpPr>
            <a:spLocks noGrp="1"/>
          </p:cNvSpPr>
          <p:nvPr>
            <p:ph idx="1"/>
          </p:nvPr>
        </p:nvSpPr>
        <p:spPr/>
        <p:txBody>
          <a:bodyPr>
            <a:normAutofit/>
          </a:bodyPr>
          <a:lstStyle/>
          <a:p>
            <a:r>
              <a:rPr lang="en-US" sz="2400" dirty="0" smtClean="0"/>
              <a:t>The third characteristic of profession is that </a:t>
            </a:r>
            <a:endParaRPr lang="en-US" sz="2400" dirty="0"/>
          </a:p>
          <a:p>
            <a:pPr marL="0" indent="0">
              <a:buNone/>
            </a:pPr>
            <a:r>
              <a:rPr lang="en-US" sz="2400" dirty="0" smtClean="0"/>
              <a:t>     There are representative professional association like bar council for lawyers, medical council for doctor.</a:t>
            </a:r>
            <a:endParaRPr lang="en-US" sz="2400" dirty="0"/>
          </a:p>
        </p:txBody>
      </p:sp>
    </p:spTree>
    <p:extLst>
      <p:ext uri="{BB962C8B-B14F-4D97-AF65-F5344CB8AC3E}">
        <p14:creationId xmlns:p14="http://schemas.microsoft.com/office/powerpoint/2010/main" val="317369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 </a:t>
            </a:r>
            <a:endParaRPr lang="en-US" dirty="0"/>
          </a:p>
        </p:txBody>
      </p:sp>
      <p:sp>
        <p:nvSpPr>
          <p:cNvPr id="3" name="Content Placeholder 2"/>
          <p:cNvSpPr>
            <a:spLocks noGrp="1"/>
          </p:cNvSpPr>
          <p:nvPr>
            <p:ph idx="1"/>
          </p:nvPr>
        </p:nvSpPr>
        <p:spPr>
          <a:xfrm>
            <a:off x="596652" y="1757177"/>
            <a:ext cx="8596668" cy="3880773"/>
          </a:xfrm>
        </p:spPr>
        <p:txBody>
          <a:bodyPr>
            <a:normAutofit/>
          </a:bodyPr>
          <a:lstStyle/>
          <a:p>
            <a:r>
              <a:rPr lang="en-US" sz="2400" dirty="0" smtClean="0"/>
              <a:t>Member of profession are bound to follow a code of conduct includes rules connected with the profession. These rules highlighted values of honesty, integrity and morality. The code of conduct with respect to the profession like law, medical and charted account </a:t>
            </a:r>
            <a:r>
              <a:rPr lang="en-US" sz="2400" dirty="0" err="1" smtClean="0"/>
              <a:t>etc</a:t>
            </a:r>
            <a:r>
              <a:rPr lang="en-US" sz="2400" dirty="0" smtClean="0"/>
              <a:t>, have already been prescribed. </a:t>
            </a:r>
            <a:endParaRPr lang="en-US" sz="2400" dirty="0"/>
          </a:p>
        </p:txBody>
      </p:sp>
    </p:spTree>
    <p:extLst>
      <p:ext uri="{BB962C8B-B14F-4D97-AF65-F5344CB8AC3E}">
        <p14:creationId xmlns:p14="http://schemas.microsoft.com/office/powerpoint/2010/main" val="214774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Priority of Service over Economic Consideration </a:t>
            </a:r>
            <a:endParaRPr lang="en-US" dirty="0"/>
          </a:p>
        </p:txBody>
      </p:sp>
      <p:sp>
        <p:nvSpPr>
          <p:cNvPr id="3" name="Content Placeholder 2"/>
          <p:cNvSpPr>
            <a:spLocks noGrp="1"/>
          </p:cNvSpPr>
          <p:nvPr>
            <p:ph idx="1"/>
          </p:nvPr>
        </p:nvSpPr>
        <p:spPr/>
        <p:txBody>
          <a:bodyPr>
            <a:normAutofit/>
          </a:bodyPr>
          <a:lstStyle/>
          <a:p>
            <a:r>
              <a:rPr lang="en-US" sz="2400" dirty="0" smtClean="0"/>
              <a:t>Like all other business activity adopting a profession is also a means of earning money under which on the basis of specialized knowledge one get some proper remuneration for service of society.</a:t>
            </a:r>
            <a:endParaRPr lang="en-US" sz="2400" dirty="0"/>
          </a:p>
        </p:txBody>
      </p:sp>
    </p:spTree>
    <p:extLst>
      <p:ext uri="{BB962C8B-B14F-4D97-AF65-F5344CB8AC3E}">
        <p14:creationId xmlns:p14="http://schemas.microsoft.com/office/powerpoint/2010/main" val="2771997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284</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Characteristics Of Profession</vt:lpstr>
      <vt:lpstr>Professions </vt:lpstr>
      <vt:lpstr>Characteristics Of Profession</vt:lpstr>
      <vt:lpstr>Body of Specialized Knowledge and Techniques</vt:lpstr>
      <vt:lpstr>Formalized method of Acquiring Training and Experience</vt:lpstr>
      <vt:lpstr>Establishment of Representative Professional Association </vt:lpstr>
      <vt:lpstr>Code of Conduct </vt:lpstr>
      <vt:lpstr>Priority of Service over Economic Consideration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Profession</dc:title>
  <dc:creator>HP</dc:creator>
  <cp:lastModifiedBy>HP</cp:lastModifiedBy>
  <cp:revision>10</cp:revision>
  <dcterms:created xsi:type="dcterms:W3CDTF">2023-10-05T04:59:40Z</dcterms:created>
  <dcterms:modified xsi:type="dcterms:W3CDTF">2023-10-12T06:10:35Z</dcterms:modified>
</cp:coreProperties>
</file>