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6" r:id="rId5"/>
    <p:sldId id="258" r:id="rId6"/>
    <p:sldId id="259" r:id="rId7"/>
    <p:sldId id="274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EE4A5-718B-4D4A-889F-1039BD015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331" y="1904032"/>
            <a:ext cx="8873297" cy="3917092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/>
              <a:t>GROUP Name                </a:t>
            </a:r>
            <a:r>
              <a:rPr lang="en-US" sz="2700" b="1" dirty="0" smtClean="0"/>
              <a:t>  </a:t>
            </a:r>
            <a:r>
              <a:rPr lang="en-US" sz="2700" b="1" dirty="0" err="1" smtClean="0"/>
              <a:t>Nawazish</a:t>
            </a:r>
            <a:r>
              <a:rPr lang="en-US" sz="2700" b="1" dirty="0" smtClean="0"/>
              <a:t> </a:t>
            </a:r>
            <a:r>
              <a:rPr lang="en-US" sz="2700" b="1" dirty="0"/>
              <a:t>khan</a:t>
            </a:r>
            <a:br>
              <a:rPr lang="en-US" sz="2700" b="1" dirty="0"/>
            </a:br>
            <a:r>
              <a:rPr lang="en-US" sz="2700" b="1" dirty="0"/>
              <a:t/>
            </a:r>
            <a:br>
              <a:rPr lang="en-US" sz="2700" b="1" dirty="0"/>
            </a:br>
            <a:r>
              <a:rPr lang="en-US" sz="2700" b="1" dirty="0"/>
              <a:t>roll no:        		 </a:t>
            </a:r>
            <a:r>
              <a:rPr lang="en-US" sz="2700" b="1" dirty="0" smtClean="0"/>
              <a:t>4</a:t>
            </a:r>
            <a:r>
              <a:rPr lang="en-US" sz="2700" b="1" baseline="30000" dirty="0" smtClean="0"/>
              <a:t>th</a:t>
            </a:r>
            <a:r>
              <a:rPr lang="en-US" sz="2700" b="1" dirty="0" smtClean="0"/>
              <a:t>(3765)</a:t>
            </a:r>
            <a:r>
              <a:rPr lang="en-US" sz="2700" b="1" dirty="0"/>
              <a:t/>
            </a:r>
            <a:br>
              <a:rPr lang="en-US" sz="2700" b="1" dirty="0"/>
            </a:br>
            <a:r>
              <a:rPr lang="en-US" sz="2700" b="1" dirty="0"/>
              <a:t/>
            </a:r>
            <a:br>
              <a:rPr lang="en-US" sz="2700" b="1" dirty="0"/>
            </a:br>
            <a:r>
              <a:rPr lang="en-US" sz="2700" b="1" dirty="0"/>
              <a:t>subject:</a:t>
            </a:r>
            <a:r>
              <a:rPr lang="en-US" sz="2700" b="1" dirty="0">
                <a:solidFill>
                  <a:srgbClr val="FF0000"/>
                </a:solidFill>
              </a:rPr>
              <a:t>  			 </a:t>
            </a:r>
            <a:r>
              <a:rPr lang="en-US" sz="2700" b="1" dirty="0">
                <a:solidFill>
                  <a:srgbClr val="C00000"/>
                </a:solidFill>
              </a:rPr>
              <a:t>professional practice</a:t>
            </a:r>
            <a:r>
              <a:rPr lang="en-US" sz="2700" b="1" dirty="0">
                <a:solidFill>
                  <a:srgbClr val="FF0000"/>
                </a:solidFill>
              </a:rPr>
              <a:t/>
            </a:r>
            <a:br>
              <a:rPr lang="en-US" sz="2700" b="1" dirty="0">
                <a:solidFill>
                  <a:srgbClr val="FF0000"/>
                </a:solidFill>
              </a:rPr>
            </a:br>
            <a:r>
              <a:rPr lang="en-US" sz="2700" b="1" dirty="0">
                <a:solidFill>
                  <a:srgbClr val="FF0000"/>
                </a:solidFill>
              </a:rPr>
              <a:t/>
            </a:r>
            <a:br>
              <a:rPr lang="en-US" sz="2700" b="1" dirty="0">
                <a:solidFill>
                  <a:srgbClr val="FF0000"/>
                </a:solidFill>
              </a:rPr>
            </a:br>
            <a:r>
              <a:rPr lang="en-US" sz="2700" b="1" dirty="0" smtClean="0"/>
              <a:t>presentation:</a:t>
            </a:r>
            <a:r>
              <a:rPr lang="en-US" sz="2700" b="1" dirty="0"/>
              <a:t> </a:t>
            </a:r>
            <a:r>
              <a:rPr lang="en-US" sz="2700" b="1" dirty="0" smtClean="0"/>
              <a:t>               </a:t>
            </a:r>
            <a:r>
              <a:rPr lang="en-US" sz="2800" b="1" dirty="0" smtClean="0">
                <a:solidFill>
                  <a:srgbClr val="C00000"/>
                </a:solidFill>
              </a:rPr>
              <a:t>profession 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smtClean="0">
                <a:solidFill>
                  <a:srgbClr val="C00000"/>
                </a:solidFill>
              </a:rPr>
              <a:t>professional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8457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438DC5-3E24-4476-8B03-6A2D2A68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88" y="187798"/>
            <a:ext cx="10364451" cy="1596177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 profession…?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4A1B4C-1147-41B8-A0E4-5B591C4D77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2028" y="1783975"/>
            <a:ext cx="10639793" cy="3306281"/>
          </a:xfrm>
        </p:spPr>
        <p:txBody>
          <a:bodyPr>
            <a:noAutofit/>
          </a:bodyPr>
          <a:lstStyle/>
          <a:p>
            <a:r>
              <a:rPr lang="en-US" sz="2400" cap="none" dirty="0" smtClean="0"/>
              <a:t>A paid occupation, especially one that </a:t>
            </a:r>
            <a:r>
              <a:rPr lang="en-US" sz="2400" cap="none" dirty="0" err="1" smtClean="0"/>
              <a:t>involes</a:t>
            </a:r>
            <a:r>
              <a:rPr lang="en-US" sz="2400" cap="none" dirty="0" smtClean="0"/>
              <a:t> </a:t>
            </a:r>
            <a:r>
              <a:rPr lang="en-US" sz="2400" cap="none" dirty="0" smtClean="0"/>
              <a:t>prolonged </a:t>
            </a:r>
            <a:r>
              <a:rPr lang="en-US" sz="2400" cap="none" dirty="0">
                <a:solidFill>
                  <a:srgbClr val="C00000"/>
                </a:solidFill>
              </a:rPr>
              <a:t>formal </a:t>
            </a:r>
            <a:r>
              <a:rPr lang="en-US" sz="2400" cap="none" dirty="0" smtClean="0">
                <a:solidFill>
                  <a:srgbClr val="C00000"/>
                </a:solidFill>
              </a:rPr>
              <a:t>qualification,</a:t>
            </a:r>
          </a:p>
          <a:p>
            <a:pPr marL="0" indent="0">
              <a:buNone/>
            </a:pPr>
            <a:r>
              <a:rPr lang="en-US" sz="2400" cap="none" dirty="0" smtClean="0">
                <a:solidFill>
                  <a:srgbClr val="C00000"/>
                </a:solidFill>
              </a:rPr>
              <a:t>Skill and </a:t>
            </a:r>
            <a:r>
              <a:rPr lang="en-US" sz="2400" cap="none" dirty="0" err="1" smtClean="0">
                <a:solidFill>
                  <a:srgbClr val="C00000"/>
                </a:solidFill>
              </a:rPr>
              <a:t>taining</a:t>
            </a:r>
            <a:r>
              <a:rPr lang="en-US" sz="2400" cap="none" dirty="0">
                <a:solidFill>
                  <a:srgbClr val="C00000"/>
                </a:solidFill>
              </a:rPr>
              <a:t>,</a:t>
            </a:r>
            <a:endParaRPr lang="en-US" sz="2400" cap="none" dirty="0" smtClean="0"/>
          </a:p>
          <a:p>
            <a:r>
              <a:rPr lang="en-US" sz="2400" cap="none" dirty="0" smtClean="0"/>
              <a:t>Any type of work or job that need special training or a particular skill, often one that is respected because it </a:t>
            </a:r>
            <a:r>
              <a:rPr lang="en-US" sz="2400" cap="none" dirty="0" err="1" smtClean="0">
                <a:solidFill>
                  <a:srgbClr val="C00000"/>
                </a:solidFill>
              </a:rPr>
              <a:t>involes</a:t>
            </a:r>
            <a:r>
              <a:rPr lang="en-US" sz="2400" cap="none" dirty="0" smtClean="0">
                <a:solidFill>
                  <a:srgbClr val="C00000"/>
                </a:solidFill>
              </a:rPr>
              <a:t> high level of education.</a:t>
            </a:r>
            <a:endParaRPr lang="en-US" sz="2400" cap="none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9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438DC5-3E24-4476-8B03-6A2D2A68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700" y="-246456"/>
            <a:ext cx="10364451" cy="1596177"/>
          </a:xfrm>
        </p:spPr>
        <p:txBody>
          <a:bodyPr/>
          <a:lstStyle/>
          <a:p>
            <a:r>
              <a:rPr lang="en-US" dirty="0"/>
              <a:t>What is a profession…?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4A1B4C-1147-41B8-A0E4-5B591C4D77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4358" y="1349721"/>
            <a:ext cx="10639793" cy="5273500"/>
          </a:xfrm>
        </p:spPr>
        <p:txBody>
          <a:bodyPr>
            <a:noAutofit/>
          </a:bodyPr>
          <a:lstStyle/>
          <a:p>
            <a:r>
              <a:rPr lang="en-US" sz="2400" cap="none" dirty="0"/>
              <a:t>A Profession is a </a:t>
            </a:r>
            <a:r>
              <a:rPr lang="en-US" sz="2400" b="1" cap="none" dirty="0">
                <a:solidFill>
                  <a:srgbClr val="C00000"/>
                </a:solidFill>
              </a:rPr>
              <a:t>Disciplined Group Of Individuals </a:t>
            </a:r>
            <a:r>
              <a:rPr lang="en-US" sz="2400" cap="none" dirty="0"/>
              <a:t>Who Follow To </a:t>
            </a:r>
            <a:r>
              <a:rPr lang="en-US" sz="2400" b="1" cap="none" dirty="0">
                <a:solidFill>
                  <a:srgbClr val="C00000"/>
                </a:solidFill>
              </a:rPr>
              <a:t>Ethical Standards </a:t>
            </a:r>
            <a:r>
              <a:rPr lang="en-US" sz="2400" b="1" cap="none" dirty="0" smtClean="0">
                <a:solidFill>
                  <a:srgbClr val="C00000"/>
                </a:solidFill>
              </a:rPr>
              <a:t>( </a:t>
            </a:r>
            <a:r>
              <a:rPr lang="en-US" sz="2400" cap="none" dirty="0" smtClean="0"/>
              <a:t>honesty, trustworthiness, respect, loyalty</a:t>
            </a:r>
            <a:r>
              <a:rPr lang="en-US" sz="2400" b="1" cap="none" dirty="0" smtClean="0">
                <a:solidFill>
                  <a:srgbClr val="C00000"/>
                </a:solidFill>
              </a:rPr>
              <a:t>), </a:t>
            </a:r>
            <a:r>
              <a:rPr lang="en-US" sz="2400" cap="none" dirty="0" smtClean="0"/>
              <a:t>And </a:t>
            </a:r>
            <a:r>
              <a:rPr lang="en-US" sz="2400" cap="none" dirty="0"/>
              <a:t>Who Hold Themselves Out As , And Are </a:t>
            </a:r>
            <a:r>
              <a:rPr lang="en-US" sz="2400" b="1" cap="none" dirty="0">
                <a:solidFill>
                  <a:srgbClr val="C00000"/>
                </a:solidFill>
              </a:rPr>
              <a:t>Accepted By The Public </a:t>
            </a:r>
            <a:r>
              <a:rPr lang="en-US" sz="2400" cap="none" dirty="0"/>
              <a:t>As Possessing</a:t>
            </a:r>
            <a:r>
              <a:rPr lang="en-US" sz="2400" b="1" cap="none" dirty="0">
                <a:solidFill>
                  <a:srgbClr val="C00000"/>
                </a:solidFill>
              </a:rPr>
              <a:t> Special Knowledge And Skills.</a:t>
            </a:r>
          </a:p>
          <a:p>
            <a:r>
              <a:rPr lang="en-US" sz="2400" cap="none" dirty="0"/>
              <a:t>A </a:t>
            </a:r>
            <a:r>
              <a:rPr lang="en-US" sz="2400" b="1" cap="none" dirty="0">
                <a:solidFill>
                  <a:srgbClr val="C00000"/>
                </a:solidFill>
              </a:rPr>
              <a:t>Code Of Ethics </a:t>
            </a:r>
            <a:r>
              <a:rPr lang="en-US" sz="2400" cap="none" dirty="0"/>
              <a:t>governs the activities of each </a:t>
            </a:r>
            <a:r>
              <a:rPr lang="en-US" sz="2400" b="1" cap="none" dirty="0">
                <a:solidFill>
                  <a:srgbClr val="C00000"/>
                </a:solidFill>
              </a:rPr>
              <a:t>Profession</a:t>
            </a:r>
            <a:r>
              <a:rPr lang="en-US" sz="2400" cap="none" dirty="0"/>
              <a:t> . Such codes require </a:t>
            </a:r>
            <a:r>
              <a:rPr lang="en-US" sz="2400" b="1" cap="none" dirty="0">
                <a:solidFill>
                  <a:srgbClr val="C00000"/>
                </a:solidFill>
              </a:rPr>
              <a:t>Behaviors And Practice</a:t>
            </a:r>
            <a:r>
              <a:rPr lang="en-US" sz="2400" cap="none" dirty="0"/>
              <a:t> beyond the personal moral obligations of an individual . They demand </a:t>
            </a:r>
            <a:r>
              <a:rPr lang="en-US" sz="2400" b="1" cap="none" dirty="0">
                <a:solidFill>
                  <a:srgbClr val="C00000"/>
                </a:solidFill>
              </a:rPr>
              <a:t>High Standards Of Services</a:t>
            </a:r>
            <a:r>
              <a:rPr lang="en-US" sz="2400" cap="none" dirty="0"/>
              <a:t> provided to the public and with professional colleagues</a:t>
            </a:r>
            <a:r>
              <a:rPr lang="en-US" sz="2400" cap="none" dirty="0" smtClean="0"/>
              <a:t>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80862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438DC5-3E24-4476-8B03-6A2D2A68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52" y="121097"/>
            <a:ext cx="10364451" cy="1596177"/>
          </a:xfrm>
        </p:spPr>
        <p:txBody>
          <a:bodyPr/>
          <a:lstStyle/>
          <a:p>
            <a:r>
              <a:rPr lang="en-US" dirty="0"/>
              <a:t>What is a profession…?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65538" y="1578198"/>
            <a:ext cx="10363826" cy="3424107"/>
          </a:xfrm>
        </p:spPr>
        <p:txBody>
          <a:bodyPr/>
          <a:lstStyle/>
          <a:p>
            <a:endParaRPr lang="en-US" sz="2400" cap="none" dirty="0"/>
          </a:p>
          <a:p>
            <a:pPr marL="914400" lvl="2" indent="0">
              <a:buNone/>
            </a:pPr>
            <a:r>
              <a:rPr lang="en-US" sz="2400" cap="none" dirty="0"/>
              <a:t>				</a:t>
            </a:r>
            <a:r>
              <a:rPr lang="en-US" sz="2400" b="1" cap="none" dirty="0">
                <a:solidFill>
                  <a:srgbClr val="C00000"/>
                </a:solidFill>
              </a:rPr>
              <a:t>OR</a:t>
            </a:r>
          </a:p>
          <a:p>
            <a:r>
              <a:rPr lang="en-US" sz="2400" dirty="0"/>
              <a:t>A profession is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occupation</a:t>
            </a:r>
            <a:r>
              <a:rPr lang="en-US" sz="2400" dirty="0" smtClean="0"/>
              <a:t> </a:t>
            </a:r>
            <a:r>
              <a:rPr lang="en-US" sz="2400" dirty="0"/>
              <a:t>that requires </a:t>
            </a:r>
            <a:r>
              <a:rPr lang="en-US" sz="2400" b="1" dirty="0">
                <a:solidFill>
                  <a:srgbClr val="C00000"/>
                </a:solidFill>
              </a:rPr>
              <a:t>specialized knowledge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training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C00000"/>
                </a:solidFill>
              </a:rPr>
              <a:t>often certification</a:t>
            </a:r>
            <a:r>
              <a:rPr lang="en-US" sz="2400" dirty="0"/>
              <a:t>.</a:t>
            </a:r>
          </a:p>
          <a:p>
            <a:r>
              <a:rPr lang="en-US" sz="2400" dirty="0"/>
              <a:t>Key characteristics: </a:t>
            </a:r>
            <a:r>
              <a:rPr lang="en-US" sz="2400" b="1" dirty="0">
                <a:solidFill>
                  <a:srgbClr val="C00000"/>
                </a:solidFill>
              </a:rPr>
              <a:t>Ethical codes</a:t>
            </a:r>
            <a:r>
              <a:rPr lang="en-US" sz="2400" b="1" dirty="0"/>
              <a:t>,</a:t>
            </a:r>
            <a:r>
              <a:rPr lang="en-US" sz="2400" b="1" dirty="0">
                <a:solidFill>
                  <a:srgbClr val="C00000"/>
                </a:solidFill>
              </a:rPr>
              <a:t> commitment to service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C00000"/>
                </a:solidFill>
              </a:rPr>
              <a:t>continuous learning.</a:t>
            </a:r>
            <a:endParaRPr lang="en-US" sz="2400" b="1" cap="non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3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ABC777-495B-44CC-88D7-1AE16E36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dirty="0" smtClean="0"/>
              <a:t> </a:t>
            </a:r>
            <a:r>
              <a:rPr lang="en-US" dirty="0"/>
              <a:t>Professions </a:t>
            </a:r>
            <a:r>
              <a:rPr lang="en-US" dirty="0" smtClean="0"/>
              <a:t>Matter</a:t>
            </a:r>
            <a:r>
              <a:rPr lang="en-US" dirty="0"/>
              <a:t> </a:t>
            </a:r>
            <a:r>
              <a:rPr lang="en-US" dirty="0" smtClean="0"/>
              <a:t>on society?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1F8DC4-50E0-4B5E-B8FC-9BB18A8293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8268" y="2062292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Contribution to society</a:t>
            </a:r>
            <a:r>
              <a:rPr lang="en-US" sz="2800" b="1" dirty="0"/>
              <a:t>: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cap="none" dirty="0"/>
              <a:t>Professions provide essential </a:t>
            </a:r>
            <a:r>
              <a:rPr lang="en-US" sz="2800" cap="none" dirty="0" smtClean="0"/>
              <a:t>services</a:t>
            </a:r>
            <a:endParaRPr lang="en-US" sz="2800" dirty="0"/>
          </a:p>
          <a:p>
            <a:r>
              <a:rPr lang="en-US" sz="2800" b="1" dirty="0">
                <a:solidFill>
                  <a:srgbClr val="C00000"/>
                </a:solidFill>
              </a:rPr>
              <a:t>Economic impact: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cap="none" dirty="0"/>
              <a:t>Professions drive economic growth and job creation.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Personal fulfillment</a:t>
            </a:r>
            <a:r>
              <a:rPr lang="en-US" sz="2800" b="1" dirty="0"/>
              <a:t>: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cap="none" dirty="0"/>
              <a:t>A fulfilling profession can lead to a rewarding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1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8A755F-14C4-4C9F-A2B1-05651DDB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50" y="367505"/>
            <a:ext cx="10364451" cy="1596177"/>
          </a:xfrm>
        </p:spPr>
        <p:txBody>
          <a:bodyPr/>
          <a:lstStyle/>
          <a:p>
            <a:r>
              <a:rPr lang="en-US" dirty="0"/>
              <a:t>Types of Professions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BF58CA-CC71-4B02-B4EA-88C9373AA1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2650" y="2100649"/>
            <a:ext cx="11109350" cy="4394885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Healthcare Professions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cap="none" dirty="0"/>
              <a:t>Doctors, nurses, pharmacists.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Legal Professions</a:t>
            </a:r>
            <a:r>
              <a:rPr lang="en-US" sz="2400" dirty="0"/>
              <a:t>: Lawyers, judges, paralegals.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Engineering Professions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cap="none" dirty="0"/>
              <a:t>Civil, mechanical, electrical engineers.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Teaching and Education Professions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cap="none" dirty="0"/>
              <a:t>Teachers, professors, education administrators.</a:t>
            </a:r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Creative Professions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cap="none" dirty="0"/>
              <a:t>Artists, writers, designers.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Business Professions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cap="none" dirty="0"/>
              <a:t>Managers, accountants, marketers.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Technical Professions</a:t>
            </a:r>
            <a:r>
              <a:rPr lang="en-US" sz="2400" dirty="0"/>
              <a:t>: </a:t>
            </a:r>
            <a:r>
              <a:rPr lang="en-US" sz="2400" cap="none" dirty="0" smtClean="0"/>
              <a:t>Programmers, </a:t>
            </a:r>
            <a:r>
              <a:rPr lang="en-US" sz="2400" cap="none" dirty="0"/>
              <a:t>technicians.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Public Service Professions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cap="none" dirty="0"/>
              <a:t>Police officers, firefighters, public administrators.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48" y="-30001"/>
            <a:ext cx="3962251" cy="3320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49" y="3424518"/>
            <a:ext cx="3962251" cy="3433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" y="3424518"/>
            <a:ext cx="3969729" cy="3433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" y="-91408"/>
            <a:ext cx="3969729" cy="33814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61" y="7037"/>
            <a:ext cx="3943197" cy="32830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182" y="3424519"/>
            <a:ext cx="4011876" cy="336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9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06B55D-05E7-470D-B9CA-02472E71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professional…?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25CC44-254A-42C1-9EF5-9FCB1B226C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5057" y="2214694"/>
            <a:ext cx="10133168" cy="3694671"/>
          </a:xfrm>
        </p:spPr>
        <p:txBody>
          <a:bodyPr>
            <a:normAutofit fontScale="92500" lnSpcReduction="10000"/>
          </a:bodyPr>
          <a:lstStyle/>
          <a:p>
            <a:r>
              <a:rPr lang="en-US" sz="2800" cap="none" dirty="0"/>
              <a:t>Member of or relating to or belonging to a</a:t>
            </a:r>
            <a:r>
              <a:rPr lang="en-US" sz="2800" b="1" cap="none" dirty="0">
                <a:solidFill>
                  <a:srgbClr val="C00000"/>
                </a:solidFill>
              </a:rPr>
              <a:t> Profession </a:t>
            </a:r>
            <a:r>
              <a:rPr lang="en-US" sz="2800" b="1" cap="none" dirty="0" smtClean="0">
                <a:solidFill>
                  <a:srgbClr val="C00000"/>
                </a:solidFill>
              </a:rPr>
              <a:t>.</a:t>
            </a:r>
            <a:endParaRPr lang="en-US" sz="2800" b="1" cap="none" dirty="0">
              <a:solidFill>
                <a:srgbClr val="C00000"/>
              </a:solidFill>
            </a:endParaRPr>
          </a:p>
          <a:p>
            <a:r>
              <a:rPr lang="en-US" sz="2800" cap="none" dirty="0"/>
              <a:t>A person engaged  or </a:t>
            </a:r>
            <a:r>
              <a:rPr lang="en-US" sz="2800" b="1" cap="none" dirty="0">
                <a:solidFill>
                  <a:srgbClr val="C00000"/>
                </a:solidFill>
              </a:rPr>
              <a:t>qualified</a:t>
            </a:r>
            <a:r>
              <a:rPr lang="en-US" sz="2800" cap="none" dirty="0"/>
              <a:t> in a Profession .</a:t>
            </a:r>
          </a:p>
          <a:p>
            <a:r>
              <a:rPr lang="en-US" sz="2800" cap="none" dirty="0"/>
              <a:t>A person engaged in a </a:t>
            </a:r>
            <a:r>
              <a:rPr lang="en-US" sz="2800" cap="none" dirty="0">
                <a:solidFill>
                  <a:srgbClr val="C00000"/>
                </a:solidFill>
              </a:rPr>
              <a:t>specified</a:t>
            </a:r>
            <a:r>
              <a:rPr lang="en-US" sz="2800" cap="none" dirty="0"/>
              <a:t> </a:t>
            </a:r>
            <a:r>
              <a:rPr lang="en-US" sz="2800" cap="none" dirty="0">
                <a:solidFill>
                  <a:srgbClr val="C00000"/>
                </a:solidFill>
              </a:rPr>
              <a:t>activity</a:t>
            </a:r>
            <a:r>
              <a:rPr lang="en-US" sz="2800" cap="none" dirty="0"/>
              <a:t>, </a:t>
            </a:r>
          </a:p>
          <a:p>
            <a:r>
              <a:rPr lang="en-US" sz="2800" cap="none" dirty="0" smtClean="0"/>
              <a:t>The term professional refers to anyone who earns their living from performing an activity that requires a certain level of </a:t>
            </a:r>
            <a:r>
              <a:rPr lang="en-US" sz="2800" cap="none" dirty="0" smtClean="0">
                <a:solidFill>
                  <a:srgbClr val="C00000"/>
                </a:solidFill>
              </a:rPr>
              <a:t>education</a:t>
            </a:r>
            <a:r>
              <a:rPr lang="en-US" sz="2800" cap="none" dirty="0" smtClean="0"/>
              <a:t> , </a:t>
            </a:r>
            <a:r>
              <a:rPr lang="en-US" sz="2800" cap="none" dirty="0" smtClean="0">
                <a:solidFill>
                  <a:srgbClr val="C00000"/>
                </a:solidFill>
              </a:rPr>
              <a:t>skills</a:t>
            </a:r>
            <a:r>
              <a:rPr lang="en-US" sz="2800" cap="none" dirty="0" smtClean="0"/>
              <a:t> , or </a:t>
            </a:r>
            <a:r>
              <a:rPr lang="en-US" sz="2800" cap="none" dirty="0" smtClean="0">
                <a:solidFill>
                  <a:srgbClr val="C00000"/>
                </a:solidFill>
              </a:rPr>
              <a:t>training</a:t>
            </a:r>
            <a:r>
              <a:rPr lang="en-US" sz="2800" cap="none" dirty="0" smtClean="0"/>
              <a:t> . There is typically a required standard of </a:t>
            </a:r>
            <a:r>
              <a:rPr lang="en-US" sz="2800" cap="none" dirty="0" smtClean="0">
                <a:solidFill>
                  <a:srgbClr val="C00000"/>
                </a:solidFill>
              </a:rPr>
              <a:t>Competency</a:t>
            </a:r>
            <a:r>
              <a:rPr lang="en-US" sz="2800" cap="none" dirty="0" smtClean="0"/>
              <a:t> , </a:t>
            </a:r>
            <a:r>
              <a:rPr lang="en-US" sz="2800" cap="none" dirty="0" smtClean="0">
                <a:solidFill>
                  <a:srgbClr val="C00000"/>
                </a:solidFill>
              </a:rPr>
              <a:t>Knowledge</a:t>
            </a:r>
            <a:r>
              <a:rPr lang="en-US" sz="2800" cap="none" dirty="0" smtClean="0"/>
              <a:t> , or </a:t>
            </a:r>
            <a:r>
              <a:rPr lang="en-US" sz="2800" cap="none" dirty="0" smtClean="0">
                <a:solidFill>
                  <a:srgbClr val="C00000"/>
                </a:solidFill>
              </a:rPr>
              <a:t>Education </a:t>
            </a:r>
            <a:endParaRPr lang="en-US" sz="2800" cap="none" dirty="0">
              <a:solidFill>
                <a:srgbClr val="C00000"/>
              </a:solidFill>
            </a:endParaRPr>
          </a:p>
          <a:p>
            <a:endParaRPr lang="en-US" b="1" cap="non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65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0DCFF1-8DF1-3F12-6DD9-539B791C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322" y="1857999"/>
            <a:ext cx="5447356" cy="3142002"/>
          </a:xfrm>
        </p:spPr>
        <p:txBody>
          <a:bodyPr/>
          <a:lstStyle/>
          <a:p>
            <a:r>
              <a:rPr lang="en-US" sz="6000" b="1" dirty="0">
                <a:solidFill>
                  <a:srgbClr val="C00000"/>
                </a:solidFill>
                <a:latin typeface="Bodoni MT Black" panose="02000000000000000000" pitchFamily="2" charset="0"/>
                <a:ea typeface="Bodoni MT Black" panose="02000000000000000000" pitchFamily="2" charset="0"/>
              </a:rPr>
              <a:t>Thank you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32542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1304</TotalTime>
  <Words>310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Bodoni MT Black</vt:lpstr>
      <vt:lpstr>Tw Cen MT</vt:lpstr>
      <vt:lpstr>Droplet</vt:lpstr>
      <vt:lpstr>GROUP Name                  Nawazish khan  roll no:           4th(3765)  subject:      professional practice  presentation:                profession , professional  </vt:lpstr>
      <vt:lpstr>What is a profession…?</vt:lpstr>
      <vt:lpstr>What is a profession…?</vt:lpstr>
      <vt:lpstr>What is a profession…?</vt:lpstr>
      <vt:lpstr>how Professions Matter on society?</vt:lpstr>
      <vt:lpstr>Types of Professions</vt:lpstr>
      <vt:lpstr>PowerPoint Presentation</vt:lpstr>
      <vt:lpstr>What is professional…?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              m . Tayyab roll no            5th(3766)  presentation   professional practice</dc:title>
  <dc:creator>Muhammad Tayyab</dc:creator>
  <cp:lastModifiedBy>Hobopk</cp:lastModifiedBy>
  <cp:revision>43</cp:revision>
  <dcterms:created xsi:type="dcterms:W3CDTF">2023-09-21T10:39:50Z</dcterms:created>
  <dcterms:modified xsi:type="dcterms:W3CDTF">2023-09-23T03:13:22Z</dcterms:modified>
</cp:coreProperties>
</file>