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72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486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849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5587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889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106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158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099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173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448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41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06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314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23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15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808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683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5600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0941C-AD5C-C570-365D-C1B8916D79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Pillars of profession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E36C7-EE25-63C2-6E82-9BDD47AC1A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Name : </a:t>
            </a:r>
            <a:r>
              <a:rPr lang="en-US" b="1" dirty="0" err="1"/>
              <a:t>savaira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7118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AF36C-D74E-D9AF-E8FB-7A10C8C77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7563" y="1303734"/>
            <a:ext cx="7689848" cy="3661172"/>
          </a:xfrm>
        </p:spPr>
        <p:txBody>
          <a:bodyPr/>
          <a:lstStyle/>
          <a:p>
            <a:r>
              <a:rPr lang="en-US" dirty="0"/>
              <a:t>Thanks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2CBFA-BF56-B006-6F9A-E99AB76F5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0188" y="5732858"/>
            <a:ext cx="6715125" cy="19645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73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27074-4D62-4BD1-DD23-19FD7D42E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pillars of profession: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3E031-3BDA-AE24-FA85-5C3187952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688" y="2097088"/>
            <a:ext cx="8975723" cy="3694113"/>
          </a:xfrm>
        </p:spPr>
        <p:txBody>
          <a:bodyPr/>
          <a:lstStyle/>
          <a:p>
            <a:r>
              <a:rPr lang="en-US" b="1" dirty="0"/>
              <a:t>The “pillars of a profession” typically refer to the key principles or attributes that define a specific field of work or occupation. These pillars can vary from one profession to another, but they generally include:</a:t>
            </a:r>
          </a:p>
        </p:txBody>
      </p:sp>
    </p:spTree>
    <p:extLst>
      <p:ext uri="{BB962C8B-B14F-4D97-AF65-F5344CB8AC3E}">
        <p14:creationId xmlns:p14="http://schemas.microsoft.com/office/powerpoint/2010/main" val="169016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97D8-95EF-DECF-7609-71478E64E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1.Education and Training: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007CE-8830-C196-5CC7-2602B3770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7406" y="2249487"/>
            <a:ext cx="8940005" cy="2947591"/>
          </a:xfrm>
        </p:spPr>
        <p:txBody>
          <a:bodyPr/>
          <a:lstStyle/>
          <a:p>
            <a:r>
              <a:rPr lang="en-US" b="1" dirty="0"/>
              <a:t>A strong foundation in knowledge and skills is essential for any profession. This often involves formal education, certifications, and ongoing learning.</a:t>
            </a:r>
          </a:p>
        </p:txBody>
      </p:sp>
    </p:spTree>
    <p:extLst>
      <p:ext uri="{BB962C8B-B14F-4D97-AF65-F5344CB8AC3E}">
        <p14:creationId xmlns:p14="http://schemas.microsoft.com/office/powerpoint/2010/main" val="3837446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0D4D0-9C7D-65EB-50A5-E166E3D47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2.Ethics and Integrity: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C71A2-B003-0EBA-C5DD-B0E32927C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6031" y="2375297"/>
            <a:ext cx="8511380" cy="3415904"/>
          </a:xfrm>
        </p:spPr>
        <p:txBody>
          <a:bodyPr/>
          <a:lstStyle/>
          <a:p>
            <a:r>
              <a:rPr lang="en-US" b="1" dirty="0"/>
              <a:t>Upholding high ethical standards and integrity is crucial for building trust with clients, customers, or the public.</a:t>
            </a:r>
          </a:p>
        </p:txBody>
      </p:sp>
    </p:spTree>
    <p:extLst>
      <p:ext uri="{BB962C8B-B14F-4D97-AF65-F5344CB8AC3E}">
        <p14:creationId xmlns:p14="http://schemas.microsoft.com/office/powerpoint/2010/main" val="1166802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7E58A-0E30-348C-8B8B-02243BC91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3.Experience: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B9AF-5AA5-58D5-A0DC-452884FDD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7438" y="2357437"/>
            <a:ext cx="8689973" cy="3433763"/>
          </a:xfrm>
        </p:spPr>
        <p:txBody>
          <a:bodyPr/>
          <a:lstStyle/>
          <a:p>
            <a:r>
              <a:rPr lang="en-US" b="1" dirty="0"/>
              <a:t>Accumulating practical experience and expertise in the field is vital for professional growth and effectiveness .</a:t>
            </a:r>
          </a:p>
        </p:txBody>
      </p:sp>
    </p:spTree>
    <p:extLst>
      <p:ext uri="{BB962C8B-B14F-4D97-AF65-F5344CB8AC3E}">
        <p14:creationId xmlns:p14="http://schemas.microsoft.com/office/powerpoint/2010/main" val="2580285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1E3C2-A297-0C85-E86B-31DB8B7AE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4.Continuous Learning: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2E39A-ADDB-C2A5-1B6B-82899FE40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2391" y="2303859"/>
            <a:ext cx="9065020" cy="3487342"/>
          </a:xfrm>
        </p:spPr>
        <p:txBody>
          <a:bodyPr/>
          <a:lstStyle/>
          <a:p>
            <a:r>
              <a:rPr lang="en-US" b="1" dirty="0"/>
              <a:t>Staying updated with the latest developments and trends in the profession is important for maintaining competence.</a:t>
            </a:r>
          </a:p>
        </p:txBody>
      </p:sp>
    </p:spTree>
    <p:extLst>
      <p:ext uri="{BB962C8B-B14F-4D97-AF65-F5344CB8AC3E}">
        <p14:creationId xmlns:p14="http://schemas.microsoft.com/office/powerpoint/2010/main" val="1283337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1335C-01EA-B33D-2CD7-11D504EB5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5.Code of Conduct: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44925-328B-A0C9-C84E-D5CF3DB1D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2391" y="2097088"/>
            <a:ext cx="9065020" cy="3694113"/>
          </a:xfrm>
        </p:spPr>
        <p:txBody>
          <a:bodyPr/>
          <a:lstStyle/>
          <a:p>
            <a:r>
              <a:rPr lang="en-US" b="1" dirty="0"/>
              <a:t>Professions often have a code of conduct or ethics that guides the behavior of members.</a:t>
            </a:r>
          </a:p>
        </p:txBody>
      </p:sp>
    </p:spTree>
    <p:extLst>
      <p:ext uri="{BB962C8B-B14F-4D97-AF65-F5344CB8AC3E}">
        <p14:creationId xmlns:p14="http://schemas.microsoft.com/office/powerpoint/2010/main" val="899535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A1892-3BE7-395C-441D-29E9465C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6.Accountability: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CE083-90F7-8AB6-557E-D4EC44320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6672" y="2428875"/>
            <a:ext cx="9100739" cy="3362326"/>
          </a:xfrm>
        </p:spPr>
        <p:txBody>
          <a:bodyPr/>
          <a:lstStyle/>
          <a:p>
            <a:r>
              <a:rPr lang="en-US" b="1" dirty="0"/>
              <a:t>Professionals are typically held accountable for their actions and decisions, and they must be able to justify their choices.</a:t>
            </a:r>
          </a:p>
        </p:txBody>
      </p:sp>
    </p:spTree>
    <p:extLst>
      <p:ext uri="{BB962C8B-B14F-4D97-AF65-F5344CB8AC3E}">
        <p14:creationId xmlns:p14="http://schemas.microsoft.com/office/powerpoint/2010/main" val="3047379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D40A8-325B-859F-242E-A9174C523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2944" y="787982"/>
            <a:ext cx="9905998" cy="1478570"/>
          </a:xfrm>
        </p:spPr>
        <p:txBody>
          <a:bodyPr/>
          <a:lstStyle/>
          <a:p>
            <a:r>
              <a:rPr lang="en-US" b="1" dirty="0"/>
              <a:t>7.Specialization: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77B56-7AD6-BC23-EE69-36145A19B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7406" y="2571749"/>
            <a:ext cx="8940005" cy="3219451"/>
          </a:xfrm>
        </p:spPr>
        <p:txBody>
          <a:bodyPr/>
          <a:lstStyle/>
          <a:p>
            <a:r>
              <a:rPr lang="en-US" b="1" dirty="0"/>
              <a:t>Some professions encourage or require specialization in a particular area of expertise.</a:t>
            </a:r>
          </a:p>
        </p:txBody>
      </p:sp>
    </p:spTree>
    <p:extLst>
      <p:ext uri="{BB962C8B-B14F-4D97-AF65-F5344CB8AC3E}">
        <p14:creationId xmlns:p14="http://schemas.microsoft.com/office/powerpoint/2010/main" val="12486486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Circuit</vt:lpstr>
      <vt:lpstr>Pillars of profession </vt:lpstr>
      <vt:lpstr>What is pillars of profession:</vt:lpstr>
      <vt:lpstr>1.Education and Training: </vt:lpstr>
      <vt:lpstr>2.Ethics and Integrity: </vt:lpstr>
      <vt:lpstr>3.Experience:</vt:lpstr>
      <vt:lpstr>4.Continuous Learning: </vt:lpstr>
      <vt:lpstr>5.Code of Conduct: </vt:lpstr>
      <vt:lpstr>6.Accountability: </vt:lpstr>
      <vt:lpstr>7.Specialization: </vt:lpstr>
      <vt:lpstr>Thanks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Pillars of profession </dc:title>
  <dc:creator>Unknown User</dc:creator>
  <cp:lastModifiedBy>Unknown User</cp:lastModifiedBy>
  <cp:revision>2</cp:revision>
  <dcterms:created xsi:type="dcterms:W3CDTF">2023-10-19T03:09:57Z</dcterms:created>
  <dcterms:modified xsi:type="dcterms:W3CDTF">2023-10-19T03:32:12Z</dcterms:modified>
</cp:coreProperties>
</file>