
<file path=[Content_Types].xml><?xml version="1.0" encoding="utf-8"?>
<Types xmlns="http://schemas.openxmlformats.org/package/2006/content-types">
  <Default Extension="rels" ContentType="application/vnd.openxmlformats-package.relationships+xml"/>
  <Default Extension="png" ContentType="image/png"/>
  <Default Extension="wmf" ContentType="image/x-wmf"/>
  <Default Extension="xml" ContentType="application/xml"/>
  <Override PartName="/ppt/slideLayouts/slideLayout23.xml" ContentType="application/vnd.openxmlformats-officedocument.presentationml.slideLayout+xml"/>
  <Override PartName="/ppt/slides/slide45.xml" ContentType="application/vnd.openxmlformats-officedocument.presentationml.slide+xml"/>
  <Override PartName="/ppt/theme/theme2.xml" ContentType="application/vnd.openxmlformats-officedocument.theme+xml"/>
  <Override PartName="/ppt/slideMasters/slideMaster2.xml" ContentType="application/vnd.openxmlformats-officedocument.presentationml.slideMaster+xml"/>
  <Override PartName="/ppt/slides/slide17.xml" ContentType="application/vnd.openxmlformats-officedocument.presentationml.slide+xml"/>
  <Override PartName="/ppt/slides/slide33.xml" ContentType="application/vnd.openxmlformats-officedocument.presentationml.slide+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Masters/slideMaster5.xml" ContentType="application/vnd.openxmlformats-officedocument.presentationml.slideMaster+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7.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s/slide7.xml" ContentType="application/vnd.openxmlformats-officedocument.presentationml.slide+xml"/>
  <Override PartName="/ppt/slideLayouts/slideLayout66.xml" ContentType="application/vnd.openxmlformats-officedocument.presentationml.slideLayout+xml"/>
  <Override PartName="/ppt/notesSlides/notesSlide23.xml" ContentType="application/vnd.openxmlformats-officedocument.presentationml.notesSlide+xml"/>
  <Override PartName="/ppt/slideLayouts/slideLayout59.xml" ContentType="application/vnd.openxmlformats-officedocument.presentationml.slideLayout+xml"/>
  <Override PartName="/docProps/core.xml" ContentType="application/vnd.openxmlformats-package.core-properties+xml"/>
  <Override PartName="/ppt/theme/theme4.xml" ContentType="application/vnd.openxmlformats-officedocument.theme+xml"/>
  <Override PartName="/ppt/slideLayouts/slideLayout9.xml" ContentType="application/vnd.openxmlformats-officedocument.presentationml.slideLayout+xml"/>
  <Override PartName="/ppt/slides/slide1.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55.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53.xml" ContentType="application/vnd.openxmlformats-officedocument.presentationml.slideLayout+xml"/>
  <Override PartName="/ppt/slideMasters/slideMaster4.xml" ContentType="application/vnd.openxmlformats-officedocument.presentationml.slideMaster+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slideLayouts/slideLayout15.xml" ContentType="application/vnd.openxmlformats-officedocument.presentationml.slideLayout+xml"/>
  <Override PartName="/ppt/notesSlides/notesSlide16.xml" ContentType="application/vnd.openxmlformats-officedocument.presentationml.notes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26.xml" ContentType="application/vnd.openxmlformats-officedocument.presentationml.slide+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54.xml" ContentType="application/vnd.openxmlformats-officedocument.presentationml.slideLayout+xml"/>
  <Override PartName="/ppt/slideLayouts/slideLayout25.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Masters/slideMaster3.xml" ContentType="application/vnd.openxmlformats-officedocument.presentationml.slideMaster+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41.xml" ContentType="application/vnd.openxmlformats-officedocument.presentationml.slideLayout+xml"/>
  <Override PartName="/ppt/slideLayouts/slideLayout30.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2.xml" ContentType="application/vnd.openxmlformats-officedocument.presentationml.slideLayout+xml"/>
  <Override PartName="/ppt/slideLayouts/slideLayout33.xml" ContentType="application/vnd.openxmlformats-officedocument.presentationml.slideLayout+xml"/>
  <Override PartName="/ppt/slideLayouts/slideLayout50.xml" ContentType="application/vnd.openxmlformats-officedocument.presentationml.slideLayout+xml"/>
  <Override PartName="/ppt/notesSlides/notesSlide26.xml" ContentType="application/vnd.openxmlformats-officedocument.presentationml.notesSlide+xml"/>
  <Override PartName="/ppt/viewProps.xml" ContentType="application/vnd.openxmlformats-officedocument.presentationml.viewProps+xml"/>
  <Override PartName="/ppt/slideLayouts/slideLayout39.xml" ContentType="application/vnd.openxmlformats-officedocument.presentationml.slideLayout+xml"/>
  <Override PartName="/ppt/slideLayouts/slideLayout35.xml" ContentType="application/vnd.openxmlformats-officedocument.presentationml.slideLayout+xml"/>
  <Override PartName="/ppt/slideLayouts/slideLayout62.xml" ContentType="application/vnd.openxmlformats-officedocument.presentationml.slideLayout+xml"/>
  <Override PartName="/ppt/slideLayouts/slideLayout49.xml" ContentType="application/vnd.openxmlformats-officedocument.presentationml.slideLayout+xml"/>
  <Override PartName="/ppt/slides/slide18.xml" ContentType="application/vnd.openxmlformats-officedocument.presentationml.slide+xml"/>
  <Override PartName="/ppt/notesSlides/notesSlide5.xml" ContentType="application/vnd.openxmlformats-officedocument.presentationml.notesSlide+xml"/>
  <Override PartName="/ppt/slides/slide36.xml" ContentType="application/vnd.openxmlformats-officedocument.presentationml.slide+xml"/>
  <Override PartName="/ppt/slideLayouts/slideLayout43.xml" ContentType="application/vnd.openxmlformats-officedocument.presentationml.slideLayout+xml"/>
  <Override PartName="/ppt/slideLayouts/slideLayout36.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2.xml" ContentType="application/vnd.openxmlformats-officedocument.presentationml.slideLayout+xml"/>
  <Override PartName="/ppt/slideLayouts/slideLayout69.xml" ContentType="application/vnd.openxmlformats-officedocument.presentationml.slideLayout+xml"/>
  <Override PartName="/ppt/slides/slide12.xml" ContentType="application/vnd.openxmlformats-officedocument.presentationml.slide+xml"/>
  <Override PartName="/ppt/slideLayouts/slideLayout47.xml" ContentType="application/vnd.openxmlformats-officedocument.presentationml.slideLayout+xml"/>
  <Override PartName="/ppt/notesSlides/notesSlide20.xml" ContentType="application/vnd.openxmlformats-officedocument.presentationml.notesSlide+xml"/>
  <Override PartName="/ppt/slideLayouts/slideLayout48.xml" ContentType="application/vnd.openxmlformats-officedocument.presentationml.slideLayout+xml"/>
  <Override PartName="/ppt/slides/slide20.xml" ContentType="application/vnd.openxmlformats-officedocument.presentationml.slide+xml"/>
  <Override PartName="/ppt/notesSlides/notesSlide28.xml" ContentType="application/vnd.openxmlformats-officedocument.presentationml.notesSlide+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67.xml" ContentType="application/vnd.openxmlformats-officedocument.presentationml.slideLayout+xml"/>
  <Override PartName="/ppt/slideLayouts/slideLayout58.xml" ContentType="application/vnd.openxmlformats-officedocument.presentationml.slideLayout+xml"/>
  <Override PartName="/ppt/slides/slide47.xml" ContentType="application/vnd.openxmlformats-officedocument.presentationml.slide+xml"/>
  <Override PartName="/ppt/presentation.xml" ContentType="application/vnd.openxmlformats-officedocument.presentationml.presentation.main+xml"/>
  <Override PartName="/ppt/slideLayouts/slideLayout57.xml" ContentType="application/vnd.openxmlformats-officedocument.presentationml.slideLayout+xml"/>
  <Override PartName="/ppt/slides/slide40.xml" ContentType="application/vnd.openxmlformats-officedocument.presentationml.slide+xml"/>
  <Override PartName="/ppt/slideLayouts/slideLayout60.xml" ContentType="application/vnd.openxmlformats-officedocument.presentationml.slideLayout+xml"/>
  <Override PartName="/ppt/theme/theme1.xml" ContentType="application/vnd.openxmlformats-officedocument.theme+xml"/>
  <Override PartName="/ppt/slideLayouts/slideLayout71.xml" ContentType="application/vnd.openxmlformats-officedocument.presentationml.slideLayout+xml"/>
  <Override PartName="/ppt/slideLayouts/slideLayout6.xml" ContentType="application/vnd.openxmlformats-officedocument.presentationml.slideLayout+xml"/>
  <Override PartName="/ppt/slideLayouts/slideLayout63.xml" ContentType="application/vnd.openxmlformats-officedocument.presentationml.slideLayout+xml"/>
  <Override PartName="/ppt/slides/slide34.xml" ContentType="application/vnd.openxmlformats-officedocument.presentationml.slide+xml"/>
  <Override PartName="/ppt/slideLayouts/slideLayout18.xml" ContentType="application/vnd.openxmlformats-officedocument.presentationml.slideLayout+xml"/>
  <Override PartName="/ppt/slides/slide14.xml" ContentType="application/vnd.openxmlformats-officedocument.presentationml.slide+xml"/>
  <Override PartName="/ppt/slideLayouts/slideLayout51.xml" ContentType="application/vnd.openxmlformats-officedocument.presentationml.slideLayout+xml"/>
  <Override PartName="/ppt/slides/slide6.xml" ContentType="application/vnd.openxmlformats-officedocument.presentationml.slide+xml"/>
  <Override PartName="/ppt/slideLayouts/slideLayout73.xml" ContentType="application/vnd.openxmlformats-officedocument.presentationml.slideLayout+xml"/>
  <Override PartName="/ppt/slideLayouts/slideLayout65.xml" ContentType="application/vnd.openxmlformats-officedocument.presentationml.slideLayout+xml"/>
  <Override PartName="/ppt/slideLayouts/slideLayout24.xml" ContentType="application/vnd.openxmlformats-officedocument.presentationml.slideLayout+xml"/>
  <Override PartName="/ppt/slideLayouts/slideLayout61.xml" ContentType="application/vnd.openxmlformats-officedocument.presentationml.slideLayout+xml"/>
  <Override PartName="/ppt/slideLayouts/slideLayout74.xml" ContentType="application/vnd.openxmlformats-officedocument.presentationml.slideLayout+xml"/>
  <Override PartName="/ppt/slides/slide5.xml" ContentType="application/vnd.openxmlformats-officedocument.presentationml.slide+xml"/>
  <Override PartName="/ppt/slideLayouts/slideLayout77.xml" ContentType="application/vnd.openxmlformats-officedocument.presentationml.slideLayout+xml"/>
  <Override PartName="/ppt/slideLayouts/slideLayout20.xml" ContentType="application/vnd.openxmlformats-officedocument.presentationml.slideLayout+xml"/>
  <Override PartName="/ppt/slideMasters/slideMaster7.xml" ContentType="application/vnd.openxmlformats-officedocument.presentationml.slideMaster+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Layouts/slideLayout70.xml" ContentType="application/vnd.openxmlformats-officedocument.presentationml.slideLayout+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64.xml" ContentType="application/vnd.openxmlformats-officedocument.presentationml.slideLayout+xml"/>
  <Override PartName="/ppt/slideMasters/slideMaster6.xml" ContentType="application/vnd.openxmlformats-officedocument.presentationml.slideMaster+xml"/>
  <Override PartName="/ppt/slides/slide3.xml" ContentType="application/vnd.openxmlformats-officedocument.presentationml.slide+xml"/>
  <Override PartName="/ppt/slides/slide25.xml" ContentType="application/vnd.openxmlformats-officedocument.presentationml.slide+xml"/>
  <Override PartName="/ppt/slides/slide48.xml" ContentType="application/vnd.openxmlformats-officedocument.presentationml.slide+xml"/>
  <Override PartName="/ppt/notesSlides/notesSlide6.xml" ContentType="application/vnd.openxmlformats-officedocument.presentationml.notesSlide+xml"/>
  <Override PartName="/ppt/slides/slide31.xml" ContentType="application/vnd.openxmlformats-officedocument.presentationml.slide+xml"/>
  <Override PartName="/ppt/notesSlides/notesSlide17.xml" ContentType="application/vnd.openxmlformats-officedocument.presentationml.notesSlide+xml"/>
  <Override PartName="/ppt/slides/slide9.xml" ContentType="application/vnd.openxmlformats-officedocument.presentationml.slide+xml"/>
  <Override PartName="/ppt/slides/slide11.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notesSlides/notesSlide12.xml" ContentType="application/vnd.openxmlformats-officedocument.presentationml.notesSlide+xml"/>
  <Override PartName="/ppt/slides/slide8.xml" ContentType="application/vnd.openxmlformats-officedocument.presentationml.slide+xml"/>
  <Override PartName="/ppt/theme/theme5.xml" ContentType="application/vnd.openxmlformats-officedocument.theme+xml"/>
  <Override PartName="/ppt/slides/slide46.xml" ContentType="application/vnd.openxmlformats-officedocument.presentationml.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slideLayouts/slideLayout72.xml" ContentType="application/vnd.openxmlformats-officedocument.presentationml.slideLayout+xml"/>
  <Override PartName="/ppt/slides/slide24.xml" ContentType="application/vnd.openxmlformats-officedocument.presentationml.slide+xml"/>
  <Override PartName="/ppt/notesSlides/notesSlide18.xml" ContentType="application/vnd.openxmlformats-officedocument.presentationml.notesSlide+xml"/>
  <Override PartName="/ppt/slides/slide15.xml" ContentType="application/vnd.openxmlformats-officedocument.presentationml.slide+xml"/>
  <Override PartName="/ppt/notesSlides/notesSlide22.xml" ContentType="application/vnd.openxmlformats-officedocument.presentationml.notesSlide+xml"/>
  <Override PartName="/ppt/slides/slide52.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slides/slide21.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0.xml" ContentType="application/vnd.openxmlformats-officedocument.presentationml.slide+xml"/>
  <Override PartName="/ppt/notesSlides/notesSlide21.xml" ContentType="application/vnd.openxmlformats-officedocument.presentationml.notesSlide+xml"/>
  <Override PartName="/ppt/slides/slide4.xml" ContentType="application/vnd.openxmlformats-officedocument.presentationml.slide+xml"/>
  <Override PartName="/ppt/slideLayouts/slideLayout29.xml" ContentType="application/vnd.openxmlformats-officedocument.presentationml.slideLayout+xml"/>
  <Override PartName="/ppt/slides/slide23.xml" ContentType="application/vnd.openxmlformats-officedocument.presentationml.slide+xml"/>
  <Override PartName="/ppt/notesSlides/notesSlide11.xml" ContentType="application/vnd.openxmlformats-officedocument.presentationml.notesSlide+xml"/>
  <Override PartName="/ppt/slides/slide22.xml" ContentType="application/vnd.openxmlformats-officedocument.presentationml.slide+xml"/>
  <Override PartName="/ppt/notesSlides/notesSlide7.xml" ContentType="application/vnd.openxmlformats-officedocument.presentationml.notesSlide+xml"/>
  <Override PartName="/ppt/slides/slide35.xml" ContentType="application/vnd.openxmlformats-officedocument.presentationml.slide+xml"/>
  <Override PartName="/ppt/slideLayouts/slideLayout75.xml" ContentType="application/vnd.openxmlformats-officedocument.presentationml.slideLayout+xml"/>
  <Override PartName="/ppt/slides/slide39.xml" ContentType="application/vnd.openxmlformats-officedocument.presentationml.slide+xml"/>
  <Override PartName="/ppt/notesSlides/notesSlide29.xml" ContentType="application/vnd.openxmlformats-officedocument.presentationml.notesSlide+xml"/>
  <Override PartName="/ppt/slides/slide43.xml" ContentType="application/vnd.openxmlformats-officedocument.presentationml.slide+xml"/>
  <Override PartName="/ppt/theme/theme3.xml" ContentType="application/vnd.openxmlformats-officedocument.them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s/slide42.xml" ContentType="application/vnd.openxmlformats-officedocument.presentationml.slide+xml"/>
  <Override PartName="/ppt/presProps.xml" ContentType="application/vnd.openxmlformats-officedocument.presentationml.presProps+xml"/>
  <Override PartName="/ppt/theme/theme8.xml" ContentType="application/vnd.openxmlformats-officedocument.theme+xml"/>
  <Override PartName="/ppt/slides/slide13.xml" ContentType="application/vnd.openxmlformats-officedocument.presentationml.slide+xml"/>
  <Override PartName="/ppt/notesSlides/notesSlide9.xml" ContentType="application/vnd.openxmlformats-officedocument.presentationml.notesSlide+xml"/>
  <Override PartName="/ppt/slides/slide38.xml" ContentType="application/vnd.openxmlformats-officedocument.presentationml.slide+xml"/>
  <Override PartName="/ppt/slides/slide49.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slides/slide51.xml" ContentType="application/vnd.openxmlformats-officedocument.presentationml.slide+xml"/>
  <Override PartName="/ppt/theme/theme6.xml" ContentType="application/vnd.openxmlformats-officedocument.theme+xml"/>
  <Override PartName="/ppt/slides/slide50.xml" ContentType="application/vnd.openxmlformats-officedocument.presentationml.slide+xml"/>
  <Override PartName="/ppt/slideLayouts/slideLayout68.xml" ContentType="application/vnd.openxmlformats-officedocument.presentationml.slideLayout+xml"/>
  <Override PartName="/ppt/slides/slide3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8"/>
  </p:notesMasterIdLst>
  <p:sldIdLst>
    <p:sldId id="352" r:id="rId9"/>
    <p:sldId id="479" r:id="rId10"/>
    <p:sldId id="480" r:id="rId11"/>
    <p:sldId id="481" r:id="rId12"/>
    <p:sldId id="482" r:id="rId13"/>
    <p:sldId id="483" r:id="rId14"/>
    <p:sldId id="487" r:id="rId15"/>
    <p:sldId id="488" r:id="rId16"/>
    <p:sldId id="489" r:id="rId17"/>
    <p:sldId id="490" r:id="rId18"/>
    <p:sldId id="491" r:id="rId19"/>
    <p:sldId id="492" r:id="rId20"/>
    <p:sldId id="495" r:id="rId21"/>
    <p:sldId id="498" r:id="rId22"/>
    <p:sldId id="470" r:id="rId23"/>
    <p:sldId id="353" r:id="rId24"/>
    <p:sldId id="471" r:id="rId25"/>
    <p:sldId id="368" r:id="rId26"/>
    <p:sldId id="355" r:id="rId27"/>
    <p:sldId id="356" r:id="rId28"/>
    <p:sldId id="357" r:id="rId29"/>
    <p:sldId id="358" r:id="rId30"/>
    <p:sldId id="361" r:id="rId31"/>
    <p:sldId id="359" r:id="rId32"/>
    <p:sldId id="360" r:id="rId33"/>
    <p:sldId id="362" r:id="rId34"/>
    <p:sldId id="363" r:id="rId35"/>
    <p:sldId id="364" r:id="rId36"/>
    <p:sldId id="365" r:id="rId37"/>
    <p:sldId id="374" r:id="rId38"/>
    <p:sldId id="377" r:id="rId39"/>
    <p:sldId id="378" r:id="rId40"/>
    <p:sldId id="372" r:id="rId41"/>
    <p:sldId id="366" r:id="rId42"/>
    <p:sldId id="367" r:id="rId43"/>
    <p:sldId id="474" r:id="rId44"/>
    <p:sldId id="384" r:id="rId45"/>
    <p:sldId id="386" r:id="rId46"/>
    <p:sldId id="387" r:id="rId47"/>
    <p:sldId id="388" r:id="rId48"/>
    <p:sldId id="389" r:id="rId49"/>
    <p:sldId id="390" r:id="rId50"/>
    <p:sldId id="473" r:id="rId51"/>
    <p:sldId id="475" r:id="rId52"/>
    <p:sldId id="476" r:id="rId53"/>
    <p:sldId id="472" r:id="rId54"/>
    <p:sldId id="477" r:id="rId55"/>
    <p:sldId id="478" r:id="rId56"/>
    <p:sldId id="394" r:id="rId57"/>
  </p:sldIdLst>
  <p:sldSz cx="9144000" cy="6858000" type="screen4x3"/>
  <p:notesSz cx="6858000" cy="9144000"/>
  <p:defaultTextStyle>
    <a:defPPr algn="l" eaLnBrk="0" latinLnBrk="0" hangingPunct="0">
      <a:defRPr kumimoji="0"/>
    </a:defPPr>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 Type="http://schemas.openxmlformats.org/officeDocument/2006/relationships/slideMaster" Target="slideMasters/slideMaster2.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 Type="http://schemas.openxmlformats.org/officeDocument/2006/relationships/slideMaster" Target="slideMasters/slideMaster3.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 Type="http://schemas.openxmlformats.org/officeDocument/2006/relationships/slideMaster" Target="slideMasters/slideMaster4.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 Type="http://schemas.openxmlformats.org/officeDocument/2006/relationships/slideMaster" Target="slideMasters/slideMaster5.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tableStyles" Target="tableStyles.xml"/><Relationship Id="rId59" Type="http://schemas.openxmlformats.org/officeDocument/2006/relationships/presProps" Target="presProps.xml"/><Relationship Id="rId6" Type="http://schemas.openxmlformats.org/officeDocument/2006/relationships/slideMaster" Target="slideMasters/slideMaster6.xml"/><Relationship Id="rId60" Type="http://schemas.openxmlformats.org/officeDocument/2006/relationships/viewProps" Target="viewProps.xml"/><Relationship Id="rId61" Type="http://schemas.openxmlformats.org/officeDocument/2006/relationships/theme" Target="theme/theme1.xml"/><Relationship Id="rId7" Type="http://schemas.openxmlformats.org/officeDocument/2006/relationships/slideMaster" Target="slideMasters/slideMaster7.xml"/><Relationship Id="rId8" Type="http://schemas.openxmlformats.org/officeDocument/2006/relationships/notesMaster" Target="notesMasters/notesMaster1.xml"/><Relationship Id="rId9"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Select="0" noRot="0" noChangeAspect="0" noMove="0" noEditPoints="0" noAdjustHandles="0"/>
          </p:cNvSpPr>
          <p:nvPr>
            <p:ph type="hdr" sz="quarter"/>
          </p:nvPr>
        </p:nvSpPr>
        <p:spPr>
          <a:xfrm>
            <a:off x="0" y="0"/>
            <a:ext cx="2971800" cy="457200"/>
          </a:xfrm>
          <a:prstGeom prst="rect">
            <a:avLst/>
          </a:prstGeom>
          <a:noFill/>
          <a:ln>
            <a:noFill/>
          </a:ln>
        </p:spPr>
        <p:txBody>
          <a:bodyPr/>
          <a:lstStyle>
            <a:lvl2pPr marL="742950" indent="-285750"/>
            <a:lvl3pPr marL="1143000" indent="-228600"/>
            <a:lvl4pPr marL="1600200" indent="-228600"/>
            <a:lvl5pPr marL="2057400" indent="-228600"/>
          </a:lstStyle>
          <a:p>
            <a:pPr>
              <a:buNone/>
            </a:pPr>
            <a:endParaRPr lang="en-US" altLang="en-US" sz="1200"/>
          </a:p>
        </p:txBody>
      </p:sp>
      <p:sp>
        <p:nvSpPr>
          <p:cNvPr id="61443" name="Rectangle 3"/>
          <p:cNvSpPr>
            <a:spLocks noGrp="1" noSelect="0" noRot="0" noChangeAspect="0" noMove="0" noEditPoints="0" noAdjustHandles="0"/>
          </p:cNvSpPr>
          <p:nvPr>
            <p:ph type="dt" idx="1"/>
          </p:nvPr>
        </p:nvSpPr>
        <p:spPr>
          <a:xfrm>
            <a:off x="3886200" y="0"/>
            <a:ext cx="2971800" cy="457200"/>
          </a:xfrm>
          <a:prstGeom prst="rect">
            <a:avLst/>
          </a:prstGeom>
          <a:noFill/>
          <a:ln>
            <a:noFill/>
          </a:ln>
        </p:spPr>
        <p:txBody>
          <a:bodyPr/>
          <a:lstStyle>
            <a:lvl2pPr marL="742950" indent="-285750"/>
            <a:lvl3pPr marL="1143000" indent="-228600"/>
            <a:lvl4pPr marL="1600200" indent="-228600"/>
            <a:lvl5pPr marL="2057400" indent="-228600"/>
          </a:lstStyle>
          <a:p>
            <a:pPr algn="r">
              <a:buNone/>
            </a:pPr>
            <a:endParaRPr lang="en-US" altLang="en-US" sz="1200"/>
          </a:p>
        </p:txBody>
      </p:sp>
      <p:sp>
        <p:nvSpPr>
          <p:cNvPr id="61444" name="Rectangle 4"/>
          <p:cNvSpPr>
            <a:spLocks noGrp="0" noSelect="0" noRot="0" noChangeAspect="0" noMove="0" noEditPoints="0" noAdjustHandles="0" noTextEdit="1"/>
          </p:cNvSpPr>
          <p:nvPr>
            <p:ph type="sldImg" idx="2"/>
          </p:nvPr>
        </p:nvSpPr>
        <p:spPr>
          <a:xfrm>
            <a:off x="1143000" y="685800"/>
            <a:ext cx="4572000" cy="3429000"/>
          </a:xfrm>
          <a:prstGeom prst="rect">
            <a:avLst/>
          </a:prstGeom>
          <a:noFill/>
          <a:ln>
            <a:solidFill>
              <a:srgbClr val="000000"/>
            </a:solidFill>
          </a:ln>
        </p:spPr>
        <p:txBody>
          <a:bodyPr anchor="ctr"/>
          <a:lstStyle/>
          <a:p>
            <a:pPr>
              <a:buNone/>
            </a:pPr>
          </a:p>
        </p:txBody>
      </p:sp>
      <p:sp>
        <p:nvSpPr>
          <p:cNvPr id="61445" name="Rectangle 5"/>
          <p:cNvSpPr>
            <a:spLocks noGrp="1" noSelect="0" noRot="0" noChangeAspect="0" noMove="0" noEditPoints="0" noAdjustHandles="0"/>
          </p:cNvSpPr>
          <p:nvPr>
            <p:ph type="body" sz="quarter" idx="3"/>
          </p:nvPr>
        </p:nvSpPr>
        <p:spPr>
          <a:xfrm>
            <a:off x="914400" y="4343400"/>
            <a:ext cx="5029200" cy="4114800"/>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61446" name="Rectangle 6"/>
          <p:cNvSpPr>
            <a:spLocks noGrp="1" noSelect="0" noRot="0" noChangeAspect="0" noMove="0" noEditPoints="0" noAdjustHandles="0"/>
          </p:cNvSpPr>
          <p:nvPr>
            <p:ph type="ftr" sz="quarter" idx="4"/>
          </p:nvPr>
        </p:nvSpPr>
        <p:spPr>
          <a:xfrm>
            <a:off x="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buNone/>
            </a:pPr>
            <a:endParaRPr lang="en-US" altLang="en-US" sz="1200"/>
          </a:p>
        </p:txBody>
      </p:sp>
      <p:sp>
        <p:nvSpPr>
          <p:cNvPr id="61447" name="Rectangle 7"/>
          <p:cNvSpPr>
            <a:spLocks noGrp="1" noSelect="0" noRot="0" noChangeAspect="0" noMove="0" noEditPoints="0" noAdjustHandles="0"/>
          </p:cNvSpPr>
          <p:nvPr>
            <p:ph type="sldNum" sz="quarter" idx="5"/>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908A91A9-CC8C-4480-9555-37865DB21FAF}"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hf dt="0" sldNum="0" hdr="0" ftr="0"/>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35E5ABCF-4A5B-4E22-8834-0EEE80BF8AC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F215829E-D39D-49EE-BA0D-7A80E48140DF}"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3A5501D9-7FD5-4D7F-830B-FCF7554397EC}"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316352C3-4047-4337-A0FF-4ABD7293BF12}"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0E1F2694-77AE-4493-9E47-8CA8E7339661}"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6ED07FFE-8844-4616-8C19-775E864C7DFE}"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1793A924-B4CC-47C7-973F-4F56D77E9099}"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D53D38CA-8823-4493-8E44-95E47F057351}"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4C21D7DC-906C-44A1-B724-C821443808EC}"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1pPr defTabSz="908050"/>
            <a:lvl2pPr marL="742950" indent="-285750" defTabSz="908050"/>
            <a:lvl3pPr marL="1143000" indent="-228600" defTabSz="908050"/>
            <a:lvl4pPr marL="1600200" indent="-228600" defTabSz="908050"/>
            <a:lvl5pPr marL="2057400" indent="-228600" defTabSz="908050"/>
            <a:lvl6pPr defTabSz="908050"/>
            <a:lvl7pPr defTabSz="908050"/>
            <a:lvl8pPr defTabSz="908050"/>
            <a:lvl9pPr defTabSz="908050"/>
          </a:lstStyle>
          <a:p>
            <a:pPr algn="r" eaLnBrk="1" hangingPunct="1">
              <a:buNone/>
            </a:pPr>
            <a:fld id="{62834BB5-ADBF-4549-8DD2-E6A6A2F3CA14}" type="slidenum">
              <a:rPr lang="en-US" altLang="en-US" sz="1200">
                <a:latin typeface="Tahoma" pitchFamily="34" charset="0"/>
              </a:rPr>
              <a:t>‹#›</a:t>
            </a:fld>
            <a:endParaRPr lang="en-US" altLang="en-US" sz="1200">
              <a:latin typeface="Tahoma" pitchFamily="34" charset="0"/>
            </a:endParaRPr>
          </a:p>
        </p:txBody>
      </p:sp>
      <p:sp>
        <p:nvSpPr>
          <p:cNvPr id="62467" name="Rectangle 2"/>
          <p:cNvSpPr>
            <a:spLocks noGrp="0" noSelect="0" noRot="0"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86493" tIns="43247" rIns="86493" bIns="43247" anchor="ctr"/>
          <a:lstStyle/>
          <a:p>
            <a:pPr>
              <a:buNone/>
            </a:pPr>
          </a:p>
        </p:txBody>
      </p:sp>
      <p:sp>
        <p:nvSpPr>
          <p:cNvPr id="62468" name="Rectangle 3"/>
          <p:cNvSpPr>
            <a:spLocks noGrp="1" noSelect="0" noRot="0" noChangeAspect="0" noMove="0" noEditPoints="0" noAdjustHandles="0"/>
          </p:cNvSpPr>
          <p:nvPr>
            <p:ph type="body" idx="1"/>
          </p:nvPr>
        </p:nvSpPr>
        <p:spPr>
          <a:xfrm>
            <a:off x="915988" y="4343400"/>
            <a:ext cx="5026025"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a:buChar char="•"/>
            </a:pPr>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Select="0" noRot="1" noChangeAspect="1"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3491" name="Notes Placeholder 2"/>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r>
              <a:rPr lang="en-US" altLang="en-US"/>
              <a:t>For a computer to perform reasoning using logic, some method must be used to convert syllogisms and the deductive or inductive reasoning into a form suitable for manipulation by a computer. The result is what is known as symbolic logic or mathematical logic. It is a system of rules and procedures that permit the drawing of inferences from various premises using a variety of logical techniques. These methods are generally known as computational logic.</a:t>
            </a:r>
          </a:p>
        </p:txBody>
      </p:sp>
      <p:sp>
        <p:nvSpPr>
          <p:cNvPr id="63492" name="Slide Number Placeholder 3"/>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16E674F9-5161-4087-9E83-3A117E0B6672}" type="slidenum">
              <a:rPr lang="en-US" altLang="en-US" sz="1200"/>
              <a:t>‹#›</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A47E2803-84A0-48E5-9BAA-40CE94E1EB4F}"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10D163D8-CBC8-437F-85F6-9AE7C1955131}" type="slidenum">
              <a:rPr lang="en-US" altLang="en-US" sz="1200">
                <a:latin typeface="Times New Roman" pitchFamily="18" charset="0"/>
              </a:rPr>
              <a:t>‹#›</a:t>
            </a:fld>
            <a:endParaRPr lang="en-US" altLang="en-US" sz="1200">
              <a:latin typeface="Times New Roman" pitchFamily="18" charset="0"/>
            </a:endParaRPr>
          </a:p>
        </p:txBody>
      </p:sp>
      <p:sp>
        <p:nvSpPr>
          <p:cNvPr id="64515"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4516"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49B993B2-F04F-4FC4-9D19-75635DCDCAE5}" type="slidenum">
              <a:rPr lang="en-US" altLang="en-US" sz="1200">
                <a:latin typeface="Times New Roman" pitchFamily="18" charset="0"/>
              </a:rPr>
              <a:t>‹#›</a:t>
            </a:fld>
            <a:endParaRPr lang="en-US" altLang="en-US" sz="1200">
              <a:latin typeface="Times New Roman" pitchFamily="18" charset="0"/>
            </a:endParaRPr>
          </a:p>
        </p:txBody>
      </p:sp>
      <p:sp>
        <p:nvSpPr>
          <p:cNvPr id="65539"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5540"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726867F8-3F79-4CC3-A55D-92ED1B9E4A29}" type="slidenum">
              <a:rPr lang="en-US" altLang="en-US" sz="1200">
                <a:latin typeface="Times New Roman" pitchFamily="18" charset="0"/>
              </a:rPr>
              <a:t>‹#›</a:t>
            </a:fld>
            <a:endParaRPr lang="en-US" altLang="en-US" sz="1200">
              <a:latin typeface="Times New Roman" pitchFamily="18" charset="0"/>
            </a:endParaRPr>
          </a:p>
        </p:txBody>
      </p:sp>
      <p:sp>
        <p:nvSpPr>
          <p:cNvPr id="66563"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6564"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87BB3C92-3761-4E6A-9364-0225B2C230F7}" type="slidenum">
              <a:rPr lang="en-US" altLang="en-US" sz="1200">
                <a:latin typeface="Times New Roman" pitchFamily="18" charset="0"/>
              </a:rPr>
              <a:t>‹#›</a:t>
            </a:fld>
            <a:endParaRPr lang="en-US" altLang="en-US" sz="1200">
              <a:latin typeface="Times New Roman" pitchFamily="18" charset="0"/>
            </a:endParaRPr>
          </a:p>
        </p:txBody>
      </p:sp>
      <p:sp>
        <p:nvSpPr>
          <p:cNvPr id="67587"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7588"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5AE2F4E9-3831-4B98-BAC8-54CF7D85C615}" type="slidenum">
              <a:rPr lang="en-US" altLang="en-US" sz="1200">
                <a:latin typeface="Times New Roman" pitchFamily="18" charset="0"/>
              </a:rPr>
              <a:t>‹#›</a:t>
            </a:fld>
            <a:endParaRPr lang="en-US" altLang="en-US" sz="1200">
              <a:latin typeface="Times New Roman" pitchFamily="18" charset="0"/>
            </a:endParaRPr>
          </a:p>
        </p:txBody>
      </p:sp>
      <p:sp>
        <p:nvSpPr>
          <p:cNvPr id="68611"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8612"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25DC2684-ECD9-47FA-8A61-4DE18628EAEC}" type="slidenum">
              <a:rPr lang="en-US" altLang="en-US" sz="1200">
                <a:latin typeface="Times New Roman" pitchFamily="18" charset="0"/>
              </a:rPr>
              <a:t>‹#›</a:t>
            </a:fld>
            <a:endParaRPr lang="en-US" altLang="en-US" sz="1200">
              <a:latin typeface="Times New Roman" pitchFamily="18" charset="0"/>
            </a:endParaRPr>
          </a:p>
        </p:txBody>
      </p:sp>
      <p:sp>
        <p:nvSpPr>
          <p:cNvPr id="69635"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69636"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Select="0" noRot="0" noChangeAspect="0" noMove="0" noEditPoints="0" noAdjustHandles="0"/>
          </p:cNvSpPr>
          <p:nvPr/>
        </p:nvSpPr>
        <p:spPr>
          <a:xfrm>
            <a:off x="3886200" y="8686800"/>
            <a:ext cx="2971800" cy="457200"/>
          </a:xfrm>
          <a:prstGeom prst="rect">
            <a:avLst/>
          </a:prstGeom>
          <a:noFill/>
          <a:ln>
            <a:noFill/>
          </a:ln>
        </p:spPr>
        <p:txBody>
          <a:bodyPr anchor="b"/>
          <a:lstStyle>
            <a:lvl2pPr marL="742950" indent="-285750"/>
            <a:lvl3pPr marL="1143000" indent="-228600"/>
            <a:lvl4pPr marL="1600200" indent="-228600"/>
            <a:lvl5pPr marL="2057400" indent="-228600"/>
          </a:lstStyle>
          <a:p>
            <a:pPr algn="r">
              <a:buNone/>
            </a:pPr>
            <a:fld id="{D94ABB6C-52C9-4D31-B784-6B1234751BAA}" type="slidenum">
              <a:rPr lang="en-US" altLang="en-US" sz="1200">
                <a:latin typeface="Times New Roman" pitchFamily="18" charset="0"/>
              </a:rPr>
              <a:t>‹#›</a:t>
            </a:fld>
            <a:endParaRPr lang="en-US" altLang="en-US" sz="1200">
              <a:latin typeface="Times New Roman" pitchFamily="18" charset="0"/>
            </a:endParaRPr>
          </a:p>
        </p:txBody>
      </p:sp>
      <p:sp>
        <p:nvSpPr>
          <p:cNvPr id="70659" name="Rectangle 2"/>
          <p:cNvSpPr>
            <a:spLocks noGrp="0" noSelect="0" noRot="1" noChangeAspect="0" noMove="0" noEditPoints="0" noAdjustHandles="0" noTextEdit="1"/>
          </p:cNvSpPr>
          <p:nvPr>
            <p:ph type="sldImg"/>
          </p:nvPr>
        </p:nvSpPr>
        <p:spPr>
          <a:xfrm>
            <a:off x="1143000" y="685800"/>
            <a:ext cx="4572000" cy="3429000"/>
          </a:xfrm>
          <a:prstGeom prst="rect">
            <a:avLst/>
          </a:prstGeom>
          <a:ln>
            <a:solidFill>
              <a:srgbClr val="000000"/>
            </a:solidFill>
          </a:ln>
        </p:spPr>
        <p:txBody>
          <a:bodyPr vert="horz" wrap="square" lIns="91440" tIns="45720" rIns="91440" bIns="45720" anchor="ctr"/>
          <a:lstStyle/>
          <a:p>
            <a:pPr>
              <a:buNone/>
            </a:pPr>
          </a:p>
        </p:txBody>
      </p:sp>
      <p:sp>
        <p:nvSpPr>
          <p:cNvPr id="70660" name="Rectangle 3"/>
          <p:cNvSpPr>
            <a:spLocks noGrp="1" noSelect="0" noRot="0" noChangeAspect="0" noMove="0" noEditPoints="0" noAdjustHandles="0"/>
          </p:cNvSpPr>
          <p:nvPr>
            <p:ph type="body" idx="1"/>
          </p:nvPr>
        </p:nvSpPr>
        <p:spPr>
          <a:xfrm>
            <a:off x="914400" y="4343400"/>
            <a:ext cx="5029200" cy="4114800"/>
          </a:xfrm>
          <a:prstGeom prst="rect">
            <a:avLst/>
          </a:prstGeom>
          <a:noFill/>
          <a:ln w="9525">
            <a:noFill/>
            <a:miter lim="524288"/>
          </a:ln>
        </p:spPr>
        <p:txBody>
          <a:bodyPr vert="horz" wrap="square" lIns="91440" tIns="45720" rIns="91440" bIns="45720" anchor="t"/>
          <a:lstStyle>
            <a:lvl2pPr marL="742950" indent="-285750"/>
            <a:lvl3pPr marL="1143000" indent="-228600"/>
            <a:lvl4pPr marL="1600200" indent="-228600"/>
            <a:lvl5pPr marL="2057400" indent="-228600"/>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BB558DE8-3187-4E8A-94D8-0BD894A6C34D}"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5316F085-E9C6-4E70-9B40-EABFBD2165B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FA825F04-B526-44DE-BEB3-BD209301932A}"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DB5FC2AE-FA0A-4257-864C-48B4EDF8F7E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C39FC793-34CF-48A8-B019-9B9B5A4CDA6A}"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56F1D5B4-E82A-4E97-8390-9D3779B9EE0B}"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0" noSelect="0" noRot="0" noChangeAspect="0" noMove="0" noEditPoints="0" noAdjustHandles="0" noTextEdit="1"/>
          </p:cNvSpPr>
          <p:nvPr>
            <p:ph type="sldImg"/>
          </p:nvPr>
        </p:nvSpPr>
        <p:spPr>
          <a:xfrm>
            <a:off x="1143000" y="685800"/>
            <a:ext cx="4572000" cy="3429000"/>
          </a:xfrm>
          <a:prstGeom prst="rect">
            <a:avLst/>
          </a:prstGeom>
        </p:spPr>
        <p:txBody>
          <a:bodyPr/>
          <a:lstStyle/>
          <a:p/>
        </p:txBody>
      </p:sp>
      <p:sp>
        <p:nvSpPr>
          <p:cNvPr id="3" name="Text Placeholder 2"/>
          <p:cNvSpPr>
            <a:spLocks noGrp="1" noSelect="0" noRot="0" noChangeAspect="0" noMove="0" noEditPoints="0" noAdjustHandles="0"/>
          </p:cNvSpPr>
          <p:nvPr>
            <p:ph type="body" idx="3"/>
          </p:nvPr>
        </p:nvSpPr>
        <p:spPr>
          <a:prstGeom prst="rect">
            <a:avLst/>
          </a:prstGeom>
        </p:spPr>
        <p:txBody>
          <a:bodyPr/>
          <a:lstStyle/>
          <a:p>
            <a:endParaRPr lang="en-US"/>
          </a:p>
        </p:txBody>
      </p:sp>
      <p:sp>
        <p:nvSpPr>
          <p:cNvPr id="4" name="Slide Number Placeholder 3"/>
          <p:cNvSpPr>
            <a:spLocks noGrp="1" noSelect="0" noRot="0" noChangeAspect="0" noMove="0" noEditPoints="0" noAdjustHandles="0"/>
          </p:cNvSpPr>
          <p:nvPr>
            <p:ph type="sldNum" sz="quarter" idx="5"/>
          </p:nvPr>
        </p:nvSpPr>
        <p:spPr>
          <a:prstGeom prst="rect">
            <a:avLst/>
          </a:prstGeom>
        </p:spPr>
        <p:txBody>
          <a:bodyPr/>
          <a:lstStyle/>
          <a:p>
            <a:fld id="{2E222B61-DF94-4CD0-B26F-B500A1273DB8}"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Select="0" noRot="0" noChangeAspect="0" noMove="0" noEditPoints="0" noAdjustHandles="0"/>
          </p:cNvSpPr>
          <p:nvPr>
            <p:ph type="dt" sz="half"/>
          </p:nvPr>
        </p:nvSpPr>
        <p:spPr>
          <a:xfrm rot="5400000">
            <a:off x="7589044" y="1081881"/>
            <a:ext cx="2011362" cy="384175"/>
          </a:xfrm>
          <a:prstGeom prst="rect">
            <a:avLst/>
          </a:prstGeom>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3" name="Footer Placeholder 2"/>
          <p:cNvSpPr>
            <a:spLocks noGrp="1" noSelect="0" noRot="0" noChangeAspect="0" noMove="0" noEditPoints="0" noAdjustHandles="0"/>
          </p:cNvSpPr>
          <p:nvPr>
            <p:ph type="ftr" sz="quarter" idx="1"/>
          </p:nvPr>
        </p:nvSpPr>
        <p:spPr>
          <a:xfrm rot="5400000">
            <a:off x="6989763" y="3736975"/>
            <a:ext cx="3200400" cy="365125"/>
          </a:xfrm>
          <a:prstGeom prst="rect">
            <a:avLst/>
          </a:prstGeom>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
        <p:nvSpPr>
          <p:cNvPr id="4" name="Slide Number Placeholder 3"/>
          <p:cNvSpPr>
            <a:spLocks noGrp="1" noSelect="0" noRot="0" noChangeAspect="0" noMove="0" noEditPoints="0" noAdjustHandles="0"/>
          </p:cNvSpPr>
          <p:nvPr>
            <p:ph type="sldNum" sz="quarter" idx="2"/>
          </p:nvPr>
        </p:nvSpPr>
        <p:spPr>
          <a:xfrm>
            <a:off x="8129588" y="5734050"/>
            <a:ext cx="609600" cy="520700"/>
          </a:xfrm>
          <a:prstGeom prst="rect">
            <a:avLst/>
          </a:prstGeom>
        </p:spPr>
        <p:txBody>
          <a:bodyPr anchor="ctr"/>
          <a:lstStyle>
            <a:lvl2pPr marL="742950" indent="-285750"/>
            <a:lvl3pPr marL="1143000" indent="-228600"/>
            <a:lvl4pPr marL="1600200" indent="-228600"/>
            <a:lvl5pPr marL="2057400" indent="-228600"/>
          </a:lstStyle>
          <a:p>
            <a:pPr algn="ctr" eaLnBrk="1" hangingPunct="1">
              <a:buNone/>
            </a:pPr>
            <a:fld id="{79DC0117-1C06-4542-94E4-1E4BB5B4E00E}" type="slidenum">
              <a:rPr lang="en-US" altLang="en-US" sz="1400" b="1">
                <a:solidFill>
                  <a:srgbClr val="FFFFFF"/>
                </a:solidFill>
              </a:rPr>
              <a:t>‹#›</a:t>
            </a:fld>
            <a:endParaRPr lang="en-US" altLang="en-US" sz="1400" b="1">
              <a:solidFill>
                <a:srgbClr val="FFFFFF"/>
              </a:solidFill>
            </a:endParaRP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0B6D02CC-8D6C-4911-B3E3-7B8C08E64EFD}"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2B44FB1-1673-419B-BB0E-6C71BCB34E95}"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9FF689C5-935E-4F97-9DA9-3AE97460801D}"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8584AEBF-3065-4A34-B630-1B33011F5F4A}" type="slidenum">
              <a:rPr lang="en-US" smtClean="0"/>
              <a:t>‹#›</a:t>
            </a:fld>
            <a:endParaRPr lang="en-US"/>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Select="0" noRot="0" noChangeAspect="0" noMove="0" noEditPoints="0" noAdjustHandles="0"/>
          </p:cNvSpPr>
          <p:nvPr>
            <p:ph type="dt" sz="half"/>
          </p:nvPr>
        </p:nvSpPr>
        <p:spPr>
          <a:xfrm rot="5400000">
            <a:off x="7764463" y="1174750"/>
            <a:ext cx="2286000" cy="381000"/>
          </a:xfrm>
          <a:prstGeom prst="rect">
            <a:avLst/>
          </a:prstGeom>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3" name="Footer Placeholder 2"/>
          <p:cNvSpPr>
            <a:spLocks noGrp="1" noSelect="0" noRot="0" noChangeAspect="0" noMove="0" noEditPoints="0" noAdjustHandles="0"/>
          </p:cNvSpPr>
          <p:nvPr>
            <p:ph type="ftr" sz="quarter" idx="1"/>
          </p:nvPr>
        </p:nvSpPr>
        <p:spPr>
          <a:xfrm rot="5400000">
            <a:off x="7077075" y="4181475"/>
            <a:ext cx="3657600" cy="384175"/>
          </a:xfrm>
          <a:prstGeom prst="rect">
            <a:avLst/>
          </a:prstGeom>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
        <p:nvSpPr>
          <p:cNvPr id="4" name="Slide Number Placeholder 3"/>
          <p:cNvSpPr>
            <a:spLocks noGrp="1" noSelect="0" noRot="0" noChangeAspect="0" noMove="0" noEditPoints="0" noAdjustHandles="0"/>
          </p:cNvSpPr>
          <p:nvPr>
            <p:ph type="sldNum" sz="quarter" idx="2"/>
          </p:nvPr>
        </p:nvSpPr>
        <p:spPr>
          <a:xfrm>
            <a:off x="1325563" y="4929188"/>
            <a:ext cx="609600" cy="517525"/>
          </a:xfrm>
          <a:prstGeom prst="rect">
            <a:avLst/>
          </a:prstGeom>
        </p:spPr>
        <p:txBody>
          <a:bodyPr anchor="ctr"/>
          <a:lstStyle>
            <a:lvl2pPr marL="742950" indent="-285750"/>
            <a:lvl3pPr marL="1143000" indent="-228600"/>
            <a:lvl4pPr marL="1600200" indent="-228600"/>
            <a:lvl5pPr marL="2057400" indent="-228600"/>
          </a:lstStyle>
          <a:p>
            <a:pPr algn="ctr" eaLnBrk="1" hangingPunct="1">
              <a:buNone/>
            </a:pPr>
            <a:fld id="{C5994957-26D4-4A91-978C-FBA45C4D26A0}" type="slidenum">
              <a:rPr lang="en-US" altLang="en-US" sz="1400" b="1">
                <a:solidFill>
                  <a:srgbClr val="FFFFFF"/>
                </a:solidFill>
              </a:rPr>
              <a:t>‹#›</a:t>
            </a:fld>
            <a:endParaRPr lang="en-US" altLang="en-US" sz="1400" b="1">
              <a:solidFill>
                <a:srgbClr val="FFFFFF"/>
              </a:solidFill>
            </a:endParaRPr>
          </a:p>
        </p:txBody>
      </p:sp>
    </p:spTree>
  </p:cSld>
  <p:clrMapOvr>
    <a:masterClrMapping/>
  </p:clrMapOvr>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67236B3B-5F74-4474-A7D8-AEC0CF160382}"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214C0E4-1A2F-4B8D-8C71-1CD4110493E8}" type="slidenum">
              <a:rPr lang="en-US" smtClean="0"/>
              <a:t>‹#›</a:t>
            </a:fld>
            <a:endParaRPr lang="en-US"/>
          </a:p>
        </p:txBody>
      </p:sp>
    </p:spTree>
  </p:cSld>
  <p:clrMapOvr>
    <a:masterClrMapping/>
  </p:clrMapOvr>
  <p:hf dt="0"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C12E6546-F9B6-4222-8C13-574913E24CE8}"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ADBD762-535A-4E06-B7BB-5F07E0CCDB0C}" type="slidenum">
              <a:rPr lang="en-US" smtClean="0"/>
              <a:t>‹#›</a:t>
            </a:fld>
            <a:endParaRPr lang="en-US"/>
          </a:p>
        </p:txBody>
      </p:sp>
    </p:spTree>
  </p:cSld>
  <p:clrMapOvr>
    <a:masterClrMapping/>
  </p:clrMapOvr>
  <p:hf dt="0"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445AB06-E0E3-4822-904B-30AE725830E0}"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CF35F993-CE24-49A5-912D-C49FD53F40C3}" type="slidenum">
              <a:rPr lang="en-US" smtClean="0"/>
              <a:t>‹#›</a:t>
            </a:fld>
            <a:endParaRPr lang="en-US"/>
          </a:p>
        </p:txBody>
      </p:sp>
    </p:spTree>
  </p:cSld>
  <p:clrMapOvr>
    <a:masterClrMapping/>
  </p:clrMapOvr>
  <p:hf dt="0"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5C857168-2BBB-4763-ADFE-2DE3D2DEBB4B}"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E398CA79-E9F1-4062-A881-9686A53A3728}" type="slidenum">
              <a:rPr lang="en-US" smtClean="0"/>
              <a:t>‹#›</a:t>
            </a:fld>
            <a:endParaRPr lang="en-US"/>
          </a:p>
        </p:txBody>
      </p:sp>
    </p:spTree>
  </p:cSld>
  <p:clrMapOvr>
    <a:masterClrMapping/>
  </p:clrMapOvr>
  <p:hf dt="0"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C69575A3-2D0A-4A2A-AF18-095587FE4551}"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92DF8FA-4F7B-47FC-B9F4-2F32C34CE27B}" type="slidenum">
              <a:rPr lang="en-US" smtClean="0"/>
              <a:t>‹#›</a:t>
            </a:fld>
            <a:endParaRPr lang="en-US"/>
          </a:p>
        </p:txBody>
      </p:sp>
    </p:spTree>
  </p:cSld>
  <p:clrMapOvr>
    <a:masterClrMapping/>
  </p:clrMapOvr>
  <p:hf dt="0"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4501CA37-BCA1-44EE-A45A-985F77DD3634}"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696A20A3-6C03-4DDD-9ADD-3F99EAEDACBC}" type="slidenum">
              <a:rPr lang="en-US" smtClean="0"/>
              <a:t>‹#›</a:t>
            </a:fld>
            <a:endParaRPr lang="en-US"/>
          </a:p>
        </p:txBody>
      </p:sp>
    </p:spTree>
  </p:cSld>
  <p:clrMapOvr>
    <a:masterClrMapping/>
  </p:clrMapOvr>
  <p:hf dt="0"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41D90D9-718B-4565-98D6-A02B23CFF2A6}"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19637B6C-FE2B-4EC1-9A83-174AC4ED1B79}"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5B0FD335-16D8-4139-9BA0-A018E824845D}"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C0E47F8F-777E-4E34-8F21-9E735B439428}" type="slidenum">
              <a:rPr lang="en-US" smtClean="0"/>
              <a:t>‹#›</a:t>
            </a:fld>
            <a:endParaRPr lang="en-US"/>
          </a:p>
        </p:txBody>
      </p:sp>
    </p:spTree>
  </p:cSld>
  <p:clrMapOvr>
    <a:masterClrMapping/>
  </p:clrMapOvr>
  <p:hf dt="0"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EAB90C1-60D0-4F9D-8B82-59FDE7A9733E}"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A52E259B-3AF5-4090-AC07-390D71EAC7F0}" type="slidenum">
              <a:rPr lang="en-US" smtClean="0"/>
              <a:t>‹#›</a:t>
            </a:fld>
            <a:endParaRPr lang="en-US"/>
          </a:p>
        </p:txBody>
      </p:sp>
    </p:spTree>
  </p:cSld>
  <p:clrMapOvr>
    <a:masterClrMapping/>
  </p:clrMapOvr>
  <p:hf dt="0"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62DDDF6A-583E-4E99-9352-83034FBFACCF}"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B59358D-10F3-4258-BEEC-EA87BC70DCB4}" type="slidenum">
              <a:rPr lang="en-US" smtClean="0"/>
              <a:t>‹#›</a:t>
            </a:fld>
            <a:endParaRPr lang="en-US"/>
          </a:p>
        </p:txBody>
      </p:sp>
    </p:spTree>
  </p:cSld>
  <p:clrMapOvr>
    <a:masterClrMapping/>
  </p:clrMapOvr>
  <p:hf dt="0"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D00BA242-8BA0-4ED2-BA31-8602646FAE11}"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E9008B3D-69B3-4478-A384-20BD3A15DC7B}" type="slidenum">
              <a:rPr lang="en-US" smtClean="0"/>
              <a:t>‹#›</a:t>
            </a:fld>
            <a:endParaRPr lang="en-US"/>
          </a:p>
        </p:txBody>
      </p:sp>
    </p:spTree>
  </p:cSld>
  <p:clrMapOvr>
    <a:masterClrMapping/>
  </p:clrMapOvr>
  <p:hf dt="0"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Select="0" noRot="0" noChangeAspect="0" noMove="0" noEditPoints="0" noAdjustHandles="0"/>
          </p:cNvSpPr>
          <p:nvPr>
            <p:ph type="dt" sz="half"/>
          </p:nvPr>
        </p:nvSpPr>
        <p:spPr>
          <a:xfrm rot="5400000">
            <a:off x="7589044" y="1081881"/>
            <a:ext cx="2011362" cy="384175"/>
          </a:xfrm>
          <a:prstGeom prst="rect">
            <a:avLst/>
          </a:prstGeom>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3" name="Slide Number Placeholder 2"/>
          <p:cNvSpPr>
            <a:spLocks noGrp="1" noSelect="0" noRot="0" noChangeAspect="0" noMove="0" noEditPoints="0" noAdjustHandles="0"/>
          </p:cNvSpPr>
          <p:nvPr>
            <p:ph type="sldNum" sz="quarter" idx="1"/>
          </p:nvPr>
        </p:nvSpPr>
        <p:spPr>
          <a:xfrm>
            <a:off x="8129588" y="5734050"/>
            <a:ext cx="609600" cy="520700"/>
          </a:xfrm>
          <a:prstGeom prst="rect">
            <a:avLst/>
          </a:prstGeom>
        </p:spPr>
        <p:txBody>
          <a:bodyPr anchor="ctr"/>
          <a:lstStyle>
            <a:lvl2pPr marL="742950" indent="-285750"/>
            <a:lvl3pPr marL="1143000" indent="-228600"/>
            <a:lvl4pPr marL="1600200" indent="-228600"/>
            <a:lvl5pPr marL="2057400" indent="-228600"/>
          </a:lstStyle>
          <a:p>
            <a:pPr algn="ctr" eaLnBrk="1" hangingPunct="1">
              <a:buNone/>
            </a:pPr>
            <a:fld id="{C459F0E2-3102-4D7D-AF1E-4CE0131804BA}" type="slidenum">
              <a:rPr lang="en-US" altLang="en-US" sz="1400" b="1">
                <a:solidFill>
                  <a:srgbClr val="FFFFFF"/>
                </a:solidFill>
              </a:rPr>
              <a:t>‹#›</a:t>
            </a:fld>
            <a:endParaRPr lang="en-US" altLang="en-US" sz="1400" b="1">
              <a:solidFill>
                <a:srgbClr val="FFFFFF"/>
              </a:solidFill>
            </a:endParaRPr>
          </a:p>
        </p:txBody>
      </p:sp>
      <p:sp>
        <p:nvSpPr>
          <p:cNvPr id="4" name="Footer Placeholder 3"/>
          <p:cNvSpPr>
            <a:spLocks noGrp="1" noSelect="0" noRot="0" noChangeAspect="0" noMove="0" noEditPoints="0" noAdjustHandles="0"/>
          </p:cNvSpPr>
          <p:nvPr>
            <p:ph type="ftr" sz="quarter" idx="2"/>
          </p:nvPr>
        </p:nvSpPr>
        <p:spPr>
          <a:xfrm rot="5400000">
            <a:off x="6989763" y="3736975"/>
            <a:ext cx="3200400" cy="365125"/>
          </a:xfrm>
          <a:prstGeom prst="rect">
            <a:avLst/>
          </a:prstGeom>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hf dt="0"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C34955C3-F219-4237-A4FB-990B93C58986}"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0CA4F3CC-4D18-4106-A2F8-946CE399716D}" type="slidenum">
              <a:rPr lang="en-US" smtClean="0"/>
              <a:t>‹#›</a:t>
            </a:fld>
            <a:endParaRPr lang="en-US"/>
          </a:p>
        </p:txBody>
      </p:sp>
    </p:spTree>
  </p:cSld>
  <p:clrMapOvr>
    <a:masterClrMapping/>
  </p:clrMapOvr>
  <p:hf dt="0"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A18FD2F0-5479-4F4D-9E69-CDBF13B370FB}"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671B758-C5FF-4203-808B-5095BC5CBBC2}" type="slidenum">
              <a:rPr lang="en-US" smtClean="0"/>
              <a:t>‹#›</a:t>
            </a:fld>
            <a:endParaRPr lang="en-US"/>
          </a:p>
        </p:txBody>
      </p:sp>
    </p:spTree>
  </p:cSld>
  <p:clrMapOvr>
    <a:masterClrMapping/>
  </p:clrMapOvr>
  <p:hf dt="0"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6B16574C-7172-4F2D-97D1-14344403F36E}"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E5C4C7AE-C546-4BCE-9497-3CCDBDE25E3C}" type="slidenum">
              <a:rPr lang="en-US" smtClean="0"/>
              <a:t>‹#›</a:t>
            </a:fld>
            <a:endParaRPr lang="en-US"/>
          </a:p>
        </p:txBody>
      </p:sp>
    </p:spTree>
  </p:cSld>
  <p:clrMapOvr>
    <a:masterClrMapping/>
  </p:clrMapOvr>
  <p:hf dt="0"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398824FE-1310-48BA-8F95-7EB820BF674A}"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479CDEB-F227-427D-8434-5D53A5C0C34D}" type="slidenum">
              <a:rPr lang="en-US" smtClean="0"/>
              <a:t>‹#›</a:t>
            </a:fld>
            <a:endParaRPr lang="en-US"/>
          </a:p>
        </p:txBody>
      </p:sp>
    </p:spTree>
  </p:cSld>
  <p:clrMapOvr>
    <a:masterClrMapping/>
  </p:clrMapOvr>
  <p:hf dt="0"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1E35EA25-9759-4471-8113-D94AB5894421}"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AD57A348-CCC7-49E9-88A0-3AF9DA772096}" type="slidenum">
              <a:rPr lang="en-US" smtClean="0"/>
              <a:t>‹#›</a:t>
            </a:fld>
            <a:endParaRPr lang="en-US"/>
          </a:p>
        </p:txBody>
      </p:sp>
    </p:spTree>
  </p:cSld>
  <p:clrMapOvr>
    <a:masterClrMapping/>
  </p:clrMapOvr>
  <p:hf dt="0"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51BBB1A1-EFA3-4420-AF07-21AC20DE0B72}"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A31C6E0B-37A0-4732-A1B1-867D8D568E5C}"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D4FD8611-50AF-4F18-A992-BBB5A9F77921}"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5270D24-057D-4202-8D2D-9E7E9B3AC772}" type="slidenum">
              <a:rPr lang="en-US" smtClean="0"/>
              <a:t>‹#›</a:t>
            </a:fld>
            <a:endParaRPr lang="en-US"/>
          </a:p>
        </p:txBody>
      </p:sp>
    </p:spTree>
  </p:cSld>
  <p:clrMapOvr>
    <a:masterClrMapping/>
  </p:clrMapOvr>
  <p:hf dt="0"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0455E9A7-5920-47AB-8539-5F5725160706}"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2AFA1098-ABEB-4061-8C46-2CC97B37711F}" type="slidenum">
              <a:rPr lang="en-US" smtClean="0"/>
              <a:t>‹#›</a:t>
            </a:fld>
            <a:endParaRPr lang="en-US"/>
          </a:p>
        </p:txBody>
      </p:sp>
    </p:spTree>
  </p:cSld>
  <p:clrMapOvr>
    <a:masterClrMapping/>
  </p:clrMapOvr>
  <p:hf dt="0"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4805606-6AB0-4D78-9D65-235CB720BED9}"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87E484CB-1878-44AA-B995-45A4A7656DEC}" type="slidenum">
              <a:rPr lang="en-US" smtClean="0"/>
              <a:t>‹#›</a:t>
            </a:fld>
            <a:endParaRPr lang="en-US"/>
          </a:p>
        </p:txBody>
      </p:sp>
    </p:spTree>
  </p:cSld>
  <p:clrMapOvr>
    <a:masterClrMapping/>
  </p:clrMapOvr>
  <p:hf dt="0"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2E9F51EC-3992-4741-A9DF-0461523D3F00}"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1AD0BD82-6D4D-42F6-9B94-35FD55335B8D}" type="slidenum">
              <a:rPr lang="en-US" smtClean="0"/>
              <a:t>‹#›</a:t>
            </a:fld>
            <a:endParaRPr lang="en-US"/>
          </a:p>
        </p:txBody>
      </p:sp>
    </p:spTree>
  </p:cSld>
  <p:clrMapOvr>
    <a:masterClrMapping/>
  </p:clrMapOvr>
  <p:hf dt="0"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12EC8917-25E3-4B47-A1B6-8474EEADB296}"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49F9911-5CE1-439F-80C3-08E74BC5E736}" type="slidenum">
              <a:rPr lang="en-US" smtClean="0"/>
              <a:t>‹#›</a:t>
            </a:fld>
            <a:endParaRPr lang="en-US"/>
          </a:p>
        </p:txBody>
      </p:sp>
    </p:spTree>
  </p:cSld>
  <p:clrMapOvr>
    <a:masterClrMapping/>
  </p:clrMapOvr>
  <p:hf dt="0" sldNum="0"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FFB47B5-11F0-4FEE-A31A-68878A7BF46F}"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6C95DB4E-A7CA-403E-912E-34E63F8C6B6A}" type="slidenum">
              <a:rPr lang="en-US" smtClean="0"/>
              <a:t>‹#›</a:t>
            </a:fld>
            <a:endParaRPr lang="en-US"/>
          </a:p>
        </p:txBody>
      </p:sp>
    </p:spTree>
  </p:cSld>
  <p:clrMapOvr>
    <a:masterClrMapping/>
  </p:clrMapOvr>
  <p:hf dt="0" sldNum="0"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6D59ADC0-08A3-468E-B9DF-D39016433775}"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A695E492-76A7-4C12-9684-C99F9560EAE4}" type="slidenum">
              <a:rPr lang="en-US" smtClean="0"/>
              <a:t>‹#›</a:t>
            </a:fld>
            <a:endParaRPr lang="en-US"/>
          </a:p>
        </p:txBody>
      </p:sp>
    </p:spTree>
  </p:cSld>
  <p:clrMapOvr>
    <a:masterClrMapping/>
  </p:clrMapOvr>
  <p:hf dt="0" sldNum="0"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3F864922-D955-4C22-B812-B6E4E2AFAD75}"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2963406-1680-4116-9A2E-665CCA5FCB82}" type="slidenum">
              <a:rPr lang="en-US" smtClean="0"/>
              <a:t>‹#›</a:t>
            </a:fld>
            <a:endParaRPr lang="en-US"/>
          </a:p>
        </p:txBody>
      </p:sp>
    </p:spTree>
  </p:cSld>
  <p:clrMapOvr>
    <a:masterClrMapping/>
  </p:clrMapOvr>
  <p:hf dt="0" sldNum="0"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E0730823-8847-470C-8586-912B6B68D834}"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FED9C5E2-B385-4E2F-8440-1734D46FDB5B}" type="slidenum">
              <a:rPr lang="en-US" smtClean="0"/>
              <a:t>‹#›</a:t>
            </a:fld>
            <a:endParaRPr lang="en-US"/>
          </a:p>
        </p:txBody>
      </p:sp>
    </p:spTree>
  </p:cSld>
  <p:clrMapOvr>
    <a:masterClrMapping/>
  </p:clrMapOvr>
  <p:hf dt="0"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51BB9E6A-1944-43CF-92B8-ED1FDC7600C2}"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519BBAAE-6BE6-4C8B-A20C-C2A77902E7A2}" type="slidenum">
              <a:rPr lang="en-US" smtClean="0"/>
              <a:t>‹#›</a:t>
            </a:fld>
            <a:endParaRPr lang="en-US"/>
          </a:p>
        </p:txBody>
      </p:sp>
    </p:spTree>
  </p:cSld>
  <p:clrMapOvr>
    <a:masterClrMapping/>
  </p:clrMapOvr>
  <p:hf dt="0"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3141A928-CA2C-4228-94A1-D22232B19822}"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906C77F5-F8E6-4B87-B09B-8DE68AAD53F7}"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50E751B1-EEFC-4242-98D8-2065116AF92C}"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8D36BEE-ED4B-4771-8FFC-AE541E985497}" type="slidenum">
              <a:rPr lang="en-US" smtClean="0"/>
              <a:t>‹#›</a:t>
            </a:fld>
            <a:endParaRPr lang="en-US"/>
          </a:p>
        </p:txBody>
      </p:sp>
    </p:spTree>
  </p:cSld>
  <p:clrMapOvr>
    <a:masterClrMapping/>
  </p:clrMapOvr>
  <p:hf dt="0"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B424E045-B399-41F8-BBB8-5BD6184C44F4}" type="datetimeFigureOut">
              <a:rPr lang="en-US" smtClean="0"/>
              <a:t>9/11/2023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C463EC64-3379-44D3-8FC8-4D1C43C3A5BD}" type="slidenum">
              <a:rPr lang="en-US" smtClean="0"/>
              <a:t>‹#›</a:t>
            </a:fld>
            <a:endParaRPr lang="en-US"/>
          </a:p>
        </p:txBody>
      </p:sp>
    </p:spTree>
  </p:cSld>
  <p:clrMapOvr>
    <a:masterClrMapping/>
  </p:clrMapOvr>
  <p:hf dt="0"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63D52365-E09E-4B6B-B8C5-C690A304C959}"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0F612819-8286-49B8-9125-29C78F39AD6E}" type="slidenum">
              <a:rPr lang="en-US" smtClean="0"/>
              <a:t>‹#›</a:t>
            </a:fld>
            <a:endParaRPr lang="en-US"/>
          </a:p>
        </p:txBody>
      </p:sp>
    </p:spTree>
  </p:cSld>
  <p:clrMapOvr>
    <a:masterClrMapping/>
  </p:clrMapOvr>
  <p:hf dt="0"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B7492F2-40EE-4B27-AC2B-EF3709B6E515}"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E79F7012-7B23-4117-8AC4-7A81D94D979D}" type="slidenum">
              <a:rPr lang="en-US" smtClean="0"/>
              <a:t>‹#›</a:t>
            </a:fld>
            <a:endParaRPr lang="en-US"/>
          </a:p>
        </p:txBody>
      </p:sp>
    </p:spTree>
  </p:cSld>
  <p:clrMapOvr>
    <a:masterClrMapping/>
  </p:clrMapOvr>
  <p:hf dt="0"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9007E6F8-6ED6-429A-938B-BC6B095BFFA5}"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65EF13F6-88B3-4E35-B73B-13EFDB77962F}" type="slidenum">
              <a:rPr lang="en-US" smtClean="0"/>
              <a:t>‹#›</a:t>
            </a:fld>
            <a:endParaRPr lang="en-US"/>
          </a:p>
        </p:txBody>
      </p:sp>
    </p:spTree>
  </p:cSld>
  <p:clrMapOvr>
    <a:masterClrMapping/>
  </p:clrMapOvr>
  <p:hf dt="0"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96E9CD20-58EE-44A2-9F9D-6D6B30AEE5C8}"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7CA171E-C8B7-4B21-92E1-FDC9F81A8931}" type="slidenum">
              <a:rPr lang="en-US" smtClean="0"/>
              <a:t>‹#›</a:t>
            </a:fld>
            <a:endParaRPr lang="en-US"/>
          </a:p>
        </p:txBody>
      </p:sp>
    </p:spTree>
  </p:cSld>
  <p:clrMapOvr>
    <a:masterClrMapping/>
  </p:clrMapOvr>
  <p:hf dt="0"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Select="0" noRot="0" noChangeAspect="0" noMove="0" noEditPoints="0" noAdjustHandles="0"/>
          </p:cNvSpPr>
          <p:nvPr>
            <p:ph type="dt" sz="half"/>
          </p:nvPr>
        </p:nvSpPr>
        <p:spPr>
          <a:xfrm rot="5400000">
            <a:off x="7589044" y="1081881"/>
            <a:ext cx="2011362" cy="384175"/>
          </a:xfrm>
          <a:prstGeom prst="rect">
            <a:avLst/>
          </a:prstGeom>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3" name="Slide Number Placeholder 2"/>
          <p:cNvSpPr>
            <a:spLocks noGrp="1" noSelect="0" noRot="0" noChangeAspect="0" noMove="0" noEditPoints="0" noAdjustHandles="0"/>
          </p:cNvSpPr>
          <p:nvPr>
            <p:ph type="sldNum" sz="quarter" idx="1"/>
          </p:nvPr>
        </p:nvSpPr>
        <p:spPr>
          <a:xfrm>
            <a:off x="8129588" y="5734050"/>
            <a:ext cx="609600" cy="520700"/>
          </a:xfrm>
          <a:prstGeom prst="rect">
            <a:avLst/>
          </a:prstGeom>
        </p:spPr>
        <p:txBody>
          <a:bodyPr anchor="ctr"/>
          <a:lstStyle>
            <a:lvl2pPr marL="742950" indent="-285750"/>
            <a:lvl3pPr marL="1143000" indent="-228600"/>
            <a:lvl4pPr marL="1600200" indent="-228600"/>
            <a:lvl5pPr marL="2057400" indent="-228600"/>
          </a:lstStyle>
          <a:p>
            <a:pPr algn="ctr" eaLnBrk="1" hangingPunct="1">
              <a:buNone/>
            </a:pPr>
            <a:fld id="{85580196-6970-4018-8D8D-B19FA0417995}" type="slidenum">
              <a:rPr lang="en-US" altLang="en-US" sz="1400" b="1">
                <a:solidFill>
                  <a:srgbClr val="FFFFFF"/>
                </a:solidFill>
              </a:rPr>
              <a:t>‹#›</a:t>
            </a:fld>
            <a:endParaRPr lang="en-US" altLang="en-US" sz="1400" b="1">
              <a:solidFill>
                <a:srgbClr val="FFFFFF"/>
              </a:solidFill>
            </a:endParaRPr>
          </a:p>
        </p:txBody>
      </p:sp>
      <p:sp>
        <p:nvSpPr>
          <p:cNvPr id="4" name="Footer Placeholder 3"/>
          <p:cNvSpPr>
            <a:spLocks noGrp="1" noSelect="0" noRot="0" noChangeAspect="0" noMove="0" noEditPoints="0" noAdjustHandles="0"/>
          </p:cNvSpPr>
          <p:nvPr>
            <p:ph type="ftr" sz="quarter" idx="2"/>
          </p:nvPr>
        </p:nvSpPr>
        <p:spPr>
          <a:xfrm rot="5400000">
            <a:off x="6989763" y="3736975"/>
            <a:ext cx="3200400" cy="365125"/>
          </a:xfrm>
          <a:prstGeom prst="rect">
            <a:avLst/>
          </a:prstGeom>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hf dt="0" sldNum="0"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C6C478E-7A75-48FF-91B7-769C50FD7B84}"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24098B5B-16A8-481B-BAD7-1DDA57505EBB}" type="slidenum">
              <a:rPr lang="en-US" smtClean="0"/>
              <a:t>‹#›</a:t>
            </a:fld>
            <a:endParaRPr lang="en-US"/>
          </a:p>
        </p:txBody>
      </p:sp>
    </p:spTree>
  </p:cSld>
  <p:clrMapOvr>
    <a:masterClrMapping/>
  </p:clrMapOvr>
  <p:hf dt="0" sldNum="0"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8BBCA383-402E-4F6D-BF29-AA64467264BD}"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0293C38-BCB6-4A57-961D-08A65E055632}" type="slidenum">
              <a:rPr lang="en-US" smtClean="0"/>
              <a:t>‹#›</a:t>
            </a:fld>
            <a:endParaRPr lang="en-US"/>
          </a:p>
        </p:txBody>
      </p:sp>
    </p:spTree>
  </p:cSld>
  <p:clrMapOvr>
    <a:masterClrMapping/>
  </p:clrMapOvr>
  <p:hf dt="0" sldNum="0"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3E0B55A7-F536-413E-8D96-3B631F456A52}"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A5924FED-DBF2-44D1-BC3E-255EA2B6FDFC}" type="slidenum">
              <a:rPr lang="en-US" smtClean="0"/>
              <a:t>‹#›</a:t>
            </a:fld>
            <a:endParaRPr lang="en-US"/>
          </a:p>
        </p:txBody>
      </p:sp>
    </p:spTree>
  </p:cSld>
  <p:clrMapOvr>
    <a:masterClrMapping/>
  </p:clrMapOvr>
  <p:hf dt="0"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41334122-98A3-4184-9E53-2F13870BC651}"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13A35D7B-65C2-4FB1-8270-B5605145976A}"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BD430FC5-148B-41A4-AEBA-2289309AAC00}"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9A7A2A71-B82C-4B23-8DB1-31AA85452157}" type="slidenum">
              <a:rPr lang="en-US" smtClean="0"/>
              <a:t>‹#›</a:t>
            </a:fld>
            <a:endParaRPr lang="en-US"/>
          </a:p>
        </p:txBody>
      </p:sp>
    </p:spTree>
  </p:cSld>
  <p:clrMapOvr>
    <a:masterClrMapping/>
  </p:clrMapOvr>
  <p:hf dt="0" sldNum="0"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C6974B39-8D40-49C9-8DB2-B17DDCA8F2C1}"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AD595905-C79B-45E4-9CEE-FFB4C4E2CECA}" type="slidenum">
              <a:rPr lang="en-US" smtClean="0"/>
              <a:t>‹#›</a:t>
            </a:fld>
            <a:endParaRPr lang="en-US"/>
          </a:p>
        </p:txBody>
      </p:sp>
    </p:spTree>
  </p:cSld>
  <p:clrMapOvr>
    <a:masterClrMapping/>
  </p:clrMapOvr>
  <p:hf dt="0"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8B6F09E0-5F05-418A-AAC5-5115B1BE2278}"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1FCBF7AB-A3D6-4934-92FC-C48110445BDA}" type="slidenum">
              <a:rPr lang="en-US" smtClean="0"/>
              <a:t>‹#›</a:t>
            </a:fld>
            <a:endParaRPr lang="en-US"/>
          </a:p>
        </p:txBody>
      </p:sp>
    </p:spTree>
  </p:cSld>
  <p:clrMapOvr>
    <a:masterClrMapping/>
  </p:clrMapOvr>
  <p:hf dt="0" sldNum="0"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AB7736A-D3BA-4A57-9218-4824096A0169}"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5DBAC0C8-F039-4E43-B194-055314A778E7}" type="slidenum">
              <a:rPr lang="en-US" smtClean="0"/>
              <a:t>‹#›</a:t>
            </a:fld>
            <a:endParaRPr lang="en-US"/>
          </a:p>
        </p:txBody>
      </p:sp>
    </p:spTree>
  </p:cSld>
  <p:clrMapOvr>
    <a:masterClrMapping/>
  </p:clrMapOvr>
  <p:hf dt="0" sldNum="0"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1DFAE7F-42FF-47A1-B2B9-9EFCFBFBC89D}"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8B4D6DD-5807-4C89-B3B8-CB8FED31B8A3}" type="slidenum">
              <a:rPr lang="en-US" smtClean="0"/>
              <a:t>‹#›</a:t>
            </a:fld>
            <a:endParaRPr lang="en-US"/>
          </a:p>
        </p:txBody>
      </p:sp>
    </p:spTree>
  </p:cSld>
  <p:clrMapOvr>
    <a:masterClrMapping/>
  </p:clrMapOvr>
  <p:hf dt="0" sldNum="0"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A1C23856-503F-4290-8A4D-951C0DD7D2C5}"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F51DD55-8E14-4EB9-B96B-4E1D04E6CE39}" type="slidenum">
              <a:rPr lang="en-US" smtClean="0"/>
              <a:t>‹#›</a:t>
            </a:fld>
            <a:endParaRPr lang="en-US"/>
          </a:p>
        </p:txBody>
      </p:sp>
    </p:spTree>
  </p:cSld>
  <p:clrMapOvr>
    <a:masterClrMapping/>
  </p:clrMapOvr>
  <p:hf dt="0" sldNum="0"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79E56477-6C53-41FE-A3C3-735094BD9FD3}"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114F4A9C-0CCC-451F-AD87-B0C6AF586174}" type="slidenum">
              <a:rPr lang="en-US" smtClean="0"/>
              <a:t>‹#›</a:t>
            </a:fld>
            <a:endParaRPr lang="en-US"/>
          </a:p>
        </p:txBody>
      </p:sp>
    </p:spTree>
  </p:cSld>
  <p:clrMapOvr>
    <a:masterClrMapping/>
  </p:clrMapOvr>
  <p:hf dt="0" sldNum="0"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B823D88-E3C2-479E-AF45-80A2DCC28F38}"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ABA1B6B0-F60B-40DC-BE0F-A86AF09D78FD}" type="slidenum">
              <a:rPr lang="en-US" smtClean="0"/>
              <a:t>‹#›</a:t>
            </a:fld>
            <a:endParaRPr lang="en-US"/>
          </a:p>
        </p:txBody>
      </p:sp>
    </p:spTree>
  </p:cSld>
  <p:clrMapOvr>
    <a:masterClrMapping/>
  </p:clrMapOvr>
  <p:hf dt="0" sldNum="0"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A8DF589D-1A00-4905-AA18-4694D13690D2}"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7E11CB6-5BDF-42A2-AA64-9EF5514F5327}" type="slidenum">
              <a:rPr lang="en-US" smtClean="0"/>
              <a:t>‹#›</a:t>
            </a:fld>
            <a:endParaRPr lang="en-US"/>
          </a:p>
        </p:txBody>
      </p:sp>
    </p:spTree>
  </p:cSld>
  <p:clrMapOvr>
    <a:masterClrMapping/>
  </p:clrMapOvr>
  <p:hf dt="0"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A6CD17E3-F4B5-4359-AC66-C21430D65C53}"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E10F5D04-E8DC-4FF6-8A97-D20196B0DCA5}" type="slidenum">
              <a:rPr lang="en-US" smtClean="0"/>
              <a:t>‹#›</a:t>
            </a:fld>
            <a:endParaRPr lang="en-US"/>
          </a:p>
        </p:txBody>
      </p:sp>
    </p:spTree>
  </p:cSld>
  <p:clrMapOvr>
    <a:masterClrMapping/>
  </p:clrMapOvr>
  <p:hf dt="0" sldNum="0"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FCB47C12-532D-4EF6-9398-62F529354377}"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99B51BEA-85CC-4119-AEEA-83ED7FE977FE}"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AD419B3E-23C3-47B9-AFF4-C9245E98D8A3}"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D195B95A-98B4-4B5D-BCE4-EC11F6B277CD}" type="slidenum">
              <a:rPr lang="en-US" smtClean="0"/>
              <a:t>‹#›</a:t>
            </a:fld>
            <a:endParaRPr lang="en-US"/>
          </a:p>
        </p:txBody>
      </p:sp>
    </p:spTree>
  </p:cSld>
  <p:clrMapOvr>
    <a:masterClrMapping/>
  </p:clrMapOvr>
  <p:hf dt="0" sldNum="0"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385A05BD-9703-4EBF-A505-C1F7F25A64D8}"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0F461CEA-F64C-4B9A-A186-72C5A8BFC488}" type="slidenum">
              <a:rPr lang="en-US" smtClean="0"/>
              <a:t>‹#›</a:t>
            </a:fld>
            <a:endParaRPr lang="en-US"/>
          </a:p>
        </p:txBody>
      </p:sp>
    </p:spTree>
  </p:cSld>
  <p:clrMapOvr>
    <a:masterClrMapping/>
  </p:clrMapOvr>
  <p:hf dt="0"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5865120D-6E4F-41CF-A3E7-81D101A1E9A0}"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540BDC34-B388-4FD4-8617-A30BCDD40A82}" type="slidenum">
              <a:rPr lang="en-US" smtClean="0"/>
              <a:t>‹#›</a:t>
            </a:fld>
            <a:endParaRPr lang="en-US"/>
          </a:p>
        </p:txBody>
      </p:sp>
    </p:spTree>
  </p:cSld>
  <p:clrMapOvr>
    <a:masterClrMapping/>
  </p:clrMapOvr>
  <p:hf dt="0" sldNum="0"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6951A3BD-B3F7-4F63-B377-FBC4E0A20365}" type="datetimeFigureOut">
              <a:rPr lang="en-US" smtClean="0"/>
              <a:t>9/11/2023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B9E509D-4DE3-454B-9BAC-24261DB7C2C2}" type="slidenum">
              <a:rPr lang="en-US" smtClean="0"/>
              <a:t>‹#›</a:t>
            </a:fld>
            <a:endParaRPr lang="en-US"/>
          </a:p>
        </p:txBody>
      </p:sp>
    </p:spTree>
  </p:cSld>
  <p:clrMapOvr>
    <a:masterClrMapping/>
  </p:clrMapOvr>
  <p:hf dt="0" sldNum="0"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68209D7A-5CD9-48C7-85B7-7F73C85CE7EB}"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2CC17B36-3F78-45E7-B0F5-F7C19C4F1CD4}" type="slidenum">
              <a:rPr lang="en-US" smtClean="0"/>
              <a:t>‹#›</a:t>
            </a:fld>
            <a:endParaRPr lang="en-US"/>
          </a:p>
        </p:txBody>
      </p:sp>
    </p:spTree>
  </p:cSld>
  <p:clrMapOvr>
    <a:masterClrMapping/>
  </p:clrMapOvr>
  <p:hf dt="0" sldNum="0"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0DA0FBF0-60DC-4554-8031-95F028FDFAE3}"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251C42AF-0521-4BAB-B235-AF174B593FA0}" type="slidenum">
              <a:rPr lang="en-US" smtClean="0"/>
              <a:t>‹#›</a:t>
            </a:fld>
            <a:endParaRPr lang="en-US"/>
          </a:p>
        </p:txBody>
      </p:sp>
    </p:spTree>
  </p:cSld>
  <p:clrMapOvr>
    <a:masterClrMapping/>
  </p:clrMapOvr>
  <p:hf dt="0" sldNum="0"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D33C02EC-34C2-45AF-8C3E-4B373ED2D0AD}"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786A8FA-3213-4DB3-AC21-888068DFFB36}" type="slidenum">
              <a:rPr lang="en-US" smtClean="0"/>
              <a:t>‹#›</a:t>
            </a:fld>
            <a:endParaRPr lang="en-US"/>
          </a:p>
        </p:txBody>
      </p:sp>
    </p:spTree>
  </p:cSld>
  <p:clrMapOvr>
    <a:masterClrMapping/>
  </p:clrMapOvr>
  <p:hf dt="0" sldNum="0" hdr="0" ftr="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19F0F758-49CD-4F94-AF04-0B310FCAA3A2}"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0A731BE3-80CF-4871-9B92-7A894E6E4DE5}" type="slidenum">
              <a:rPr lang="en-US" smtClean="0"/>
              <a:t>‹#›</a:t>
            </a:fld>
            <a:endParaRPr lang="en-US"/>
          </a:p>
        </p:txBody>
      </p:sp>
    </p:spTree>
  </p:cSld>
  <p:clrMapOvr>
    <a:masterClrMapping/>
  </p:clrMapOvr>
  <p:hf dt="0"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ctrTitle"/>
          </p:nvPr>
        </p:nvSpPr>
        <p:spPr>
          <a:xfrm>
            <a:off x="1143000" y="1122363"/>
            <a:ext cx="6858000" cy="2387600"/>
          </a:xfrm>
        </p:spPr>
        <p:txBody>
          <a:bodyPr anchor="b"/>
          <a:lstStyle>
            <a:lvl1pPr algn="ctr">
              <a:defRPr sz="6000"/>
            </a:lvl1pPr>
          </a:lstStyle>
          <a:p>
            <a:pPr>
              <a:buNone/>
            </a:pPr>
            <a:r>
              <a:t>Click to edit Master title style</a:t>
            </a:r>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D35C1C4C-7C0F-4A6B-99FB-D261032A0EDE}"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ECCBDC45-5380-4F47-B0BB-B427C3DF2B06}" type="slidenum">
              <a:rPr lang="en-US" smtClean="0"/>
              <a:t>‹#›</a:t>
            </a:fld>
            <a:endParaRPr lang="en-US"/>
          </a:p>
        </p:txBody>
      </p:sp>
    </p:spTree>
  </p:cSld>
  <p:clrMapOvr>
    <a:masterClrMapping/>
  </p:clrMapOvr>
  <p:hf dt="0" sldNum="0"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D88E163E-2AB8-46A8-8590-4F0BDE7D7B9A}"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64D6A48E-3D71-4C41-8E4C-3F821F6714FE}" type="slidenum">
              <a:rPr lang="en-US" smtClean="0"/>
              <a:t>‹#›</a:t>
            </a:fld>
            <a:endParaRPr lang="en-US"/>
          </a:p>
        </p:txBody>
      </p:sp>
    </p:spTree>
  </p:cSld>
  <p:clrMapOvr>
    <a:masterClrMapping/>
  </p:clrMapOvr>
  <p:hf dt="0" sldNum="0"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3887" y="1709738"/>
            <a:ext cx="7886700" cy="2852737"/>
          </a:xfrm>
        </p:spPr>
        <p:txBody>
          <a:bodyPr anchor="b"/>
          <a:lstStyle>
            <a:lvl1pPr>
              <a:defRPr sz="6000"/>
            </a:lvl1pPr>
          </a:lstStyle>
          <a:p>
            <a:pPr>
              <a:buNone/>
            </a:pPr>
            <a:r>
              <a:t>Click to edit Master title style</a:t>
            </a:r>
          </a:p>
        </p:txBody>
      </p:sp>
      <p:sp>
        <p:nvSpPr>
          <p:cNvPr id="3" name="Text Placeholder 2"/>
          <p:cNvSpPr>
            <a:spLocks noGrp="1" noEditPoints="1"/>
          </p:cNvSpPr>
          <p:nvPr>
            <p:ph type="body" idx="1"/>
          </p:nvPr>
        </p:nvSpPr>
        <p:spPr>
          <a:xfrm>
            <a:off x="623887"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4A9D24AC-AAA4-42EE-AF42-C2CAE2D2A89B}"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C916BF71-B35D-48CE-AEE5-32429D7DCCA5}"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A9313C7A-5984-41AF-81C4-973D0E3E96B5}"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51CCF663-DC19-42B8-8811-56785253FED8}" type="slidenum">
              <a:rPr lang="en-US" smtClean="0"/>
              <a:t>‹#›</a:t>
            </a:fld>
            <a:endParaRPr lang="en-US"/>
          </a:p>
        </p:txBody>
      </p:sp>
    </p:spTree>
  </p:cSld>
  <p:clrMapOvr>
    <a:masterClrMapping/>
  </p:clrMapOvr>
  <p:hf dt="0" sldNum="0" hdr="0" ftr="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Content Placeholder 2"/>
          <p:cNvSpPr>
            <a:spLocks noGrp="1" noSelect="0" noRot="0" noChangeAspect="0" noMove="0" noEditPoints="0" noAdjustHandles="0"/>
          </p:cNvSpPr>
          <p:nvPr>
            <p:ph sz="half" idx="1"/>
          </p:nvPr>
        </p:nvSpPr>
        <p:spPr>
          <a:xfrm>
            <a:off x="6286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noSelect="0" noRot="0" noChangeAspect="0" noMove="0" noEditPoints="0" noAdjustHandles="0"/>
          </p:cNvSpPr>
          <p:nvPr>
            <p:ph sz="half" idx="2"/>
          </p:nvPr>
        </p:nvSpPr>
        <p:spPr>
          <a:xfrm>
            <a:off x="4629150" y="1825625"/>
            <a:ext cx="3886200" cy="435133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noEditPoints="1"/>
          </p:cNvSpPr>
          <p:nvPr>
            <p:ph type="dt" sz="half" idx="10"/>
          </p:nvPr>
        </p:nvSpPr>
        <p:spPr/>
        <p:txBody>
          <a:bodyPr/>
          <a:lstStyle/>
          <a:p>
            <a:fld id="{D1708775-CE2E-4ABD-967B-4E09BC8A1C7C}"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C866DCF-40F8-4EE0-BFCB-542CD5F4A149}" type="slidenum">
              <a:rPr lang="en-US" smtClean="0"/>
              <a:t>‹#›</a:t>
            </a:fld>
            <a:endParaRPr lang="en-US"/>
          </a:p>
        </p:txBody>
      </p:sp>
    </p:spTree>
  </p:cSld>
  <p:clrMapOvr>
    <a:masterClrMapping/>
  </p:clrMapOvr>
  <p:hf dt="0" sldNum="0" hdr="0" ftr="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Text Placeholder 2"/>
          <p:cNvSpPr>
            <a:spLocks noGrp="1" noSelect="0" noRot="0" noChangeAspect="0" noMove="0" noEditPoints="0" noAdjustHandles="0"/>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Select="0" noRot="0" noChangeAspect="0" noMove="0" noEditPoints="0" noAdjustHandles="0"/>
          </p:cNvSpPr>
          <p:nvPr>
            <p:ph sz="half" idx="2"/>
          </p:nvPr>
        </p:nvSpPr>
        <p:spPr>
          <a:xfrm>
            <a:off x="629841" y="2505075"/>
            <a:ext cx="3868340"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noSelect="0" noRot="0" noChangeAspect="0" noMove="0" noEditPoints="0" noAdjustHandles="0"/>
          </p:cNvSpPr>
          <p:nvPr>
            <p:ph type="body"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Select="0" noRot="0" noChangeAspect="0" noMove="0" noEditPoints="0" noAdjustHandles="0"/>
          </p:cNvSpPr>
          <p:nvPr>
            <p:ph sz="half" idx="4"/>
          </p:nvPr>
        </p:nvSpPr>
        <p:spPr>
          <a:xfrm>
            <a:off x="4629150" y="2505075"/>
            <a:ext cx="3887391" cy="36845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noEditPoints="1"/>
          </p:cNvSpPr>
          <p:nvPr>
            <p:ph type="dt" sz="half" idx="10"/>
          </p:nvPr>
        </p:nvSpPr>
        <p:spPr/>
        <p:txBody>
          <a:bodyPr/>
          <a:lstStyle/>
          <a:p>
            <a:fld id="{F6A6BF93-90EA-43D6-A34E-D9E8081C58F1}" type="datetimeFigureOut">
              <a:rPr lang="en-US" smtClean="0"/>
              <a:t>9/11/2023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1DCA9E08-811E-4150-9A44-A35A38B2C5A7}" type="slidenum">
              <a:rPr lang="en-US" smtClean="0"/>
              <a:t>‹#›</a:t>
            </a:fld>
            <a:endParaRPr lang="en-US"/>
          </a:p>
        </p:txBody>
      </p:sp>
    </p:spTree>
  </p:cSld>
  <p:clrMapOvr>
    <a:masterClrMapping/>
  </p:clrMapOvr>
  <p:hf dt="0" sldNum="0" hdr="0" ftr="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Date Placeholder 2"/>
          <p:cNvSpPr>
            <a:spLocks noGrp="1" noEditPoints="1"/>
          </p:cNvSpPr>
          <p:nvPr>
            <p:ph type="dt" sz="half" idx="10"/>
          </p:nvPr>
        </p:nvSpPr>
        <p:spPr/>
        <p:txBody>
          <a:bodyPr/>
          <a:lstStyle/>
          <a:p>
            <a:fld id="{4E753F04-3EFC-492B-B78D-B4EBA4F00887}" type="datetimeFigureOut">
              <a:rPr lang="en-US" smtClean="0"/>
              <a:t>9/11/2023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87C1D09-BD6A-4EFB-BCB5-34781D093E66}" type="slidenum">
              <a:rPr lang="en-US" smtClean="0"/>
              <a:t>‹#›</a:t>
            </a:fld>
            <a:endParaRPr lang="en-US"/>
          </a:p>
        </p:txBody>
      </p:sp>
    </p:spTree>
  </p:cSld>
  <p:clrMapOvr>
    <a:masterClrMapping/>
  </p:clrMapOvr>
  <p:hf dt="0" sldNum="0" hdr="0" ftr="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F4765669-8683-408A-A40F-CDFBCBF83B6D}" type="datetimeFigureOut">
              <a:rPr lang="en-US" smtClean="0"/>
              <a:t>9/11/2023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66F9A937-E68F-45BF-8F87-F925C2FFCE04}" type="slidenum">
              <a:rPr lang="en-US" smtClean="0"/>
              <a:t>‹#›</a:t>
            </a:fld>
            <a:endParaRPr lang="en-US"/>
          </a:p>
        </p:txBody>
      </p:sp>
    </p:spTree>
  </p:cSld>
  <p:clrMapOvr>
    <a:masterClrMapping/>
  </p:clrMapOvr>
  <p:hf dt="0" sldNum="0" hdr="0" ftr="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64CEF772-0FFF-4DDA-A713-74129C4CDF64}"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CBD5574E-99F7-401F-AA09-A5B1373FF0FA}" type="slidenum">
              <a:rPr lang="en-US" smtClean="0"/>
              <a:t>‹#›</a:t>
            </a:fld>
            <a:endParaRPr lang="en-US"/>
          </a:p>
        </p:txBody>
      </p:sp>
    </p:spTree>
  </p:cSld>
  <p:clrMapOvr>
    <a:masterClrMapping/>
  </p:clrMapOvr>
  <p:hf dt="0" sldNum="0" hdr="0" ftr="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2560B80B-BE54-4469-BEFB-D2FE725CE60D}"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D221998-151F-4298-B66E-EEE1B9FF0E61}" type="slidenum">
              <a:rPr lang="en-US" smtClean="0"/>
              <a:t>‹#›</a:t>
            </a:fld>
            <a:endParaRPr lang="en-US"/>
          </a:p>
        </p:txBody>
      </p:sp>
    </p:spTree>
  </p:cSld>
  <p:clrMapOvr>
    <a:masterClrMapping/>
  </p:clrMapOvr>
  <p:hf dt="0" sldNum="0" hdr="0" ftr="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p:txBody>
          <a:bodyPr/>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47272666-A611-47E6-9DCC-2CCD6E8CBCDF}"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8794C78F-53B1-40E9-995D-2627A72831EC}" type="slidenum">
              <a:rPr lang="en-US" smtClean="0"/>
              <a:t>‹#›</a:t>
            </a:fld>
            <a:endParaRPr lang="en-US"/>
          </a:p>
        </p:txBody>
      </p:sp>
    </p:spTree>
  </p:cSld>
  <p:clrMapOvr>
    <a:masterClrMapping/>
  </p:clrMapOvr>
  <p:hf dt="0" sldNum="0"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orient="vert"/>
          </p:nvPr>
        </p:nvSpPr>
        <p:spPr>
          <a:xfrm>
            <a:off x="6543675" y="365125"/>
            <a:ext cx="1971675" cy="5811838"/>
          </a:xfrm>
        </p:spPr>
        <p:txBody>
          <a:bodyPr vert="eaVert"/>
          <a:lstStyle/>
          <a:p>
            <a:pPr>
              <a:buNone/>
            </a:pPr>
            <a:r>
              <a:t>Click to edit Master title style</a:t>
            </a:r>
          </a:p>
        </p:txBody>
      </p:sp>
      <p:sp>
        <p:nvSpPr>
          <p:cNvPr id="3" name="Vertical Text Placeholder 2"/>
          <p:cNvSpPr>
            <a:spLocks noGrp="1" noSelect="0" noRot="0" noChangeAspect="0" noMove="0" noEditPoints="0" noAdjustHandles="0"/>
          </p:cNvSpPr>
          <p:nvPr>
            <p:ph type="body" orient="vert" idx="1"/>
          </p:nvPr>
        </p:nvSpPr>
        <p:spPr>
          <a:xfrm>
            <a:off x="628650" y="365125"/>
            <a:ext cx="5800725"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noEditPoints="1"/>
          </p:cNvSpPr>
          <p:nvPr>
            <p:ph type="dt" sz="half" idx="10"/>
          </p:nvPr>
        </p:nvSpPr>
        <p:spPr/>
        <p:txBody>
          <a:bodyPr/>
          <a:lstStyle/>
          <a:p>
            <a:fld id="{64AE6921-6CB8-48F3-9708-A74E882F2A66}" type="datetimeFigureOut">
              <a:rPr lang="en-US" smtClean="0"/>
              <a:t>9/11/2023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06638E05-3598-49F4-8334-E2309EE16091}"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Content Placeholder 2"/>
          <p:cNvSpPr>
            <a:spLocks noGrp="1" noSelect="0" noRot="0" noChangeAspect="0" noMove="0" noEditPoints="0" noAdjustHandles="0"/>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D535D00F-DC56-4947-AF5E-188614D9CD7B}"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E3446CA8-E60A-4010-8234-D433AE60D416}"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Select="0" noRot="0" noChangeAspect="0" noMove="0" noEditPoints="0" noAdjustHandles="0"/>
          </p:cNvSpPr>
          <p:nvPr>
            <p:ph type="title"/>
          </p:nvPr>
        </p:nvSpPr>
        <p:spPr>
          <a:xfrm>
            <a:off x="629841" y="457200"/>
            <a:ext cx="2949177" cy="1600200"/>
          </a:xfrm>
        </p:spPr>
        <p:txBody>
          <a:bodyPr anchor="b"/>
          <a:lstStyle>
            <a:lvl1pPr>
              <a:defRPr sz="3200"/>
            </a:lvl1pPr>
          </a:lstStyle>
          <a:p>
            <a:pPr>
              <a:buNone/>
            </a:pPr>
            <a:r>
              <a:t>Click to edit Master title style</a:t>
            </a:r>
          </a:p>
        </p:txBody>
      </p:sp>
      <p:sp>
        <p:nvSpPr>
          <p:cNvPr id="3" name="Picture Placeholder 2"/>
          <p:cNvSpPr>
            <a:spLocks noGrp="1" noSelect="0" noRot="0" noChangeAspect="0" noMove="0" noEditPoints="0" noAdjustHandles="0"/>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Select="0" noRot="0" noChangeAspect="0" noMove="0" noEditPoints="0" noAdjustHandles="0"/>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55C70C06-2776-4283-A954-7F17D33DE5C8}" type="datetimeFigureOut">
              <a:rPr lang="en-US" smtClean="0"/>
              <a:t>9/11/2023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1274249C-6E66-441E-A1E3-EE0E7D328327}"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riel">
    <p:bg>
      <p:bgPr>
        <a:solidFill>
          <a:schemeClr val="bg1"/>
        </a:solidFill>
      </p:bgPr>
    </p:bg>
    <p:spTree>
      <p:nvGrpSpPr>
        <p:cNvPr id="1" name=""/>
        <p:cNvGrpSpPr/>
        <p:nvPr/>
      </p:nvGrpSpPr>
      <p:grpSpPr>
        <a:xfrm>
          <a:off x="0" y="0"/>
          <a:ext cx="0" cy="0"/>
          <a:chOff x="0" y="0"/>
          <a:chExt cx="0" cy="0"/>
        </a:xfrm>
      </p:grpSpPr>
      <p:sp>
        <p:nvSpPr>
          <p:cNvPr id="1026" name="Straight Connector 15"/>
          <p:cNvSpPr>
            <a:spLocks noGrp="0" noSelect="0" noRot="0" noChangeAspect="0" noMove="0" noEditPoints="0" noAdjustHandles="0"/>
          </p:cNvSpPr>
          <p:nvPr/>
        </p:nvSpPr>
        <p:spPr>
          <a:xfrm>
            <a:off x="8763000" y="0"/>
            <a:ext cx="0" cy="6858000"/>
          </a:xfrm>
          <a:prstGeom prst="line">
            <a:avLst/>
          </a:prstGeom>
          <a:noFill/>
          <a:ln w="38100">
            <a:solidFill>
              <a:srgbClr val="FEC3AE"/>
            </a:solidFill>
          </a:ln>
        </p:spPr>
        <p:txBody>
          <a:bodyPr/>
          <a:lstStyle/>
          <a:p>
            <a:pPr>
              <a:buNone/>
            </a:pPr>
          </a:p>
        </p:txBody>
      </p:sp>
      <p:sp>
        <p:nvSpPr>
          <p:cNvPr id="1027"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1028"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9" name="Date Placeholder 13"/>
          <p:cNvSpPr>
            <a:spLocks noGrp="1" noSelect="0" noRot="0" noChangeAspect="0" noMove="0" noEditPoints="0" noAdjustHandles="0"/>
          </p:cNvSpPr>
          <p:nvPr>
            <p:ph type="dt" sz="half" idx="2"/>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1030" name="Footer Placeholder 2"/>
          <p:cNvSpPr>
            <a:spLocks noGrp="1" noSelect="0" noRot="0" noChangeAspect="0" noMove="0" noEditPoints="0" noAdjustHandles="0"/>
          </p:cNvSpPr>
          <p:nvPr>
            <p:ph type="ftr" sz="quarter" idx="3"/>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
        <p:nvSpPr>
          <p:cNvPr id="1031" name="Straight Connector 6"/>
          <p:cNvSpPr>
            <a:spLocks noGrp="0" noSelect="0" noRot="0" noChangeAspect="0" noMove="0" noEditPoints="0" noAdjustHandles="0"/>
          </p:cNvSpPr>
          <p:nvPr/>
        </p:nvSpPr>
        <p:spPr>
          <a:xfrm>
            <a:off x="76200" y="0"/>
            <a:ext cx="0" cy="6858000"/>
          </a:xfrm>
          <a:prstGeom prst="line">
            <a:avLst/>
          </a:prstGeom>
          <a:noFill/>
          <a:ln w="57150" cmpd="thickThin">
            <a:solidFill>
              <a:srgbClr val="FEC3AE"/>
            </a:solidFill>
          </a:ln>
        </p:spPr>
        <p:txBody>
          <a:bodyPr/>
          <a:lstStyle/>
          <a:p>
            <a:pPr>
              <a:buNone/>
            </a:pPr>
          </a:p>
        </p:txBody>
      </p:sp>
      <p:sp>
        <p:nvSpPr>
          <p:cNvPr id="1032" name="Straight Connector 8"/>
          <p:cNvSpPr>
            <a:spLocks noGrp="0" noSelect="0" noRot="0" noChangeAspect="0" noMove="0" noEditPoints="0" noAdjustHandles="0"/>
          </p:cNvSpPr>
          <p:nvPr/>
        </p:nvSpPr>
        <p:spPr>
          <a:xfrm>
            <a:off x="8991600" y="0"/>
            <a:ext cx="0" cy="6858000"/>
          </a:xfrm>
          <a:prstGeom prst="line">
            <a:avLst/>
          </a:prstGeom>
          <a:noFill/>
          <a:ln w="19050">
            <a:solidFill>
              <a:schemeClr val="accent1"/>
            </a:solidFill>
          </a:ln>
        </p:spPr>
        <p:txBody>
          <a:bodyPr/>
          <a:lstStyle/>
          <a:p>
            <a:pPr>
              <a:buNone/>
            </a:pPr>
          </a:p>
        </p:txBody>
      </p:sp>
      <p:sp>
        <p:nvSpPr>
          <p:cNvPr id="1033" name="Rectangle 9"/>
          <p:cNvSpPr/>
          <p:nvPr/>
        </p:nvSpPr>
        <p:spPr>
          <a:xfrm>
            <a:off x="8839200" y="0"/>
            <a:ext cx="304800" cy="6858000"/>
          </a:xfrm>
          <a:prstGeom prst="rect">
            <a:avLst/>
          </a:prstGeom>
          <a:solidFill>
            <a:srgbClr val="FEC3AE">
              <a:alpha val="87059"/>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1034" name="Straight Connector 10"/>
          <p:cNvSpPr>
            <a:spLocks noGrp="0" noSelect="0" noRot="0" noChangeAspect="0" noMove="0" noEditPoints="0" noAdjustHandles="0"/>
          </p:cNvSpPr>
          <p:nvPr/>
        </p:nvSpPr>
        <p:spPr>
          <a:xfrm>
            <a:off x="8915400" y="0"/>
            <a:ext cx="0" cy="6858000"/>
          </a:xfrm>
          <a:prstGeom prst="line">
            <a:avLst/>
          </a:prstGeom>
          <a:noFill/>
          <a:ln>
            <a:solidFill>
              <a:schemeClr val="accent1"/>
            </a:solidFill>
          </a:ln>
        </p:spPr>
        <p:txBody>
          <a:bodyPr/>
          <a:lstStyle/>
          <a:p>
            <a:pPr>
              <a:buNone/>
            </a:pPr>
          </a:p>
        </p:txBody>
      </p:sp>
      <p:sp>
        <p:nvSpPr>
          <p:cNvPr id="1035" name="Oval 11"/>
          <p:cNvSpPr/>
          <p:nvPr/>
        </p:nvSpPr>
        <p:spPr>
          <a:xfrm>
            <a:off x="8156575" y="5715000"/>
            <a:ext cx="549275" cy="549275"/>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1036" name="Slide Number Placeholder 22"/>
          <p:cNvSpPr>
            <a:spLocks noGrp="1" noSelect="0" noRot="0" noChangeAspect="0" noMove="0" noEditPoints="0" noAdjustHandles="0"/>
          </p:cNvSpPr>
          <p:nvPr>
            <p:ph type="sldNum" sz="quarter" idx="4"/>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1C3B4422-C934-41C3-89C3-1E0758C58584}" type="slidenum">
              <a:rPr lang="en-US" altLang="en-US" sz="1400" b="1">
                <a:solidFill>
                  <a:srgbClr val="FFFFFF"/>
                </a:solidFill>
              </a:rPr>
              <a:t>‹#›</a:t>
            </a:fld>
            <a:endParaRPr lang="en-US" altLang="en-US"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1_Oriel">
    <p:bg>
      <p:bgPr>
        <a:solidFill>
          <a:schemeClr val="bg1"/>
        </a:solidFill>
      </p:bgPr>
    </p:bg>
    <p:spTree>
      <p:nvGrpSpPr>
        <p:cNvPr id="1" name=""/>
        <p:cNvGrpSpPr/>
        <p:nvPr/>
      </p:nvGrpSpPr>
      <p:grpSpPr>
        <a:xfrm>
          <a:off x="0" y="0"/>
          <a:ext cx="0" cy="0"/>
          <a:chOff x="0" y="0"/>
          <a:chExt cx="0" cy="0"/>
        </a:xfrm>
      </p:grpSpPr>
      <p:sp>
        <p:nvSpPr>
          <p:cNvPr id="2050" name="Rectangle 14"/>
          <p:cNvSpPr/>
          <p:nvPr/>
        </p:nvSpPr>
        <p:spPr>
          <a:xfrm>
            <a:off x="381000" y="0"/>
            <a:ext cx="609600" cy="6858000"/>
          </a:xfrm>
          <a:prstGeom prst="rect">
            <a:avLst/>
          </a:prstGeom>
          <a:solidFill>
            <a:srgbClr val="FEC3AE">
              <a:alpha val="54118"/>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51" name="Rectangle 16"/>
          <p:cNvSpPr/>
          <p:nvPr/>
        </p:nvSpPr>
        <p:spPr>
          <a:xfrm>
            <a:off x="276225" y="0"/>
            <a:ext cx="104775" cy="6858000"/>
          </a:xfrm>
          <a:prstGeom prst="rect">
            <a:avLst/>
          </a:prstGeom>
          <a:solidFill>
            <a:srgbClr val="FFD9CE">
              <a:alpha val="36078"/>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52" name="Rectangle 17"/>
          <p:cNvSpPr/>
          <p:nvPr/>
        </p:nvSpPr>
        <p:spPr>
          <a:xfrm>
            <a:off x="990600" y="0"/>
            <a:ext cx="182563" cy="6858000"/>
          </a:xfrm>
          <a:prstGeom prst="rect">
            <a:avLst/>
          </a:prstGeom>
          <a:solidFill>
            <a:srgbClr val="FFD9CE">
              <a:alpha val="70196"/>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53" name="Rectangle 18"/>
          <p:cNvSpPr/>
          <p:nvPr/>
        </p:nvSpPr>
        <p:spPr>
          <a:xfrm>
            <a:off x="1141413" y="0"/>
            <a:ext cx="230187" cy="6858000"/>
          </a:xfrm>
          <a:prstGeom prst="rect">
            <a:avLst/>
          </a:prstGeom>
          <a:solidFill>
            <a:srgbClr val="FFEDE8">
              <a:alpha val="70980"/>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54" name="Straight Connector 19"/>
          <p:cNvSpPr>
            <a:spLocks noGrp="0" noSelect="0" noRot="0" noChangeAspect="0" noMove="0" noEditPoints="0" noAdjustHandles="0"/>
          </p:cNvSpPr>
          <p:nvPr/>
        </p:nvSpPr>
        <p:spPr>
          <a:xfrm>
            <a:off x="106363" y="0"/>
            <a:ext cx="0" cy="6858000"/>
          </a:xfrm>
          <a:prstGeom prst="line">
            <a:avLst/>
          </a:prstGeom>
          <a:noFill/>
          <a:ln w="57150">
            <a:solidFill>
              <a:srgbClr val="FEC3AE"/>
            </a:solidFill>
          </a:ln>
        </p:spPr>
        <p:txBody>
          <a:bodyPr/>
          <a:lstStyle/>
          <a:p>
            <a:pPr>
              <a:buNone/>
            </a:pPr>
          </a:p>
        </p:txBody>
      </p:sp>
      <p:sp>
        <p:nvSpPr>
          <p:cNvPr id="2055" name="Straight Connector 20"/>
          <p:cNvSpPr>
            <a:spLocks noGrp="0" noSelect="0" noRot="0" noChangeAspect="0" noMove="0" noEditPoints="0" noAdjustHandles="0"/>
          </p:cNvSpPr>
          <p:nvPr/>
        </p:nvSpPr>
        <p:spPr>
          <a:xfrm>
            <a:off x="914400" y="0"/>
            <a:ext cx="0" cy="6858000"/>
          </a:xfrm>
          <a:prstGeom prst="line">
            <a:avLst/>
          </a:prstGeom>
          <a:noFill/>
          <a:ln w="57150">
            <a:solidFill>
              <a:srgbClr val="FFEDE8"/>
            </a:solidFill>
          </a:ln>
        </p:spPr>
        <p:txBody>
          <a:bodyPr/>
          <a:lstStyle/>
          <a:p>
            <a:pPr>
              <a:buNone/>
            </a:pPr>
          </a:p>
        </p:txBody>
      </p:sp>
      <p:sp>
        <p:nvSpPr>
          <p:cNvPr id="2056" name="Straight Connector 23"/>
          <p:cNvSpPr>
            <a:spLocks noGrp="0" noSelect="0" noRot="0" noChangeAspect="0" noMove="0" noEditPoints="0" noAdjustHandles="0"/>
          </p:cNvSpPr>
          <p:nvPr/>
        </p:nvSpPr>
        <p:spPr>
          <a:xfrm>
            <a:off x="854075" y="0"/>
            <a:ext cx="0" cy="6858000"/>
          </a:xfrm>
          <a:prstGeom prst="line">
            <a:avLst/>
          </a:prstGeom>
          <a:noFill/>
          <a:ln w="57150">
            <a:solidFill>
              <a:srgbClr val="FEC3AE"/>
            </a:solidFill>
          </a:ln>
        </p:spPr>
        <p:txBody>
          <a:bodyPr/>
          <a:lstStyle/>
          <a:p>
            <a:pPr>
              <a:buNone/>
            </a:pPr>
          </a:p>
        </p:txBody>
      </p:sp>
      <p:sp>
        <p:nvSpPr>
          <p:cNvPr id="2057" name="Straight Connector 24"/>
          <p:cNvSpPr>
            <a:spLocks noGrp="0" noSelect="0" noRot="0" noChangeAspect="0" noMove="0" noEditPoints="0" noAdjustHandles="0"/>
          </p:cNvSpPr>
          <p:nvPr/>
        </p:nvSpPr>
        <p:spPr>
          <a:xfrm>
            <a:off x="1727200" y="0"/>
            <a:ext cx="0" cy="6858000"/>
          </a:xfrm>
          <a:prstGeom prst="line">
            <a:avLst/>
          </a:prstGeom>
          <a:noFill/>
          <a:ln w="28575">
            <a:solidFill>
              <a:srgbClr val="FEC3AE"/>
            </a:solidFill>
          </a:ln>
        </p:spPr>
        <p:txBody>
          <a:bodyPr/>
          <a:lstStyle/>
          <a:p>
            <a:pPr>
              <a:buNone/>
            </a:pPr>
          </a:p>
        </p:txBody>
      </p:sp>
      <p:sp>
        <p:nvSpPr>
          <p:cNvPr id="2058" name="Straight Connector 25"/>
          <p:cNvSpPr>
            <a:spLocks noGrp="0" noSelect="0" noRot="0" noChangeAspect="0" noMove="0" noEditPoints="0" noAdjustHandles="0"/>
          </p:cNvSpPr>
          <p:nvPr/>
        </p:nvSpPr>
        <p:spPr>
          <a:xfrm>
            <a:off x="1066800" y="0"/>
            <a:ext cx="0" cy="6858000"/>
          </a:xfrm>
          <a:prstGeom prst="line">
            <a:avLst/>
          </a:prstGeom>
          <a:noFill/>
          <a:ln>
            <a:solidFill>
              <a:srgbClr val="FEC3AE"/>
            </a:solidFill>
          </a:ln>
        </p:spPr>
        <p:txBody>
          <a:bodyPr/>
          <a:lstStyle/>
          <a:p>
            <a:pPr>
              <a:buNone/>
            </a:pPr>
          </a:p>
        </p:txBody>
      </p:sp>
      <p:sp>
        <p:nvSpPr>
          <p:cNvPr id="2059" name="Straight Connector 26"/>
          <p:cNvSpPr>
            <a:spLocks noGrp="0" noSelect="0" noRot="0" noChangeAspect="0" noMove="0" noEditPoints="0" noAdjustHandles="0"/>
          </p:cNvSpPr>
          <p:nvPr/>
        </p:nvSpPr>
        <p:spPr>
          <a:xfrm>
            <a:off x="9113838" y="0"/>
            <a:ext cx="0" cy="6858000"/>
          </a:xfrm>
          <a:prstGeom prst="line">
            <a:avLst/>
          </a:prstGeom>
          <a:noFill/>
          <a:ln w="57150" cmpd="thickThin">
            <a:solidFill>
              <a:srgbClr val="FEC3AE"/>
            </a:solidFill>
          </a:ln>
        </p:spPr>
        <p:txBody>
          <a:bodyPr/>
          <a:lstStyle/>
          <a:p>
            <a:pPr>
              <a:buNone/>
            </a:pPr>
          </a:p>
        </p:txBody>
      </p:sp>
      <p:sp>
        <p:nvSpPr>
          <p:cNvPr id="2060" name="Rectangle 27"/>
          <p:cNvSpPr/>
          <p:nvPr/>
        </p:nvSpPr>
        <p:spPr>
          <a:xfrm>
            <a:off x="1219200" y="0"/>
            <a:ext cx="76200" cy="6858000"/>
          </a:xfrm>
          <a:prstGeom prst="rect">
            <a:avLst/>
          </a:prstGeom>
          <a:solidFill>
            <a:srgbClr val="FEC3AE">
              <a:alpha val="50980"/>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1" name="Oval 28"/>
          <p:cNvSpPr/>
          <p:nvPr/>
        </p:nvSpPr>
        <p:spPr>
          <a:xfrm>
            <a:off x="609600" y="3429000"/>
            <a:ext cx="1295400" cy="1295400"/>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2" name="Oval 29"/>
          <p:cNvSpPr/>
          <p:nvPr/>
        </p:nvSpPr>
        <p:spPr>
          <a:xfrm>
            <a:off x="1309688" y="4867275"/>
            <a:ext cx="641350" cy="641350"/>
          </a:xfrm>
          <a:prstGeom prst="ellipse">
            <a:avLst/>
          </a:prstGeom>
          <a:solidFill>
            <a:schemeClr val="accent1"/>
          </a:solidFill>
          <a:ln w="28575"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3" name="Oval 30"/>
          <p:cNvSpPr/>
          <p:nvPr/>
        </p:nvSpPr>
        <p:spPr>
          <a:xfrm>
            <a:off x="1090613" y="5500688"/>
            <a:ext cx="138112" cy="136525"/>
          </a:xfrm>
          <a:prstGeom prst="ellipse">
            <a:avLst/>
          </a:prstGeom>
          <a:solidFill>
            <a:schemeClr val="accent1"/>
          </a:solidFill>
          <a:ln w="127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4" name="Oval 31"/>
          <p:cNvSpPr/>
          <p:nvPr/>
        </p:nvSpPr>
        <p:spPr>
          <a:xfrm>
            <a:off x="1663700" y="5788025"/>
            <a:ext cx="274638" cy="274638"/>
          </a:xfrm>
          <a:prstGeom prst="ellipse">
            <a:avLst/>
          </a:prstGeom>
          <a:solidFill>
            <a:schemeClr val="accent1"/>
          </a:solidFill>
          <a:ln w="127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5" name="Oval 32"/>
          <p:cNvSpPr/>
          <p:nvPr/>
        </p:nvSpPr>
        <p:spPr>
          <a:xfrm>
            <a:off x="1905000" y="4495800"/>
            <a:ext cx="365125" cy="365125"/>
          </a:xfrm>
          <a:prstGeom prst="ellipse">
            <a:avLst/>
          </a:prstGeom>
          <a:solidFill>
            <a:schemeClr val="accent1"/>
          </a:solidFill>
          <a:ln w="28575"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2066"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2067"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2068" name="Date Placeholder 27"/>
          <p:cNvSpPr>
            <a:spLocks noGrp="1" noSelect="0" noRot="0" noChangeAspect="0" noMove="0" noEditPoints="0" noAdjustHandles="0"/>
          </p:cNvSpPr>
          <p:nvPr>
            <p:ph type="dt" sz="half" idx="2"/>
          </p:nvPr>
        </p:nvSpPr>
        <p:spPr>
          <a:xfrm rot="5400000">
            <a:off x="7764463" y="1174750"/>
            <a:ext cx="2286000" cy="381000"/>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2069" name="Footer Placeholder 16"/>
          <p:cNvSpPr>
            <a:spLocks noGrp="1" noSelect="0" noRot="0" noChangeAspect="0" noMove="0" noEditPoints="0" noAdjustHandles="0"/>
          </p:cNvSpPr>
          <p:nvPr>
            <p:ph type="ftr" sz="quarter" idx="3"/>
          </p:nvPr>
        </p:nvSpPr>
        <p:spPr>
          <a:xfrm rot="5400000">
            <a:off x="7077075" y="4181475"/>
            <a:ext cx="3657600" cy="38417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
        <p:nvSpPr>
          <p:cNvPr id="2070" name="Slide Number Placeholder 28"/>
          <p:cNvSpPr>
            <a:spLocks noGrp="1" noSelect="0" noRot="0" noChangeAspect="0" noMove="0" noEditPoints="0" noAdjustHandles="0"/>
          </p:cNvSpPr>
          <p:nvPr>
            <p:ph type="sldNum" sz="quarter" idx="4"/>
          </p:nvPr>
        </p:nvSpPr>
        <p:spPr>
          <a:xfrm>
            <a:off x="1325563" y="4929188"/>
            <a:ext cx="609600" cy="517525"/>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26432E7F-6BDF-46DF-A1D8-B648FD95E9C2}" type="slidenum">
              <a:rPr lang="en-US" altLang="en-US" sz="1400" b="1">
                <a:solidFill>
                  <a:srgbClr val="FFFFFF"/>
                </a:solidFill>
              </a:rPr>
              <a:t>‹#›</a:t>
            </a:fld>
            <a:endParaRPr lang="en-US" altLang="en-US"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2_Oriel">
    <p:bg>
      <p:bgPr>
        <a:solidFill>
          <a:schemeClr val="bg1"/>
        </a:solidFill>
      </p:bgPr>
    </p:bg>
    <p:spTree>
      <p:nvGrpSpPr>
        <p:cNvPr id="1" name=""/>
        <p:cNvGrpSpPr/>
        <p:nvPr/>
      </p:nvGrpSpPr>
      <p:grpSpPr>
        <a:xfrm>
          <a:off x="0" y="0"/>
          <a:ext cx="0" cy="0"/>
          <a:chOff x="0" y="0"/>
          <a:chExt cx="0" cy="0"/>
        </a:xfrm>
      </p:grpSpPr>
      <p:sp>
        <p:nvSpPr>
          <p:cNvPr id="3074" name="Straight Connector 15"/>
          <p:cNvSpPr>
            <a:spLocks noGrp="0" noSelect="0" noRot="0" noChangeAspect="0" noMove="0" noEditPoints="0" noAdjustHandles="0"/>
          </p:cNvSpPr>
          <p:nvPr/>
        </p:nvSpPr>
        <p:spPr>
          <a:xfrm>
            <a:off x="8763000" y="0"/>
            <a:ext cx="0" cy="6858000"/>
          </a:xfrm>
          <a:prstGeom prst="line">
            <a:avLst/>
          </a:prstGeom>
          <a:noFill/>
          <a:ln w="38100">
            <a:solidFill>
              <a:srgbClr val="FEC3AE"/>
            </a:solidFill>
          </a:ln>
        </p:spPr>
        <p:txBody>
          <a:bodyPr/>
          <a:lstStyle/>
          <a:p>
            <a:pPr>
              <a:buNone/>
            </a:pPr>
          </a:p>
        </p:txBody>
      </p:sp>
      <p:sp>
        <p:nvSpPr>
          <p:cNvPr id="3075" name="Straight Connector 6"/>
          <p:cNvSpPr>
            <a:spLocks noGrp="0" noSelect="0" noRot="0" noChangeAspect="0" noMove="0" noEditPoints="0" noAdjustHandles="0"/>
          </p:cNvSpPr>
          <p:nvPr/>
        </p:nvSpPr>
        <p:spPr>
          <a:xfrm>
            <a:off x="76200" y="0"/>
            <a:ext cx="0" cy="6858000"/>
          </a:xfrm>
          <a:prstGeom prst="line">
            <a:avLst/>
          </a:prstGeom>
          <a:noFill/>
          <a:ln w="57150" cmpd="thickThin">
            <a:solidFill>
              <a:srgbClr val="FEC3AE"/>
            </a:solidFill>
          </a:ln>
        </p:spPr>
        <p:txBody>
          <a:bodyPr/>
          <a:lstStyle/>
          <a:p>
            <a:pPr>
              <a:buNone/>
            </a:pPr>
          </a:p>
        </p:txBody>
      </p:sp>
      <p:sp>
        <p:nvSpPr>
          <p:cNvPr id="3076" name="Straight Connector 8"/>
          <p:cNvSpPr>
            <a:spLocks noGrp="0" noSelect="0" noRot="0" noChangeAspect="0" noMove="0" noEditPoints="0" noAdjustHandles="0"/>
          </p:cNvSpPr>
          <p:nvPr/>
        </p:nvSpPr>
        <p:spPr>
          <a:xfrm>
            <a:off x="8991600" y="0"/>
            <a:ext cx="0" cy="6858000"/>
          </a:xfrm>
          <a:prstGeom prst="line">
            <a:avLst/>
          </a:prstGeom>
          <a:noFill/>
          <a:ln w="19050">
            <a:solidFill>
              <a:schemeClr val="accent1"/>
            </a:solidFill>
          </a:ln>
        </p:spPr>
        <p:txBody>
          <a:bodyPr/>
          <a:lstStyle/>
          <a:p>
            <a:pPr>
              <a:buNone/>
            </a:pPr>
          </a:p>
        </p:txBody>
      </p:sp>
      <p:sp>
        <p:nvSpPr>
          <p:cNvPr id="3077" name="Rectangle 9"/>
          <p:cNvSpPr/>
          <p:nvPr/>
        </p:nvSpPr>
        <p:spPr>
          <a:xfrm>
            <a:off x="8839200" y="0"/>
            <a:ext cx="304800" cy="6858000"/>
          </a:xfrm>
          <a:prstGeom prst="rect">
            <a:avLst/>
          </a:prstGeom>
          <a:solidFill>
            <a:srgbClr val="FEC3AE">
              <a:alpha val="87059"/>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3078" name="Straight Connector 10"/>
          <p:cNvSpPr>
            <a:spLocks noGrp="0" noSelect="0" noRot="0" noChangeAspect="0" noMove="0" noEditPoints="0" noAdjustHandles="0"/>
          </p:cNvSpPr>
          <p:nvPr/>
        </p:nvSpPr>
        <p:spPr>
          <a:xfrm>
            <a:off x="8915400" y="0"/>
            <a:ext cx="0" cy="6858000"/>
          </a:xfrm>
          <a:prstGeom prst="line">
            <a:avLst/>
          </a:prstGeom>
          <a:noFill/>
          <a:ln>
            <a:solidFill>
              <a:schemeClr val="accent1"/>
            </a:solidFill>
          </a:ln>
        </p:spPr>
        <p:txBody>
          <a:bodyPr/>
          <a:lstStyle/>
          <a:p>
            <a:pPr>
              <a:buNone/>
            </a:pPr>
          </a:p>
        </p:txBody>
      </p:sp>
      <p:sp>
        <p:nvSpPr>
          <p:cNvPr id="3079" name="Oval 11"/>
          <p:cNvSpPr/>
          <p:nvPr/>
        </p:nvSpPr>
        <p:spPr>
          <a:xfrm>
            <a:off x="8156575" y="5715000"/>
            <a:ext cx="549275" cy="549275"/>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3080"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3081"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3082" name="Date Placeholder 6"/>
          <p:cNvSpPr>
            <a:spLocks noGrp="1" noSelect="0" noRot="0" noChangeAspect="0" noMove="0" noEditPoints="0" noAdjustHandles="0"/>
          </p:cNvSpPr>
          <p:nvPr>
            <p:ph type="dt" sz="half" idx="2"/>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3083" name="Slide Number Placeholder 8"/>
          <p:cNvSpPr>
            <a:spLocks noGrp="1" noSelect="0" noRot="0" noChangeAspect="0" noMove="0" noEditPoints="0" noAdjustHandles="0"/>
          </p:cNvSpPr>
          <p:nvPr>
            <p:ph type="sldNum" sz="quarter" idx="4"/>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3A741E3B-FF68-41B4-A01E-1423CC8953D1}" type="slidenum">
              <a:rPr lang="en-US" altLang="en-US" sz="1400" b="1">
                <a:solidFill>
                  <a:srgbClr val="FFFFFF"/>
                </a:solidFill>
              </a:rPr>
              <a:t>‹#›</a:t>
            </a:fld>
            <a:endParaRPr lang="en-US" altLang="en-US" sz="1400" b="1">
              <a:solidFill>
                <a:srgbClr val="FFFFFF"/>
              </a:solidFill>
            </a:endParaRPr>
          </a:p>
        </p:txBody>
      </p:sp>
      <p:sp>
        <p:nvSpPr>
          <p:cNvPr id="3084" name="Footer Placeholder 9"/>
          <p:cNvSpPr>
            <a:spLocks noGrp="1" noSelect="0" noRot="0" noChangeAspect="0" noMove="0" noEditPoints="0" noAdjustHandles="0"/>
          </p:cNvSpPr>
          <p:nvPr>
            <p:ph type="ftr" sz="quarter" idx="3"/>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3_Oriel">
    <p:bg>
      <p:bgPr>
        <a:solidFill>
          <a:schemeClr val="bg2"/>
        </a:solidFill>
      </p:bgPr>
    </p:bg>
    <p:spTree>
      <p:nvGrpSpPr>
        <p:cNvPr id="1" name=""/>
        <p:cNvGrpSpPr/>
        <p:nvPr/>
      </p:nvGrpSpPr>
      <p:grpSpPr>
        <a:xfrm>
          <a:off x="0" y="0"/>
          <a:ext cx="0" cy="0"/>
          <a:chOff x="0" y="0"/>
          <a:chExt cx="0" cy="0"/>
        </a:xfrm>
      </p:grpSpPr>
      <p:sp>
        <p:nvSpPr>
          <p:cNvPr id="4098" name="Rectangle 14"/>
          <p:cNvSpPr/>
          <p:nvPr/>
        </p:nvSpPr>
        <p:spPr>
          <a:xfrm>
            <a:off x="381000" y="0"/>
            <a:ext cx="609600" cy="6858000"/>
          </a:xfrm>
          <a:prstGeom prst="rect">
            <a:avLst/>
          </a:prstGeom>
          <a:solidFill>
            <a:srgbClr val="FEC3AE">
              <a:alpha val="54118"/>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099" name="Rectangle 16"/>
          <p:cNvSpPr/>
          <p:nvPr/>
        </p:nvSpPr>
        <p:spPr>
          <a:xfrm>
            <a:off x="276225" y="0"/>
            <a:ext cx="104775" cy="6858000"/>
          </a:xfrm>
          <a:prstGeom prst="rect">
            <a:avLst/>
          </a:prstGeom>
          <a:solidFill>
            <a:srgbClr val="FFD9CE">
              <a:alpha val="36078"/>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00" name="Rectangle 17"/>
          <p:cNvSpPr/>
          <p:nvPr/>
        </p:nvSpPr>
        <p:spPr>
          <a:xfrm>
            <a:off x="990600" y="0"/>
            <a:ext cx="182563" cy="6858000"/>
          </a:xfrm>
          <a:prstGeom prst="rect">
            <a:avLst/>
          </a:prstGeom>
          <a:solidFill>
            <a:srgbClr val="FFD9CE">
              <a:alpha val="70196"/>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01" name="Rectangle 18"/>
          <p:cNvSpPr/>
          <p:nvPr/>
        </p:nvSpPr>
        <p:spPr>
          <a:xfrm>
            <a:off x="1141413" y="0"/>
            <a:ext cx="230187" cy="6858000"/>
          </a:xfrm>
          <a:prstGeom prst="rect">
            <a:avLst/>
          </a:prstGeom>
          <a:solidFill>
            <a:srgbClr val="FFEDE8">
              <a:alpha val="70980"/>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02" name="Straight Connector 19"/>
          <p:cNvSpPr>
            <a:spLocks noGrp="0" noSelect="0" noRot="0" noChangeAspect="0" noMove="0" noEditPoints="0" noAdjustHandles="0"/>
          </p:cNvSpPr>
          <p:nvPr/>
        </p:nvSpPr>
        <p:spPr>
          <a:xfrm>
            <a:off x="106363" y="0"/>
            <a:ext cx="0" cy="6858000"/>
          </a:xfrm>
          <a:prstGeom prst="line">
            <a:avLst/>
          </a:prstGeom>
          <a:noFill/>
          <a:ln w="57150">
            <a:solidFill>
              <a:srgbClr val="FEC3AE"/>
            </a:solidFill>
          </a:ln>
        </p:spPr>
        <p:txBody>
          <a:bodyPr/>
          <a:lstStyle/>
          <a:p>
            <a:pPr>
              <a:buNone/>
            </a:pPr>
          </a:p>
        </p:txBody>
      </p:sp>
      <p:sp>
        <p:nvSpPr>
          <p:cNvPr id="4103" name="Straight Connector 20"/>
          <p:cNvSpPr>
            <a:spLocks noGrp="0" noSelect="0" noRot="0" noChangeAspect="0" noMove="0" noEditPoints="0" noAdjustHandles="0"/>
          </p:cNvSpPr>
          <p:nvPr/>
        </p:nvSpPr>
        <p:spPr>
          <a:xfrm>
            <a:off x="914400" y="0"/>
            <a:ext cx="0" cy="6858000"/>
          </a:xfrm>
          <a:prstGeom prst="line">
            <a:avLst/>
          </a:prstGeom>
          <a:noFill/>
          <a:ln w="57150">
            <a:solidFill>
              <a:srgbClr val="FFEDE8"/>
            </a:solidFill>
          </a:ln>
        </p:spPr>
        <p:txBody>
          <a:bodyPr/>
          <a:lstStyle/>
          <a:p>
            <a:pPr>
              <a:buNone/>
            </a:pPr>
          </a:p>
        </p:txBody>
      </p:sp>
      <p:sp>
        <p:nvSpPr>
          <p:cNvPr id="4104" name="Straight Connector 23"/>
          <p:cNvSpPr>
            <a:spLocks noGrp="0" noSelect="0" noRot="0" noChangeAspect="0" noMove="0" noEditPoints="0" noAdjustHandles="0"/>
          </p:cNvSpPr>
          <p:nvPr/>
        </p:nvSpPr>
        <p:spPr>
          <a:xfrm>
            <a:off x="854075" y="0"/>
            <a:ext cx="0" cy="6858000"/>
          </a:xfrm>
          <a:prstGeom prst="line">
            <a:avLst/>
          </a:prstGeom>
          <a:noFill/>
          <a:ln w="57150">
            <a:solidFill>
              <a:srgbClr val="FEC3AE"/>
            </a:solidFill>
          </a:ln>
        </p:spPr>
        <p:txBody>
          <a:bodyPr/>
          <a:lstStyle/>
          <a:p>
            <a:pPr>
              <a:buNone/>
            </a:pPr>
          </a:p>
        </p:txBody>
      </p:sp>
      <p:sp>
        <p:nvSpPr>
          <p:cNvPr id="4105" name="Straight Connector 24"/>
          <p:cNvSpPr>
            <a:spLocks noGrp="0" noSelect="0" noRot="0" noChangeAspect="0" noMove="0" noEditPoints="0" noAdjustHandles="0"/>
          </p:cNvSpPr>
          <p:nvPr/>
        </p:nvSpPr>
        <p:spPr>
          <a:xfrm>
            <a:off x="1727200" y="0"/>
            <a:ext cx="0" cy="6858000"/>
          </a:xfrm>
          <a:prstGeom prst="line">
            <a:avLst/>
          </a:prstGeom>
          <a:noFill/>
          <a:ln w="28575">
            <a:solidFill>
              <a:srgbClr val="FEC3AE"/>
            </a:solidFill>
          </a:ln>
        </p:spPr>
        <p:txBody>
          <a:bodyPr/>
          <a:lstStyle/>
          <a:p>
            <a:pPr>
              <a:buNone/>
            </a:pPr>
          </a:p>
        </p:txBody>
      </p:sp>
      <p:sp>
        <p:nvSpPr>
          <p:cNvPr id="4106" name="Straight Connector 25"/>
          <p:cNvSpPr>
            <a:spLocks noGrp="0" noSelect="0" noRot="0" noChangeAspect="0" noMove="0" noEditPoints="0" noAdjustHandles="0"/>
          </p:cNvSpPr>
          <p:nvPr/>
        </p:nvSpPr>
        <p:spPr>
          <a:xfrm>
            <a:off x="1066800" y="0"/>
            <a:ext cx="0" cy="6858000"/>
          </a:xfrm>
          <a:prstGeom prst="line">
            <a:avLst/>
          </a:prstGeom>
          <a:noFill/>
          <a:ln>
            <a:solidFill>
              <a:srgbClr val="FEC3AE"/>
            </a:solidFill>
          </a:ln>
        </p:spPr>
        <p:txBody>
          <a:bodyPr/>
          <a:lstStyle/>
          <a:p>
            <a:pPr>
              <a:buNone/>
            </a:pPr>
          </a:p>
        </p:txBody>
      </p:sp>
      <p:sp>
        <p:nvSpPr>
          <p:cNvPr id="4107" name="Rectangle 26"/>
          <p:cNvSpPr/>
          <p:nvPr/>
        </p:nvSpPr>
        <p:spPr>
          <a:xfrm>
            <a:off x="1219200" y="0"/>
            <a:ext cx="76200" cy="6858000"/>
          </a:xfrm>
          <a:prstGeom prst="rect">
            <a:avLst/>
          </a:prstGeom>
          <a:solidFill>
            <a:srgbClr val="FEC3AE">
              <a:alpha val="50980"/>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08" name="Oval 27"/>
          <p:cNvSpPr/>
          <p:nvPr/>
        </p:nvSpPr>
        <p:spPr>
          <a:xfrm>
            <a:off x="609600" y="3429000"/>
            <a:ext cx="1295400" cy="1295400"/>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09" name="Oval 28"/>
          <p:cNvSpPr/>
          <p:nvPr/>
        </p:nvSpPr>
        <p:spPr>
          <a:xfrm>
            <a:off x="1323975" y="4867275"/>
            <a:ext cx="642938" cy="641350"/>
          </a:xfrm>
          <a:prstGeom prst="ellipse">
            <a:avLst/>
          </a:prstGeom>
          <a:solidFill>
            <a:schemeClr val="accent1"/>
          </a:solidFill>
          <a:ln w="28575"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10" name="Oval 29"/>
          <p:cNvSpPr/>
          <p:nvPr/>
        </p:nvSpPr>
        <p:spPr>
          <a:xfrm>
            <a:off x="1090613" y="5500688"/>
            <a:ext cx="138112" cy="136525"/>
          </a:xfrm>
          <a:prstGeom prst="ellipse">
            <a:avLst/>
          </a:prstGeom>
          <a:solidFill>
            <a:schemeClr val="accent1"/>
          </a:solidFill>
          <a:ln w="127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11" name="Oval 30"/>
          <p:cNvSpPr/>
          <p:nvPr/>
        </p:nvSpPr>
        <p:spPr>
          <a:xfrm>
            <a:off x="1663700" y="5791200"/>
            <a:ext cx="274638" cy="274638"/>
          </a:xfrm>
          <a:prstGeom prst="ellipse">
            <a:avLst/>
          </a:prstGeom>
          <a:solidFill>
            <a:schemeClr val="accent1"/>
          </a:solidFill>
          <a:ln w="127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12" name="Oval 31"/>
          <p:cNvSpPr/>
          <p:nvPr/>
        </p:nvSpPr>
        <p:spPr>
          <a:xfrm>
            <a:off x="1879600" y="4479925"/>
            <a:ext cx="365125" cy="365125"/>
          </a:xfrm>
          <a:prstGeom prst="ellipse">
            <a:avLst/>
          </a:prstGeom>
          <a:solidFill>
            <a:schemeClr val="accent1"/>
          </a:solidFill>
          <a:ln w="28575"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4113" name="Straight Connector 32"/>
          <p:cNvSpPr>
            <a:spLocks noGrp="0" noSelect="0" noRot="0" noChangeAspect="0" noMove="0" noEditPoints="0" noAdjustHandles="0"/>
          </p:cNvSpPr>
          <p:nvPr/>
        </p:nvSpPr>
        <p:spPr>
          <a:xfrm>
            <a:off x="9097963" y="0"/>
            <a:ext cx="0" cy="6858000"/>
          </a:xfrm>
          <a:prstGeom prst="line">
            <a:avLst/>
          </a:prstGeom>
          <a:noFill/>
          <a:ln w="57150" cmpd="thickThin">
            <a:solidFill>
              <a:srgbClr val="FEC3AE"/>
            </a:solidFill>
          </a:ln>
        </p:spPr>
        <p:txBody>
          <a:bodyPr/>
          <a:lstStyle/>
          <a:p>
            <a:pPr>
              <a:buNone/>
            </a:pPr>
          </a:p>
        </p:txBody>
      </p:sp>
      <p:sp>
        <p:nvSpPr>
          <p:cNvPr id="4114"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4115"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116" name="Date Placeholder 3"/>
          <p:cNvSpPr>
            <a:spLocks noGrp="1" noSelect="0" noRot="0" noChangeAspect="0" noMove="0" noEditPoints="0" noAdjustHandles="0"/>
          </p:cNvSpPr>
          <p:nvPr>
            <p:ph type="dt" sz="half" idx="2"/>
          </p:nvPr>
        </p:nvSpPr>
        <p:spPr>
          <a:xfrm rot="5400000">
            <a:off x="7762875" y="1169988"/>
            <a:ext cx="2286000" cy="381000"/>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4117" name="Footer Placeholder 4"/>
          <p:cNvSpPr>
            <a:spLocks noGrp="1" noSelect="0" noRot="0" noChangeAspect="0" noMove="0" noEditPoints="0" noAdjustHandles="0"/>
          </p:cNvSpPr>
          <p:nvPr>
            <p:ph type="ftr" sz="quarter" idx="3"/>
          </p:nvPr>
        </p:nvSpPr>
        <p:spPr>
          <a:xfrm rot="5400000">
            <a:off x="7077075" y="4178300"/>
            <a:ext cx="3657600" cy="38417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
        <p:nvSpPr>
          <p:cNvPr id="4118" name="Slide Number Placeholder 5"/>
          <p:cNvSpPr>
            <a:spLocks noGrp="1" noSelect="0" noRot="0" noChangeAspect="0" noMove="0" noEditPoints="0" noAdjustHandles="0"/>
          </p:cNvSpPr>
          <p:nvPr>
            <p:ph type="sldNum" sz="quarter" idx="4"/>
          </p:nvPr>
        </p:nvSpPr>
        <p:spPr>
          <a:xfrm>
            <a:off x="1339850" y="4929188"/>
            <a:ext cx="609600" cy="517525"/>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8DE4988C-147F-4143-8631-B0BBBBC3F0A2}" type="slidenum">
              <a:rPr lang="en-US" altLang="en-US" sz="1400" b="1">
                <a:solidFill>
                  <a:srgbClr val="FFFFFF"/>
                </a:solidFill>
              </a:rPr>
              <a:t>‹#›</a:t>
            </a:fld>
            <a:endParaRPr lang="en-US" altLang="en-US"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4_Oriel">
    <p:bg>
      <p:bgPr>
        <a:solidFill>
          <a:schemeClr val="bg1"/>
        </a:solidFill>
      </p:bgPr>
    </p:bg>
    <p:spTree>
      <p:nvGrpSpPr>
        <p:cNvPr id="1" name=""/>
        <p:cNvGrpSpPr/>
        <p:nvPr/>
      </p:nvGrpSpPr>
      <p:grpSpPr>
        <a:xfrm>
          <a:off x="0" y="0"/>
          <a:ext cx="0" cy="0"/>
          <a:chOff x="0" y="0"/>
          <a:chExt cx="0" cy="0"/>
        </a:xfrm>
      </p:grpSpPr>
      <p:sp>
        <p:nvSpPr>
          <p:cNvPr id="5122" name="Straight Connector 15"/>
          <p:cNvSpPr>
            <a:spLocks noGrp="0" noSelect="0" noRot="0" noChangeAspect="0" noMove="0" noEditPoints="0" noAdjustHandles="0"/>
          </p:cNvSpPr>
          <p:nvPr/>
        </p:nvSpPr>
        <p:spPr>
          <a:xfrm>
            <a:off x="8763000" y="0"/>
            <a:ext cx="0" cy="6858000"/>
          </a:xfrm>
          <a:prstGeom prst="line">
            <a:avLst/>
          </a:prstGeom>
          <a:noFill/>
          <a:ln w="38100">
            <a:solidFill>
              <a:srgbClr val="FEC3AE"/>
            </a:solidFill>
          </a:ln>
        </p:spPr>
        <p:txBody>
          <a:bodyPr/>
          <a:lstStyle/>
          <a:p>
            <a:pPr>
              <a:buNone/>
            </a:pPr>
          </a:p>
        </p:txBody>
      </p:sp>
      <p:sp>
        <p:nvSpPr>
          <p:cNvPr id="5123" name="Straight Connector 6"/>
          <p:cNvSpPr>
            <a:spLocks noGrp="0" noSelect="0" noRot="0" noChangeAspect="0" noMove="0" noEditPoints="0" noAdjustHandles="0"/>
          </p:cNvSpPr>
          <p:nvPr/>
        </p:nvSpPr>
        <p:spPr>
          <a:xfrm>
            <a:off x="76200" y="0"/>
            <a:ext cx="0" cy="6858000"/>
          </a:xfrm>
          <a:prstGeom prst="line">
            <a:avLst/>
          </a:prstGeom>
          <a:noFill/>
          <a:ln w="57150" cmpd="thickThin">
            <a:solidFill>
              <a:srgbClr val="FEC3AE"/>
            </a:solidFill>
          </a:ln>
        </p:spPr>
        <p:txBody>
          <a:bodyPr/>
          <a:lstStyle/>
          <a:p>
            <a:pPr>
              <a:buNone/>
            </a:pPr>
          </a:p>
        </p:txBody>
      </p:sp>
      <p:sp>
        <p:nvSpPr>
          <p:cNvPr id="5124" name="Straight Connector 8"/>
          <p:cNvSpPr>
            <a:spLocks noGrp="0" noSelect="0" noRot="0" noChangeAspect="0" noMove="0" noEditPoints="0" noAdjustHandles="0"/>
          </p:cNvSpPr>
          <p:nvPr/>
        </p:nvSpPr>
        <p:spPr>
          <a:xfrm>
            <a:off x="8991600" y="0"/>
            <a:ext cx="0" cy="6858000"/>
          </a:xfrm>
          <a:prstGeom prst="line">
            <a:avLst/>
          </a:prstGeom>
          <a:noFill/>
          <a:ln w="19050">
            <a:solidFill>
              <a:schemeClr val="accent1"/>
            </a:solidFill>
          </a:ln>
        </p:spPr>
        <p:txBody>
          <a:bodyPr/>
          <a:lstStyle/>
          <a:p>
            <a:pPr>
              <a:buNone/>
            </a:pPr>
          </a:p>
        </p:txBody>
      </p:sp>
      <p:sp>
        <p:nvSpPr>
          <p:cNvPr id="5125" name="Rectangle 9"/>
          <p:cNvSpPr/>
          <p:nvPr/>
        </p:nvSpPr>
        <p:spPr>
          <a:xfrm>
            <a:off x="8839200" y="0"/>
            <a:ext cx="304800" cy="6858000"/>
          </a:xfrm>
          <a:prstGeom prst="rect">
            <a:avLst/>
          </a:prstGeom>
          <a:solidFill>
            <a:srgbClr val="FEC3AE">
              <a:alpha val="87059"/>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5126" name="Straight Connector 10"/>
          <p:cNvSpPr>
            <a:spLocks noGrp="0" noSelect="0" noRot="0" noChangeAspect="0" noMove="0" noEditPoints="0" noAdjustHandles="0"/>
          </p:cNvSpPr>
          <p:nvPr/>
        </p:nvSpPr>
        <p:spPr>
          <a:xfrm>
            <a:off x="8915400" y="0"/>
            <a:ext cx="0" cy="6858000"/>
          </a:xfrm>
          <a:prstGeom prst="line">
            <a:avLst/>
          </a:prstGeom>
          <a:noFill/>
          <a:ln>
            <a:solidFill>
              <a:schemeClr val="accent1"/>
            </a:solidFill>
          </a:ln>
        </p:spPr>
        <p:txBody>
          <a:bodyPr/>
          <a:lstStyle/>
          <a:p>
            <a:pPr>
              <a:buNone/>
            </a:pPr>
          </a:p>
        </p:txBody>
      </p:sp>
      <p:sp>
        <p:nvSpPr>
          <p:cNvPr id="5127" name="Oval 11"/>
          <p:cNvSpPr/>
          <p:nvPr/>
        </p:nvSpPr>
        <p:spPr>
          <a:xfrm>
            <a:off x="8156575" y="5715000"/>
            <a:ext cx="549275" cy="549275"/>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5128"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5129"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130" name="Date Placeholder 5"/>
          <p:cNvSpPr>
            <a:spLocks noGrp="1" noSelect="0" noRot="0" noChangeAspect="0" noMove="0" noEditPoints="0" noAdjustHandles="0"/>
          </p:cNvSpPr>
          <p:nvPr>
            <p:ph type="dt" sz="half" idx="2"/>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5131" name="Slide Number Placeholder 6"/>
          <p:cNvSpPr>
            <a:spLocks noGrp="1" noSelect="0" noRot="0" noChangeAspect="0" noMove="0" noEditPoints="0" noAdjustHandles="0"/>
          </p:cNvSpPr>
          <p:nvPr>
            <p:ph type="sldNum" sz="quarter" idx="4"/>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064D09AD-C95B-4E22-92B6-CE5093F68E0A}" type="slidenum">
              <a:rPr lang="en-US" altLang="en-US" sz="1400" b="1">
                <a:solidFill>
                  <a:srgbClr val="FFFFFF"/>
                </a:solidFill>
              </a:rPr>
              <a:t>‹#›</a:t>
            </a:fld>
            <a:endParaRPr lang="en-US" altLang="en-US" sz="1400" b="1">
              <a:solidFill>
                <a:srgbClr val="FFFFFF"/>
              </a:solidFill>
            </a:endParaRPr>
          </a:p>
        </p:txBody>
      </p:sp>
      <p:sp>
        <p:nvSpPr>
          <p:cNvPr id="5132" name="Footer Placeholder 7"/>
          <p:cNvSpPr>
            <a:spLocks noGrp="1" noSelect="0" noRot="0" noChangeAspect="0" noMove="0" noEditPoints="0" noAdjustHandles="0"/>
          </p:cNvSpPr>
          <p:nvPr>
            <p:ph type="ftr" sz="quarter" idx="3"/>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5_Oriel">
    <p:bg>
      <p:bgPr>
        <a:solidFill>
          <a:schemeClr val="bg1"/>
        </a:solidFill>
      </p:bgPr>
    </p:bg>
    <p:spTree>
      <p:nvGrpSpPr>
        <p:cNvPr id="1" name=""/>
        <p:cNvGrpSpPr/>
        <p:nvPr/>
      </p:nvGrpSpPr>
      <p:grpSpPr>
        <a:xfrm>
          <a:off x="0" y="0"/>
          <a:ext cx="0" cy="0"/>
          <a:chOff x="0" y="0"/>
          <a:chExt cx="0" cy="0"/>
        </a:xfrm>
      </p:grpSpPr>
      <p:sp>
        <p:nvSpPr>
          <p:cNvPr id="6146" name="Straight Connector 14"/>
          <p:cNvSpPr>
            <a:spLocks noGrp="0" noSelect="0" noRot="0" noChangeAspect="0" noMove="0" noEditPoints="0" noAdjustHandles="0"/>
          </p:cNvSpPr>
          <p:nvPr/>
        </p:nvSpPr>
        <p:spPr>
          <a:xfrm>
            <a:off x="8763000" y="0"/>
            <a:ext cx="0" cy="6858000"/>
          </a:xfrm>
          <a:prstGeom prst="line">
            <a:avLst/>
          </a:prstGeom>
          <a:noFill/>
          <a:ln w="38100">
            <a:solidFill>
              <a:srgbClr val="FEC3AE"/>
            </a:solidFill>
          </a:ln>
        </p:spPr>
        <p:txBody>
          <a:bodyPr/>
          <a:lstStyle/>
          <a:p>
            <a:pPr>
              <a:buNone/>
            </a:pPr>
          </a:p>
        </p:txBody>
      </p:sp>
      <p:sp>
        <p:nvSpPr>
          <p:cNvPr id="6147" name="Straight Connector 16"/>
          <p:cNvSpPr>
            <a:spLocks noGrp="0" noSelect="0" noRot="0" noChangeAspect="0" noMove="0" noEditPoints="0" noAdjustHandles="0"/>
          </p:cNvSpPr>
          <p:nvPr/>
        </p:nvSpPr>
        <p:spPr>
          <a:xfrm>
            <a:off x="6248400" y="0"/>
            <a:ext cx="0" cy="6858000"/>
          </a:xfrm>
          <a:prstGeom prst="line">
            <a:avLst/>
          </a:prstGeom>
          <a:noFill/>
          <a:ln w="38100">
            <a:solidFill>
              <a:srgbClr val="FEC3AE"/>
            </a:solidFill>
          </a:ln>
        </p:spPr>
        <p:txBody>
          <a:bodyPr/>
          <a:lstStyle/>
          <a:p>
            <a:pPr>
              <a:buNone/>
            </a:pPr>
          </a:p>
        </p:txBody>
      </p:sp>
      <p:sp>
        <p:nvSpPr>
          <p:cNvPr id="6148" name="Straight Connector 17"/>
          <p:cNvSpPr>
            <a:spLocks noGrp="0" noSelect="0" noRot="0" noChangeAspect="0" noMove="0" noEditPoints="0" noAdjustHandles="0"/>
          </p:cNvSpPr>
          <p:nvPr/>
        </p:nvSpPr>
        <p:spPr>
          <a:xfrm>
            <a:off x="6192838" y="0"/>
            <a:ext cx="0" cy="6858000"/>
          </a:xfrm>
          <a:prstGeom prst="line">
            <a:avLst/>
          </a:prstGeom>
          <a:noFill/>
          <a:ln w="12700">
            <a:solidFill>
              <a:schemeClr val="accent1"/>
            </a:solidFill>
          </a:ln>
        </p:spPr>
        <p:txBody>
          <a:bodyPr/>
          <a:lstStyle/>
          <a:p>
            <a:pPr>
              <a:buNone/>
            </a:pPr>
          </a:p>
        </p:txBody>
      </p:sp>
      <p:sp>
        <p:nvSpPr>
          <p:cNvPr id="6149" name="Straight Connector 18"/>
          <p:cNvSpPr>
            <a:spLocks noGrp="0" noSelect="0" noRot="0" noChangeAspect="0" noMove="0" noEditPoints="0" noAdjustHandles="0"/>
          </p:cNvSpPr>
          <p:nvPr/>
        </p:nvSpPr>
        <p:spPr>
          <a:xfrm>
            <a:off x="8991600" y="0"/>
            <a:ext cx="0" cy="6858000"/>
          </a:xfrm>
          <a:prstGeom prst="line">
            <a:avLst/>
          </a:prstGeom>
          <a:noFill/>
          <a:ln w="19050">
            <a:solidFill>
              <a:schemeClr val="accent1"/>
            </a:solidFill>
          </a:ln>
        </p:spPr>
        <p:txBody>
          <a:bodyPr/>
          <a:lstStyle/>
          <a:p>
            <a:pPr>
              <a:buNone/>
            </a:pPr>
          </a:p>
        </p:txBody>
      </p:sp>
      <p:sp>
        <p:nvSpPr>
          <p:cNvPr id="6150" name="Rectangle 19"/>
          <p:cNvSpPr/>
          <p:nvPr/>
        </p:nvSpPr>
        <p:spPr>
          <a:xfrm>
            <a:off x="8839200" y="0"/>
            <a:ext cx="304800" cy="6858000"/>
          </a:xfrm>
          <a:prstGeom prst="rect">
            <a:avLst/>
          </a:prstGeom>
          <a:solidFill>
            <a:srgbClr val="FEC3AE">
              <a:alpha val="87059"/>
            </a:srgbClr>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6151" name="Straight Connector 20"/>
          <p:cNvSpPr>
            <a:spLocks noGrp="0" noSelect="0" noRot="0" noChangeAspect="0" noMove="0" noEditPoints="0" noAdjustHandles="0"/>
          </p:cNvSpPr>
          <p:nvPr/>
        </p:nvSpPr>
        <p:spPr>
          <a:xfrm>
            <a:off x="8915400" y="0"/>
            <a:ext cx="0" cy="6858000"/>
          </a:xfrm>
          <a:prstGeom prst="line">
            <a:avLst/>
          </a:prstGeom>
          <a:noFill/>
          <a:ln>
            <a:solidFill>
              <a:schemeClr val="accent1"/>
            </a:solidFill>
          </a:ln>
        </p:spPr>
        <p:txBody>
          <a:bodyPr/>
          <a:lstStyle/>
          <a:p>
            <a:pPr>
              <a:buNone/>
            </a:pPr>
          </a:p>
        </p:txBody>
      </p:sp>
      <p:sp>
        <p:nvSpPr>
          <p:cNvPr id="6152" name="Oval 23"/>
          <p:cNvSpPr/>
          <p:nvPr/>
        </p:nvSpPr>
        <p:spPr>
          <a:xfrm>
            <a:off x="8156575" y="5715000"/>
            <a:ext cx="549275" cy="549275"/>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6153"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6154"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6155" name="Date Placeholder 20"/>
          <p:cNvSpPr>
            <a:spLocks noGrp="1" noSelect="0" noRot="0" noChangeAspect="0" noMove="0" noEditPoints="0" noAdjustHandles="0"/>
          </p:cNvSpPr>
          <p:nvPr>
            <p:ph type="dt" sz="half" idx="2"/>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6156" name="Slide Number Placeholder 21"/>
          <p:cNvSpPr>
            <a:spLocks noGrp="1" noSelect="0" noRot="0" noChangeAspect="0" noMove="0" noEditPoints="0" noAdjustHandles="0"/>
          </p:cNvSpPr>
          <p:nvPr>
            <p:ph type="sldNum" sz="quarter" idx="4"/>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B15F1256-43BA-4BD2-B6E6-F3BEE869B615}" type="slidenum">
              <a:rPr lang="en-US" altLang="en-US" sz="1400" b="1">
                <a:solidFill>
                  <a:srgbClr val="FFFFFF"/>
                </a:solidFill>
              </a:rPr>
              <a:t>‹#›</a:t>
            </a:fld>
            <a:endParaRPr lang="en-US" altLang="en-US" sz="1400" b="1">
              <a:solidFill>
                <a:srgbClr val="FFFFFF"/>
              </a:solidFill>
            </a:endParaRPr>
          </a:p>
        </p:txBody>
      </p:sp>
      <p:sp>
        <p:nvSpPr>
          <p:cNvPr id="6157" name="Footer Placeholder 22"/>
          <p:cNvSpPr>
            <a:spLocks noGrp="1" noSelect="0" noRot="0" noChangeAspect="0" noMove="0" noEditPoints="0" noAdjustHandles="0"/>
          </p:cNvSpPr>
          <p:nvPr>
            <p:ph type="ftr" sz="quarter" idx="3"/>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name="6_Oriel">
    <p:bg>
      <p:bgPr>
        <a:solidFill>
          <a:schemeClr val="bg1"/>
        </a:solidFill>
      </p:bgPr>
    </p:bg>
    <p:spTree>
      <p:nvGrpSpPr>
        <p:cNvPr id="1" name=""/>
        <p:cNvGrpSpPr/>
        <p:nvPr/>
      </p:nvGrpSpPr>
      <p:grpSpPr>
        <a:xfrm>
          <a:off x="0" y="0"/>
          <a:ext cx="0" cy="0"/>
          <a:chOff x="0" y="0"/>
          <a:chExt cx="0" cy="0"/>
        </a:xfrm>
      </p:grpSpPr>
      <p:sp>
        <p:nvSpPr>
          <p:cNvPr id="7170" name="Straight Connector 14"/>
          <p:cNvSpPr>
            <a:spLocks noGrp="0" noSelect="0" noRot="0" noChangeAspect="0" noMove="0" noEditPoints="0" noAdjustHandles="0"/>
          </p:cNvSpPr>
          <p:nvPr/>
        </p:nvSpPr>
        <p:spPr>
          <a:xfrm>
            <a:off x="8763000" y="0"/>
            <a:ext cx="0" cy="6858000"/>
          </a:xfrm>
          <a:prstGeom prst="line">
            <a:avLst/>
          </a:prstGeom>
          <a:noFill/>
          <a:ln w="38100">
            <a:solidFill>
              <a:srgbClr val="FEC3AE"/>
            </a:solidFill>
          </a:ln>
        </p:spPr>
        <p:txBody>
          <a:bodyPr/>
          <a:lstStyle/>
          <a:p>
            <a:pPr>
              <a:buNone/>
            </a:pPr>
          </a:p>
        </p:txBody>
      </p:sp>
      <p:sp>
        <p:nvSpPr>
          <p:cNvPr id="7171" name="Oval 16"/>
          <p:cNvSpPr/>
          <p:nvPr/>
        </p:nvSpPr>
        <p:spPr>
          <a:xfrm>
            <a:off x="8156575" y="5715000"/>
            <a:ext cx="549275" cy="549275"/>
          </a:xfrm>
          <a:prstGeom prst="ellipse">
            <a:avLst/>
          </a:prstGeom>
          <a:solidFill>
            <a:schemeClr val="accent1"/>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7172" name="Straight Connector 17"/>
          <p:cNvSpPr>
            <a:spLocks noGrp="0" noSelect="0" noRot="0" noChangeAspect="0" noMove="0" noEditPoints="0" noAdjustHandles="0"/>
          </p:cNvSpPr>
          <p:nvPr/>
        </p:nvSpPr>
        <p:spPr>
          <a:xfrm>
            <a:off x="8991600" y="0"/>
            <a:ext cx="0" cy="6858000"/>
          </a:xfrm>
          <a:prstGeom prst="line">
            <a:avLst/>
          </a:prstGeom>
          <a:noFill/>
          <a:ln>
            <a:solidFill>
              <a:schemeClr val="tx1"/>
            </a:solidFill>
          </a:ln>
        </p:spPr>
        <p:txBody>
          <a:bodyPr/>
          <a:lstStyle/>
          <a:p>
            <a:pPr>
              <a:buNone/>
            </a:pPr>
          </a:p>
        </p:txBody>
      </p:sp>
      <p:sp>
        <p:nvSpPr>
          <p:cNvPr id="7173" name="Rectangle 18"/>
          <p:cNvSpPr/>
          <p:nvPr/>
        </p:nvSpPr>
        <p:spPr>
          <a:xfrm>
            <a:off x="8839200" y="0"/>
            <a:ext cx="304800" cy="6858000"/>
          </a:xfrm>
          <a:prstGeom prst="rect">
            <a:avLst/>
          </a:prstGeom>
          <a:solidFill>
            <a:srgbClr val="FEC3AE"/>
          </a:solidFill>
          <a:ln w="38100" cap="rnd">
            <a:noFill/>
          </a:ln>
        </p:spPr>
        <p:txBody>
          <a:bodyPr anchor="ctr"/>
          <a:lstStyle>
            <a:lvl2pPr marL="742950" indent="-285750"/>
            <a:lvl3pPr marL="1143000" indent="-228600"/>
            <a:lvl4pPr marL="1600200" indent="-228600"/>
            <a:lvl5pPr marL="2057400" indent="-228600"/>
          </a:lstStyle>
          <a:p>
            <a:pPr algn="ctr" eaLnBrk="1" hangingPunct="1">
              <a:buNone/>
            </a:pPr>
            <a:endParaRPr>
              <a:solidFill>
                <a:srgbClr val="FFFFFF"/>
              </a:solidFill>
              <a:latin typeface="Century Schoolbook"/>
            </a:endParaRPr>
          </a:p>
        </p:txBody>
      </p:sp>
      <p:sp>
        <p:nvSpPr>
          <p:cNvPr id="7174" name="Straight Connector 19"/>
          <p:cNvSpPr>
            <a:spLocks noGrp="0" noSelect="0" noRot="0" noChangeAspect="0" noMove="0" noEditPoints="0" noAdjustHandles="0"/>
          </p:cNvSpPr>
          <p:nvPr/>
        </p:nvSpPr>
        <p:spPr>
          <a:xfrm>
            <a:off x="8915400" y="0"/>
            <a:ext cx="0" cy="6858000"/>
          </a:xfrm>
          <a:prstGeom prst="line">
            <a:avLst/>
          </a:prstGeom>
          <a:noFill/>
          <a:ln>
            <a:solidFill>
              <a:schemeClr val="accent1"/>
            </a:solidFill>
          </a:ln>
        </p:spPr>
        <p:txBody>
          <a:bodyPr/>
          <a:lstStyle/>
          <a:p>
            <a:pPr>
              <a:buNone/>
            </a:pPr>
          </a:p>
        </p:txBody>
      </p:sp>
      <p:sp>
        <p:nvSpPr>
          <p:cNvPr id="7175" name="Straight Connector 20"/>
          <p:cNvSpPr>
            <a:spLocks noGrp="0" noSelect="0" noRot="0" noChangeAspect="0" noMove="0" noEditPoints="0" noAdjustHandles="0"/>
          </p:cNvSpPr>
          <p:nvPr/>
        </p:nvSpPr>
        <p:spPr>
          <a:xfrm>
            <a:off x="6248400" y="0"/>
            <a:ext cx="0" cy="6858000"/>
          </a:xfrm>
          <a:prstGeom prst="line">
            <a:avLst/>
          </a:prstGeom>
          <a:noFill/>
          <a:ln w="38100">
            <a:solidFill>
              <a:srgbClr val="FEC3AE"/>
            </a:solidFill>
          </a:ln>
        </p:spPr>
        <p:txBody>
          <a:bodyPr/>
          <a:lstStyle/>
          <a:p>
            <a:pPr>
              <a:buNone/>
            </a:pPr>
          </a:p>
        </p:txBody>
      </p:sp>
      <p:sp>
        <p:nvSpPr>
          <p:cNvPr id="7176" name="Straight Connector 23"/>
          <p:cNvSpPr>
            <a:spLocks noGrp="0" noSelect="0" noRot="0" noChangeAspect="0" noMove="0" noEditPoints="0" noAdjustHandles="0"/>
          </p:cNvSpPr>
          <p:nvPr/>
        </p:nvSpPr>
        <p:spPr>
          <a:xfrm>
            <a:off x="6192838" y="0"/>
            <a:ext cx="0" cy="6858000"/>
          </a:xfrm>
          <a:prstGeom prst="line">
            <a:avLst/>
          </a:prstGeom>
          <a:noFill/>
          <a:ln w="12700">
            <a:solidFill>
              <a:schemeClr val="accent1"/>
            </a:solidFill>
          </a:ln>
        </p:spPr>
        <p:txBody>
          <a:bodyPr/>
          <a:lstStyle/>
          <a:p>
            <a:pPr>
              <a:buNone/>
            </a:pPr>
          </a:p>
        </p:txBody>
      </p:sp>
      <p:sp>
        <p:nvSpPr>
          <p:cNvPr id="7177" name="Title Placeholder 21"/>
          <p:cNvSpPr>
            <a:spLocks noGrp="1" noSelect="0" noRot="0" noChangeAspect="0" noMove="0" noEditPoints="0" noAdjustHandles="0"/>
          </p:cNvSpPr>
          <p:nvPr>
            <p:ph type="title"/>
          </p:nvPr>
        </p:nvSpPr>
        <p:spPr>
          <a:xfrm>
            <a:off x="457200" y="274638"/>
            <a:ext cx="7467600" cy="1143000"/>
          </a:xfrm>
          <a:prstGeom prst="rect">
            <a:avLst/>
          </a:prstGeom>
          <a:noFill/>
          <a:ln>
            <a:noFill/>
          </a:ln>
        </p:spPr>
        <p:txBody>
          <a:bodyPr anchor="b"/>
          <a:lstStyle/>
          <a:p>
            <a:pPr>
              <a:buNone/>
            </a:pPr>
            <a:r>
              <a:t>Click to edit Master title style</a:t>
            </a:r>
          </a:p>
        </p:txBody>
      </p:sp>
      <p:sp>
        <p:nvSpPr>
          <p:cNvPr id="7178" name="Text Placeholder 12"/>
          <p:cNvSpPr>
            <a:spLocks noGrp="1" noSelect="0" noRot="0" noChangeAspect="0" noMove="0" noEditPoints="0" noAdjustHandles="0"/>
          </p:cNvSpPr>
          <p:nvPr>
            <p:ph type="body" idx="1"/>
          </p:nvPr>
        </p:nvSpPr>
        <p:spPr>
          <a:xfrm>
            <a:off x="457200" y="1600200"/>
            <a:ext cx="7467600" cy="4873625"/>
          </a:xfrm>
          <a:prstGeom prst="rect">
            <a:avLst/>
          </a:prstGeom>
          <a:noFill/>
          <a:ln>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179" name="Date Placeholder 16"/>
          <p:cNvSpPr>
            <a:spLocks noGrp="1" noSelect="0" noRot="0" noChangeAspect="0" noMove="0" noEditPoints="0" noAdjustHandles="0"/>
          </p:cNvSpPr>
          <p:nvPr>
            <p:ph type="dt" sz="half" idx="2"/>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r>
              <a:rPr lang="en-US" altLang="en-US" sz="1200">
                <a:solidFill>
                  <a:schemeClr val="tx2"/>
                </a:solidFill>
              </a:rPr>
              <a:t>09/11/2023</a:t>
            </a:r>
          </a:p>
        </p:txBody>
      </p:sp>
      <p:sp>
        <p:nvSpPr>
          <p:cNvPr id="7180" name="Slide Number Placeholder 17"/>
          <p:cNvSpPr>
            <a:spLocks noGrp="1" noSelect="0" noRot="0" noChangeAspect="0" noMove="0" noEditPoints="0" noAdjustHandles="0"/>
          </p:cNvSpPr>
          <p:nvPr>
            <p:ph type="sldNum" sz="quarter" idx="4"/>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AE8D7914-8D50-43AB-AEC3-A632FF46EF95}" type="slidenum">
              <a:rPr lang="en-US" altLang="en-US" sz="1400" b="1">
                <a:solidFill>
                  <a:srgbClr val="FFFFFF"/>
                </a:solidFill>
              </a:rPr>
              <a:t>‹#›</a:t>
            </a:fld>
            <a:endParaRPr lang="en-US" altLang="en-US" sz="1400" b="1">
              <a:solidFill>
                <a:srgbClr val="FFFFFF"/>
              </a:solidFill>
            </a:endParaRPr>
          </a:p>
        </p:txBody>
      </p:sp>
      <p:sp>
        <p:nvSpPr>
          <p:cNvPr id="7181" name="Footer Placeholder 20"/>
          <p:cNvSpPr>
            <a:spLocks noGrp="1" noSelect="0" noRot="0" noChangeAspect="0" noMove="0" noEditPoints="0" noAdjustHandles="0"/>
          </p:cNvSpPr>
          <p:nvPr>
            <p:ph type="ftr" sz="quarter" idx="3"/>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dt="0" sldNum="0" hdr="0" ftr="0"/>
  <p:txStyles>
    <p:title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p:titleStyle>
    <p:bodyStyle>
      <a:lvl1pPr marL="273050" indent="-273050" algn="l" defTabSz="914400" eaLnBrk="1" fontAlgn="base" latinLnBrk="0" hangingPunct="1">
        <a:lnSpc>
          <a:spcPct val="100000"/>
        </a:lnSpc>
        <a:spcBef>
          <a:spcPts val="600"/>
        </a:spcBef>
        <a:spcAft>
          <a:spcPct val="0"/>
        </a:spcAft>
        <a:buClr>
          <a:schemeClr val="accent1"/>
        </a:buClr>
        <a:buSzPct val="70000"/>
        <a:buFont typeface="Wingdings" pitchFamily="2" charset="2"/>
        <a:buChar char=""/>
        <a:defRPr kumimoji="0" sz="2400" b="0" i="0" u="none" baseline="0">
          <a:solidFill>
            <a:schemeClr val="tx1"/>
          </a:solidFill>
          <a:latin typeface="Century Schoolbook"/>
        </a:defRPr>
      </a:lvl1pPr>
      <a:lvl2pPr marL="639763" indent="-273050" algn="l" defTabSz="914400" eaLnBrk="1" fontAlgn="base" latinLnBrk="0" hangingPunct="1">
        <a:lnSpc>
          <a:spcPct val="100000"/>
        </a:lnSpc>
        <a:spcBef>
          <a:spcPct val="20000"/>
        </a:spcBef>
        <a:spcAft>
          <a:spcPct val="0"/>
        </a:spcAft>
        <a:buClr>
          <a:schemeClr val="accent1"/>
        </a:buClr>
        <a:buSzPct val="80000"/>
        <a:buFont typeface="Wingdings 2" pitchFamily="18" charset="2"/>
        <a:buChar char=""/>
        <a:defRPr kumimoji="0" sz="2100" b="0" i="0" u="none" baseline="0">
          <a:solidFill>
            <a:schemeClr val="tx1"/>
          </a:solidFill>
          <a:latin typeface="Century Schoolbook"/>
        </a:defRPr>
      </a:lvl2pPr>
      <a:lvl3pPr marL="914400" indent="-182562" algn="l" defTabSz="914400" eaLnBrk="1" fontAlgn="base" latinLnBrk="0" hangingPunct="1">
        <a:lnSpc>
          <a:spcPct val="100000"/>
        </a:lnSpc>
        <a:spcBef>
          <a:spcPct val="20000"/>
        </a:spcBef>
        <a:spcAft>
          <a:spcPct val="0"/>
        </a:spcAft>
        <a:buClr>
          <a:srgbClr val="E0752F"/>
        </a:buClr>
        <a:buSzPct val="60000"/>
        <a:buFont typeface="Wingdings" pitchFamily="2" charset="2"/>
        <a:buChar char=""/>
        <a:defRPr kumimoji="0" sz="1800" b="0" i="0" u="none" baseline="0">
          <a:solidFill>
            <a:schemeClr val="tx1"/>
          </a:solidFill>
          <a:latin typeface="Century Schoolbook"/>
        </a:defRPr>
      </a:lvl3pPr>
      <a:lvl4pPr marL="1187450" indent="-182562" algn="l" defTabSz="914400" eaLnBrk="1" fontAlgn="base" latinLnBrk="0" hangingPunct="1">
        <a:lnSpc>
          <a:spcPct val="100000"/>
        </a:lnSpc>
        <a:spcBef>
          <a:spcPct val="20000"/>
        </a:spcBef>
        <a:spcAft>
          <a:spcPct val="0"/>
        </a:spcAft>
        <a:buClr>
          <a:srgbClr val="FEC3AE"/>
        </a:buClr>
        <a:buSzPct val="60000"/>
        <a:buFont typeface="Wingdings" pitchFamily="2" charset="2"/>
        <a:buChar char=""/>
        <a:defRPr kumimoji="0" sz="1800" b="0" i="0" u="none" baseline="0">
          <a:solidFill>
            <a:schemeClr val="tx1"/>
          </a:solidFill>
          <a:latin typeface="Century Schoolbook"/>
        </a:defRPr>
      </a:lvl4pPr>
      <a:lvl5pPr marL="14620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5pPr>
      <a:lvl6pPr marL="19192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6pPr>
      <a:lvl7pPr marL="23764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7pPr>
      <a:lvl8pPr marL="28336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8pPr>
      <a:lvl9pPr marL="3290888" indent="-182563" algn="l" defTabSz="914400" eaLnBrk="1" fontAlgn="base" latinLnBrk="0" hangingPunct="1">
        <a:lnSpc>
          <a:spcPct val="100000"/>
        </a:lnSpc>
        <a:spcBef>
          <a:spcPct val="20000"/>
        </a:spcBef>
        <a:spcAft>
          <a:spcPct val="0"/>
        </a:spcAft>
        <a:buClr>
          <a:srgbClr val="BDCAE9"/>
        </a:buClr>
        <a:buSzPct val="68000"/>
        <a:buFont typeface="Wingdings 2" pitchFamily="18" charset="2"/>
        <a:buChar char=""/>
        <a:defRPr kumimoji="0" sz="1600" b="0" i="0" u="none" baseline="0">
          <a:solidFill>
            <a:schemeClr val="tx1"/>
          </a:solidFill>
          <a:latin typeface="Century Schoolbook"/>
        </a:defRPr>
      </a:lvl9pPr>
    </p:bodyStyle>
    <p:otherStyle>
      <a:lvl1pPr marL="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1pPr>
      <a:lvl2pPr marL="457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2pPr>
      <a:lvl3pPr marL="914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3pPr>
      <a:lvl4pPr marL="1371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4pPr>
      <a:lvl5pPr marL="18288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5pPr>
      <a:lvl6pPr marL="22860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6pPr>
      <a:lvl7pPr marL="27432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7pPr>
      <a:lvl8pPr marL="32004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8pPr>
      <a:lvl9pPr marL="3657600" algn="l" defTabSz="914400" eaLnBrk="0" fontAlgn="base" latinLnBrk="0" hangingPunct="0">
        <a:lnSpc>
          <a:spcPct val="100000"/>
        </a:lnSpc>
        <a:spcBef>
          <a:spcPct val="0"/>
        </a:spcBef>
        <a:spcAft>
          <a:spcPct val="0"/>
        </a:spcAft>
        <a:buFontTx/>
        <a:buNone/>
        <a:defRPr kumimoji="0" sz="1800" b="0" i="0" u="none" baseline="0">
          <a:solidFill>
            <a:schemeClr val="tx1"/>
          </a:solidFill>
          <a:latin typeface="Arial" pitchFamily="34"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wmf"/><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slideLayout" Target="../slideLayouts/slideLayout1.xml"/><Relationship Id="rId4"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Select="0" noRot="0" noChangeAspect="0" noMove="0" noEditPoints="0" noAdjustHandles="0"/>
          </p:cNvSpPr>
          <p:nvPr>
            <p:ph type="ctrTitle" idx="4294967295"/>
          </p:nvPr>
        </p:nvSpPr>
        <p:spPr>
          <a:xfrm>
            <a:off x="1828800" y="2362200"/>
            <a:ext cx="6705600" cy="1143000"/>
          </a:xfrm>
          <a:prstGeom prst="rect">
            <a:avLst/>
          </a:prstGeom>
        </p:spPr>
        <p:txBody>
          <a:bodyPr vert="horz" wrap="square" anchor="b"/>
          <a:lstStyle>
            <a:lvl1pPr marL="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1pPr>
            <a:lvl2pPr marL="457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2pPr>
            <a:lvl3pPr marL="914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3pPr>
            <a:lvl4pPr marL="1371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4pPr>
            <a:lvl5pPr marL="18288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5pPr>
            <a:lvl6pPr marL="22860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6pPr>
            <a:lvl7pPr marL="27432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7pPr>
            <a:lvl8pPr marL="32004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8pPr>
            <a:lvl9pPr marL="3657600" algn="l" defTabSz="914400" eaLnBrk="1" fontAlgn="base" latinLnBrk="0" hangingPunct="1">
              <a:lnSpc>
                <a:spcPct val="100000"/>
              </a:lnSpc>
              <a:spcBef>
                <a:spcPct val="0"/>
              </a:spcBef>
              <a:spcAft>
                <a:spcPct val="0"/>
              </a:spcAft>
              <a:buFontTx/>
              <a:buNone/>
              <a:defRPr kumimoji="0" sz="3000" b="0" i="0" u="none" baseline="0">
                <a:solidFill>
                  <a:schemeClr val="tx2"/>
                </a:solidFill>
                <a:latin typeface="Century Schoolbook"/>
              </a:defRPr>
            </a:lvl9pPr>
          </a:lstStyle>
          <a:p>
            <a:pPr>
              <a:buNone/>
            </a:pPr>
            <a:r>
              <a:rPr lang="en-US" altLang="en-US" sz="2800" b="1">
                <a:latin typeface="Century Gothic" pitchFamily="34" charset="0"/>
              </a:rPr>
              <a:t>ARTIFICIAL INTELLIGENCE </a:t>
            </a:r>
            <a:br>
              <a:rPr lang="en-US" altLang="en-US" sz="2800" b="1">
                <a:latin typeface="Century Gothic" pitchFamily="34" charset="0"/>
              </a:rPr>
            </a:br>
            <a:r>
              <a:rPr lang="en-US" altLang="en-US" sz="2800" b="1">
                <a:latin typeface="Century Gothic" pitchFamily="34" charset="0"/>
              </a:rPr>
              <a:t>(KNOWLEDGE REPRESENTATION)</a:t>
            </a:r>
            <a:br>
              <a:rPr lang="en-US" altLang="en-US" sz="2800" b="1">
                <a:latin typeface="Century Gothic" pitchFamily="34" charset="0"/>
              </a:rPr>
            </a:br>
          </a:p>
        </p:txBody>
      </p:sp>
      <p:sp>
        <p:nvSpPr>
          <p:cNvPr id="8195" name="Rectangle 1"/>
          <p:cNvSpPr>
            <a:spLocks noGrp="0" noSelect="0" noRot="0" noChangeAspect="0" noMove="0" noEditPoints="0" noAdjustHandles="0"/>
          </p:cNvSpPr>
          <p:nvPr/>
        </p:nvSpPr>
        <p:spPr>
          <a:xfrm>
            <a:off x="1295400" y="5562600"/>
            <a:ext cx="7467600" cy="646113"/>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b="1">
                <a:latin typeface="Century Gothic" pitchFamily="34" charset="0"/>
              </a:rPr>
              <a:t>Crash Course in AI and expert system by Louis E. Frenzel </a:t>
            </a:r>
          </a:p>
          <a:p>
            <a:pPr>
              <a:buNone/>
            </a:pPr>
            <a:r>
              <a:rPr lang="en-US" altLang="en-US" b="1">
                <a:latin typeface="Century Gothic" pitchFamily="34" charset="0"/>
              </a:rPr>
              <a:t>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SELF-AWARENESS</a:t>
            </a:r>
            <a:br/>
          </a:p>
        </p:txBody>
      </p:sp>
      <p:sp>
        <p:nvSpPr>
          <p:cNvPr id="20483"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Self-awareness AI is the future of Artificial Intelligence. These machines will be super intelligent, and will have their own consciousness, sentiments, and self-awareness.</a:t>
            </a:r>
          </a:p>
          <a:p>
            <a:r>
              <a:rPr sz="2400"/>
              <a:t>These machines will be smarter than human mind.</a:t>
            </a:r>
          </a:p>
          <a:p>
            <a:r>
              <a:rPr sz="2400"/>
              <a:t>Self-Awareness AI does not exist in reality still and it is a hypothetical concept.</a:t>
            </a:r>
          </a:p>
        </p:txBody>
      </p:sp>
      <p:sp>
        <p:nvSpPr>
          <p:cNvPr id="20484"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47825993-1A41-4411-A90D-CA8158C8AEB7}" type="datetimeFigureOut">
              <a:rPr lang="en-US" altLang="en-US" sz="1200">
                <a:solidFill>
                  <a:schemeClr val="tx2"/>
                </a:solidFill>
              </a:rPr>
              <a:t>9/11/2023</a:t>
            </a:fld>
            <a:endParaRPr lang="en-US" altLang="en-US" sz="1200">
              <a:solidFill>
                <a:schemeClr val="tx2"/>
              </a:solidFill>
            </a:endParaRPr>
          </a:p>
        </p:txBody>
      </p:sp>
      <p:sp>
        <p:nvSpPr>
          <p:cNvPr id="20485"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1A9B03F4-5DB6-4355-8F2F-3801A53A8057}" type="slidenum">
              <a:rPr lang="en-US" altLang="en-US" sz="1400" b="1">
                <a:solidFill>
                  <a:srgbClr val="FFFFFF"/>
                </a:solidFill>
              </a:rPr>
              <a:t>10</a:t>
            </a:fld>
            <a:endParaRPr lang="en-US" altLang="en-US" sz="1400" b="1">
              <a:solidFill>
                <a:srgbClr val="FFFFFF"/>
              </a:solidFill>
            </a:endParaRPr>
          </a:p>
        </p:txBody>
      </p:sp>
      <p:sp>
        <p:nvSpPr>
          <p:cNvPr id="20486"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AGENTS IN ARTIFICIAL INTELLIGENCE</a:t>
            </a:r>
            <a:br/>
          </a:p>
        </p:txBody>
      </p:sp>
      <p:sp>
        <p:nvSpPr>
          <p:cNvPr id="21507"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An AI system can be defined as the study of the rational agent and its environment. The agents sense the environment through sensors and act on their environment through actuators. An AI agent can have mental properties such as knowledge, belief, intention, etc.</a:t>
            </a:r>
          </a:p>
        </p:txBody>
      </p:sp>
      <p:sp>
        <p:nvSpPr>
          <p:cNvPr id="21508"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D41D0BBA-32C0-4351-9391-72B724E4AE5A}" type="datetimeFigureOut">
              <a:rPr lang="en-US" altLang="en-US" sz="1200">
                <a:solidFill>
                  <a:schemeClr val="tx2"/>
                </a:solidFill>
              </a:rPr>
              <a:t>9/11/2023</a:t>
            </a:fld>
            <a:endParaRPr lang="en-US" altLang="en-US" sz="1200">
              <a:solidFill>
                <a:schemeClr val="tx2"/>
              </a:solidFill>
            </a:endParaRPr>
          </a:p>
        </p:txBody>
      </p:sp>
      <p:sp>
        <p:nvSpPr>
          <p:cNvPr id="21509"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99D81BB2-1795-47F6-8F22-A8D5A6C1AC9A}" type="slidenum">
              <a:rPr lang="en-US" altLang="en-US" sz="1400" b="1">
                <a:solidFill>
                  <a:srgbClr val="FFFFFF"/>
                </a:solidFill>
              </a:rPr>
              <a:t>11</a:t>
            </a:fld>
            <a:endParaRPr lang="en-US" altLang="en-US" sz="1400" b="1">
              <a:solidFill>
                <a:srgbClr val="FFFFFF"/>
              </a:solidFill>
            </a:endParaRPr>
          </a:p>
        </p:txBody>
      </p:sp>
      <p:sp>
        <p:nvSpPr>
          <p:cNvPr id="21510"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WHAT IS AN AGENT?</a:t>
            </a:r>
            <a:br/>
          </a:p>
        </p:txBody>
      </p:sp>
      <p:sp>
        <p:nvSpPr>
          <p:cNvPr id="22531"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nSpc>
                <a:spcPct val="80000"/>
              </a:lnSpc>
            </a:pPr>
            <a:r>
              <a:rPr sz="2000"/>
              <a:t>An agent can be anything that perceiveits environment through sensors and act upon that environment through actuators. An Agent runs in the cycle of </a:t>
            </a:r>
            <a:r>
              <a:rPr sz="2000" b="1"/>
              <a:t>perceiving</a:t>
            </a:r>
            <a:r>
              <a:rPr sz="2000"/>
              <a:t>, </a:t>
            </a:r>
            <a:r>
              <a:rPr sz="2000" b="1"/>
              <a:t>thinking</a:t>
            </a:r>
            <a:r>
              <a:rPr sz="2000"/>
              <a:t>, and </a:t>
            </a:r>
            <a:r>
              <a:rPr sz="2000" b="1"/>
              <a:t>acting</a:t>
            </a:r>
            <a:r>
              <a:rPr sz="2000"/>
              <a:t>. An agent can be:</a:t>
            </a:r>
          </a:p>
          <a:p>
            <a:pPr>
              <a:lnSpc>
                <a:spcPct val="80000"/>
              </a:lnSpc>
            </a:pPr>
            <a:r>
              <a:rPr sz="2000" b="1"/>
              <a:t>Human-Agent:</a:t>
            </a:r>
            <a:r>
              <a:rPr sz="2000"/>
              <a:t> A human agent has eyes, ears, and other organs which work for sensors and hand, legs, vocal tract work for actuators.</a:t>
            </a:r>
          </a:p>
          <a:p>
            <a:pPr>
              <a:lnSpc>
                <a:spcPct val="80000"/>
              </a:lnSpc>
            </a:pPr>
            <a:r>
              <a:rPr sz="2000" b="1"/>
              <a:t>Robotic Agent:</a:t>
            </a:r>
            <a:r>
              <a:rPr sz="2000"/>
              <a:t> A robotic agent can have cameras, infrared range finder, NLP for sensors and various motors for actuators.</a:t>
            </a:r>
          </a:p>
          <a:p>
            <a:pPr>
              <a:lnSpc>
                <a:spcPct val="80000"/>
              </a:lnSpc>
            </a:pPr>
            <a:r>
              <a:rPr sz="2000" b="1"/>
              <a:t>Software Agent:</a:t>
            </a:r>
            <a:r>
              <a:rPr sz="2000"/>
              <a:t> Software agent can have keystrokes, file contents as sensory input and act on those inputs and display output on the screen.</a:t>
            </a:r>
          </a:p>
          <a:p>
            <a:pPr>
              <a:lnSpc>
                <a:spcPct val="80000"/>
              </a:lnSpc>
            </a:pPr>
            <a:r>
              <a:rPr sz="2000"/>
              <a:t>Hence the world around us is full of agents such as thermostat, cellphone, camera, and even we are also agents.</a:t>
            </a:r>
          </a:p>
        </p:txBody>
      </p:sp>
      <p:sp>
        <p:nvSpPr>
          <p:cNvPr id="22532"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91454881-60AC-4BEC-BDD1-EEAE2AB7DAB2}" type="datetimeFigureOut">
              <a:rPr lang="en-US" altLang="en-US" sz="1200">
                <a:solidFill>
                  <a:schemeClr val="tx2"/>
                </a:solidFill>
              </a:rPr>
              <a:t>9/11/2023</a:t>
            </a:fld>
            <a:endParaRPr lang="en-US" altLang="en-US" sz="1200">
              <a:solidFill>
                <a:schemeClr val="tx2"/>
              </a:solidFill>
            </a:endParaRPr>
          </a:p>
        </p:txBody>
      </p:sp>
      <p:sp>
        <p:nvSpPr>
          <p:cNvPr id="22533"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56EFA41D-CB3B-47BE-9709-ABE9DA2E3379}" type="slidenum">
              <a:rPr lang="en-US" altLang="en-US" sz="1400" b="1">
                <a:solidFill>
                  <a:srgbClr val="FFFFFF"/>
                </a:solidFill>
              </a:rPr>
              <a:t>12</a:t>
            </a:fld>
            <a:endParaRPr lang="en-US" altLang="en-US" sz="1400" b="1">
              <a:solidFill>
                <a:srgbClr val="FFFFFF"/>
              </a:solidFill>
            </a:endParaRPr>
          </a:p>
        </p:txBody>
      </p:sp>
      <p:sp>
        <p:nvSpPr>
          <p:cNvPr id="22534"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p>
        </p:txBody>
      </p:sp>
      <p:pic>
        <p:nvPicPr>
          <p:cNvPr id="23555" name="Content Placeholder 6"/>
          <p:cNvPicPr>
            <a:picLocks noGrp="1" noSelect="0" noRot="0" noChangeAspect="1" noMove="0" noEditPoints="0" noAdjustHandles="0"/>
          </p:cNvPicPr>
          <p:nvPr>
            <p:ph sz="quarter" idx="4294967295"/>
          </p:nvPr>
        </p:nvPicPr>
        <p:blipFill>
          <a:blip r:embed="rId1"/>
          <a:srcRect/>
          <a:stretch>
            <a:fillRect/>
          </a:stretch>
        </p:blipFill>
        <p:spPr>
          <a:xfrm>
            <a:off x="228600" y="76200"/>
            <a:ext cx="8805863" cy="5694363"/>
          </a:xfrm>
          <a:prstGeom prst="rect">
            <a:avLst/>
          </a:prstGeom>
        </p:spPr>
      </p:pic>
      <p:sp>
        <p:nvSpPr>
          <p:cNvPr id="23556"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4AC172C9-7FD5-435F-801C-01EEF77331EC}" type="datetimeFigureOut">
              <a:rPr lang="en-US" altLang="en-US" sz="1200">
                <a:solidFill>
                  <a:schemeClr val="tx2"/>
                </a:solidFill>
              </a:rPr>
              <a:t>9/11/2023</a:t>
            </a:fld>
            <a:endParaRPr lang="en-US" altLang="en-US" sz="1200">
              <a:solidFill>
                <a:schemeClr val="tx2"/>
              </a:solidFill>
            </a:endParaRPr>
          </a:p>
        </p:txBody>
      </p:sp>
      <p:sp>
        <p:nvSpPr>
          <p:cNvPr id="23557"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40E007F8-5888-4AEA-BD27-57D3CEB392FE}" type="slidenum">
              <a:rPr lang="en-US" altLang="en-US" sz="1400" b="1">
                <a:solidFill>
                  <a:srgbClr val="FFFFFF"/>
                </a:solidFill>
              </a:rPr>
              <a:t>13</a:t>
            </a:fld>
            <a:endParaRPr lang="en-US" altLang="en-US" sz="1400" b="1">
              <a:solidFill>
                <a:srgbClr val="FFFFFF"/>
              </a:solidFill>
            </a:endParaRPr>
          </a:p>
        </p:txBody>
      </p:sp>
      <p:sp>
        <p:nvSpPr>
          <p:cNvPr id="23558"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ASSIGNMENT# 2</a:t>
            </a:r>
          </a:p>
        </p:txBody>
      </p:sp>
      <p:sp>
        <p:nvSpPr>
          <p:cNvPr id="24579"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What are the type of AI agents explain in detail.</a:t>
            </a:r>
          </a:p>
        </p:txBody>
      </p:sp>
      <p:sp>
        <p:nvSpPr>
          <p:cNvPr id="24580"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0EA2929F-DB78-4E04-BC63-D17945EA65B6}" type="datetimeFigureOut">
              <a:rPr lang="en-US" altLang="en-US" sz="1200">
                <a:solidFill>
                  <a:schemeClr val="tx2"/>
                </a:solidFill>
              </a:rPr>
              <a:t>9/11/2023</a:t>
            </a:fld>
            <a:endParaRPr lang="en-US" altLang="en-US" sz="1200">
              <a:solidFill>
                <a:schemeClr val="tx2"/>
              </a:solidFill>
            </a:endParaRPr>
          </a:p>
        </p:txBody>
      </p:sp>
      <p:sp>
        <p:nvSpPr>
          <p:cNvPr id="24581"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A21C6506-67BF-432A-A77B-F4CE7C661C12}" type="slidenum">
              <a:rPr lang="en-US" altLang="en-US" sz="1400" b="1">
                <a:solidFill>
                  <a:srgbClr val="FFFFFF"/>
                </a:solidFill>
              </a:rPr>
              <a:t>14</a:t>
            </a:fld>
            <a:endParaRPr lang="en-US" altLang="en-US" sz="1400" b="1">
              <a:solidFill>
                <a:srgbClr val="FFFFFF"/>
              </a:solidFill>
            </a:endParaRPr>
          </a:p>
        </p:txBody>
      </p:sp>
      <p:sp>
        <p:nvSpPr>
          <p:cNvPr id="24582"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WHAT YOU HAVE ALREADY LEARNT?</a:t>
            </a:r>
          </a:p>
        </p:txBody>
      </p:sp>
      <p:sp>
        <p:nvSpPr>
          <p:cNvPr id="25603"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lang="en-US" altLang="en-US" sz="2400"/>
              <a:t>What is intelligence?</a:t>
            </a:r>
          </a:p>
          <a:p>
            <a:r>
              <a:rPr lang="en-US" altLang="en-US" sz="2400"/>
              <a:t>What is artificial intelligence?</a:t>
            </a:r>
          </a:p>
          <a:p>
            <a:r>
              <a:rPr lang="en-US" altLang="en-US" sz="2400"/>
              <a:t>What is the difference between AI and conventional computing?</a:t>
            </a:r>
          </a:p>
          <a:p>
            <a:r>
              <a:rPr lang="en-US" altLang="en-US" sz="2400"/>
              <a:t>How to designate some software to be artificially intelligent?</a:t>
            </a:r>
          </a:p>
          <a:p>
            <a:r>
              <a:rPr lang="en-US" altLang="en-US" sz="2400"/>
              <a:t>What are the different applications of AI?</a:t>
            </a:r>
          </a:p>
        </p:txBody>
      </p:sp>
      <p:sp>
        <p:nvSpPr>
          <p:cNvPr id="25604" name="Date Placeholder 5"/>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E76A1DB2-70A2-4917-8880-C5DFC093EAD4}"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25605"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3288D19F-2080-4171-860A-4E5C721C9964}" type="slidenum">
              <a:rPr lang="en-US" altLang="en-US" sz="1200" b="1">
                <a:latin typeface="Arial Black" pitchFamily="34" charset="0"/>
              </a:rPr>
              <a:t>15</a:t>
            </a:fld>
            <a:endParaRPr lang="en-US" altLang="en-US" sz="1200" b="1">
              <a:latin typeface="Arial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YOU ARE GOING TO LEARN…</a:t>
            </a:r>
          </a:p>
        </p:txBody>
      </p:sp>
      <p:sp>
        <p:nvSpPr>
          <p:cNvPr id="26627" name="Content Placeholder 2"/>
          <p:cNvSpPr>
            <a:spLocks noGrp="1" noSelect="0" noRot="0" noChangeAspect="0" noMove="0" noEditPoints="0" noAdjustHandles="0"/>
          </p:cNvSpPr>
          <p:nvPr>
            <p:ph sz="quarter" idx="4294967295"/>
          </p:nvPr>
        </p:nvSpPr>
        <p:spPr>
          <a:xfrm>
            <a:off x="457200" y="12954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nSpc>
                <a:spcPct val="80000"/>
              </a:lnSpc>
            </a:pPr>
            <a:r>
              <a:rPr lang="en-US" altLang="en-US" sz="2400"/>
              <a:t>Knowledge Representation</a:t>
            </a:r>
          </a:p>
          <a:p>
            <a:pPr>
              <a:lnSpc>
                <a:spcPct val="80000"/>
              </a:lnSpc>
            </a:pPr>
            <a:r>
              <a:rPr lang="en-US" altLang="en-US" sz="2400"/>
              <a:t>Knowledge base</a:t>
            </a:r>
          </a:p>
          <a:p>
            <a:pPr>
              <a:lnSpc>
                <a:spcPct val="80000"/>
              </a:lnSpc>
            </a:pPr>
            <a:r>
              <a:rPr lang="en-US" altLang="en-US" sz="2400"/>
              <a:t>Inference engine</a:t>
            </a:r>
          </a:p>
          <a:p>
            <a:pPr>
              <a:lnSpc>
                <a:spcPct val="80000"/>
              </a:lnSpc>
            </a:pPr>
            <a:r>
              <a:rPr lang="en-US" altLang="en-US" sz="2400"/>
              <a:t>Knowledge representation schemes</a:t>
            </a:r>
          </a:p>
          <a:p>
            <a:pPr lvl="1">
              <a:lnSpc>
                <a:spcPct val="80000"/>
              </a:lnSpc>
            </a:pPr>
            <a:r>
              <a:rPr lang="en-US" altLang="en-US" sz="2000"/>
              <a:t>Declarative</a:t>
            </a:r>
          </a:p>
          <a:p>
            <a:pPr lvl="1">
              <a:lnSpc>
                <a:spcPct val="80000"/>
              </a:lnSpc>
            </a:pPr>
            <a:r>
              <a:rPr lang="en-US" altLang="en-US" sz="2000"/>
              <a:t>Procedural </a:t>
            </a:r>
          </a:p>
          <a:p>
            <a:pPr>
              <a:lnSpc>
                <a:spcPct val="80000"/>
              </a:lnSpc>
            </a:pPr>
            <a:r>
              <a:rPr lang="en-US" altLang="en-US" sz="2400"/>
              <a:t>Logic-based system</a:t>
            </a:r>
          </a:p>
          <a:p>
            <a:pPr lvl="1">
              <a:lnSpc>
                <a:spcPct val="80000"/>
              </a:lnSpc>
            </a:pPr>
            <a:r>
              <a:rPr lang="en-US" altLang="en-US" sz="2100"/>
              <a:t>Deductive reasoning</a:t>
            </a:r>
          </a:p>
          <a:p>
            <a:pPr lvl="1">
              <a:lnSpc>
                <a:spcPct val="80000"/>
              </a:lnSpc>
            </a:pPr>
            <a:r>
              <a:rPr lang="en-US" altLang="en-US" sz="2100"/>
              <a:t>Inductive reasoning</a:t>
            </a:r>
          </a:p>
          <a:p>
            <a:pPr>
              <a:lnSpc>
                <a:spcPct val="80000"/>
              </a:lnSpc>
            </a:pPr>
            <a:r>
              <a:rPr lang="en-US" altLang="en-US" sz="2400"/>
              <a:t>Computational logic</a:t>
            </a:r>
          </a:p>
          <a:p>
            <a:pPr lvl="1">
              <a:lnSpc>
                <a:spcPct val="80000"/>
              </a:lnSpc>
            </a:pPr>
            <a:r>
              <a:rPr lang="en-US" altLang="en-US" sz="2100"/>
              <a:t>Types of computational logic</a:t>
            </a:r>
          </a:p>
          <a:p>
            <a:pPr lvl="2">
              <a:lnSpc>
                <a:spcPct val="80000"/>
              </a:lnSpc>
            </a:pPr>
            <a:r>
              <a:rPr lang="en-US" altLang="en-US"/>
              <a:t>Propositional logic</a:t>
            </a:r>
          </a:p>
          <a:p>
            <a:pPr lvl="2">
              <a:lnSpc>
                <a:spcPct val="80000"/>
              </a:lnSpc>
            </a:pPr>
            <a:r>
              <a:rPr lang="en-US" altLang="en-US"/>
              <a:t>Predicate logic</a:t>
            </a:r>
          </a:p>
          <a:p>
            <a:pPr>
              <a:lnSpc>
                <a:spcPct val="80000"/>
              </a:lnSpc>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KNOWLEDGE REPRESENTATION</a:t>
            </a:r>
          </a:p>
        </p:txBody>
      </p:sp>
      <p:sp>
        <p:nvSpPr>
          <p:cNvPr id="27651"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ctr">
              <a:buNone/>
            </a:pPr>
            <a:endParaRPr lang="en-US" altLang="en-US" sz="2400"/>
          </a:p>
          <a:p>
            <a:r>
              <a:rPr lang="en-US" altLang="en-US" sz="2800"/>
              <a:t>AI system = knowledge base + inference mechanism</a:t>
            </a:r>
          </a:p>
          <a:p>
            <a:pPr>
              <a:buNone/>
            </a:pPr>
            <a:endParaRPr lang="en-US" altLang="en-US" sz="2800"/>
          </a:p>
          <a:p>
            <a:r>
              <a:rPr lang="en-US" altLang="en-US" sz="2800"/>
              <a:t>Most of the time knowledge already exist in the form of human mind, books, articles etc. </a:t>
            </a:r>
          </a:p>
          <a:p>
            <a:r>
              <a:rPr lang="en-US" altLang="en-US" sz="2800"/>
              <a:t>Knowledge must be collected and codified</a:t>
            </a:r>
          </a:p>
        </p:txBody>
      </p:sp>
      <p:sp>
        <p:nvSpPr>
          <p:cNvPr id="27652" name="Date Placeholder 5"/>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9090DA29-2324-4F4F-83A9-33F06717629D}"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27653"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CE78B726-0DB5-4D8C-85AA-7829D90A3A10}" type="slidenum">
              <a:rPr lang="en-US" altLang="en-US" sz="1200" b="1">
                <a:latin typeface="Arial Black" pitchFamily="34" charset="0"/>
              </a:rPr>
              <a:t>17</a:t>
            </a:fld>
            <a:endParaRPr lang="en-US" altLang="en-US" sz="1200" b="1">
              <a:latin typeface="Arial Black"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KNOWLEDGE REPRESENTATION</a:t>
            </a:r>
          </a:p>
        </p:txBody>
      </p:sp>
      <p:sp>
        <p:nvSpPr>
          <p:cNvPr id="28675" name="Rectangle 3" descr="Rectangle: Click to edit Master text styles &#10;Second level &#10;Third level &#10;Fourth level &#10;Fifth level"/>
          <p:cNvSpPr>
            <a:spLocks noGrp="1" noSelect="0" noRot="0" noChangeAspect="0" noMove="0" noEditPoints="0" noAdjustHandles="0"/>
          </p:cNvSpPr>
          <p:nvPr>
            <p:ph sz="quarter" idx="4294967295"/>
          </p:nvPr>
        </p:nvSpPr>
        <p:spPr>
          <a:xfrm>
            <a:off x="758825" y="1752600"/>
            <a:ext cx="7626350" cy="4953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lnSpc>
                <a:spcPct val="80000"/>
              </a:lnSpc>
              <a:buNone/>
            </a:pPr>
            <a:r>
              <a:rPr lang="en-US" altLang="en-US" sz="2400">
                <a:solidFill>
                  <a:srgbClr val="F30F4B"/>
                </a:solidFill>
              </a:rPr>
              <a:t>Knowledge Base:</a:t>
            </a:r>
            <a:r>
              <a:rPr lang="en-US" altLang="en-US" sz="2400"/>
              <a:t>  Set of sentences represented in a knowledge representation language and represents assertions about the world.</a:t>
            </a:r>
          </a:p>
          <a:p>
            <a:pPr>
              <a:lnSpc>
                <a:spcPct val="80000"/>
              </a:lnSpc>
              <a:buNone/>
            </a:pPr>
            <a:endParaRPr lang="en-US" altLang="en-US" sz="2400"/>
          </a:p>
          <a:p>
            <a:pPr>
              <a:lnSpc>
                <a:spcPct val="80000"/>
              </a:lnSpc>
              <a:buNone/>
            </a:pPr>
            <a:endParaRPr lang="en-US" altLang="en-US" sz="2400"/>
          </a:p>
          <a:p>
            <a:pPr>
              <a:lnSpc>
                <a:spcPct val="80000"/>
              </a:lnSpc>
              <a:buNone/>
            </a:pPr>
            <a:endParaRPr lang="en-US" altLang="en-US" sz="2400"/>
          </a:p>
          <a:p>
            <a:pPr>
              <a:lnSpc>
                <a:spcPct val="80000"/>
              </a:lnSpc>
              <a:buNone/>
            </a:pPr>
            <a:endParaRPr lang="en-US" altLang="en-US" sz="2400"/>
          </a:p>
          <a:p>
            <a:pPr algn="just">
              <a:lnSpc>
                <a:spcPct val="80000"/>
              </a:lnSpc>
              <a:buNone/>
            </a:pPr>
            <a:r>
              <a:rPr lang="en-US" altLang="en-US" sz="2400">
                <a:solidFill>
                  <a:srgbClr val="F30F4B"/>
                </a:solidFill>
              </a:rPr>
              <a:t>Inference rule:</a:t>
            </a:r>
            <a:r>
              <a:rPr lang="en-US" altLang="en-US" sz="2400"/>
              <a:t> when one ASKs questions from the KB, the answer should </a:t>
            </a:r>
            <a:r>
              <a:rPr lang="en-US" altLang="en-US" sz="2400" i="1"/>
              <a:t>follow</a:t>
            </a:r>
            <a:r>
              <a:rPr lang="en-US" altLang="en-US" sz="2400"/>
              <a:t> from what has been TELLed (told) to the KB, previously.</a:t>
            </a:r>
          </a:p>
          <a:p>
            <a:pPr algn="just">
              <a:lnSpc>
                <a:spcPct val="80000"/>
              </a:lnSpc>
              <a:buNone/>
            </a:pPr>
            <a:r>
              <a:rPr lang="en-US" altLang="en-US" sz="2400">
                <a:solidFill>
                  <a:srgbClr val="FF0000"/>
                </a:solidFill>
              </a:rPr>
              <a:t>KR schemes </a:t>
            </a:r>
            <a:r>
              <a:rPr lang="en-US" altLang="en-US" sz="2400"/>
              <a:t>have two things in common, 1) being programmed in existing computer languages; 2) can be manipulated by inference system</a:t>
            </a:r>
          </a:p>
        </p:txBody>
      </p:sp>
      <p:pic>
        <p:nvPicPr>
          <p:cNvPr id="28676" name="Picture 4"/>
          <p:cNvPicPr>
            <a:picLocks noGrp="0" noSelect="0" noRot="0" noChangeAspect="1" noMove="0" noEditPoints="0" noAdjustHandles="0"/>
          </p:cNvPicPr>
          <p:nvPr/>
        </p:nvPicPr>
        <p:blipFill>
          <a:blip r:embed="rId1"/>
          <a:srcRect/>
          <a:stretch>
            <a:fillRect/>
          </a:stretch>
        </p:blipFill>
        <p:spPr>
          <a:xfrm>
            <a:off x="1004888" y="2971800"/>
            <a:ext cx="7134225" cy="1390650"/>
          </a:xfrm>
          <a:prstGeom prst="rect">
            <a:avLst/>
          </a:prstGeom>
          <a:noFill/>
          <a:ln w="12700">
            <a:noFill/>
            <a:headEnd w="sm" len="sm"/>
            <a:tailEnd w="sm" len="sm"/>
          </a:ln>
        </p:spPr>
      </p:pic>
      <p:sp>
        <p:nvSpPr>
          <p:cNvPr id="28677" name="AutoShape 5"/>
          <p:cNvSpPr>
            <a:spLocks noGrp="0" noSelect="0" noRot="0" noChangeAspect="0" noMove="0" noEditPoints="0" noAdjustHandles="0"/>
          </p:cNvSpPr>
          <p:nvPr/>
        </p:nvSpPr>
        <p:spPr>
          <a:xfrm rot="10800000">
            <a:off x="2667000" y="3505200"/>
            <a:ext cx="228600" cy="228600"/>
          </a:xfrm>
          <a:prstGeom prst="upArrow">
            <a:avLst>
              <a:gd name="adj1" fmla="val 50000"/>
              <a:gd name="adj2" fmla="val 25000"/>
            </a:avLst>
          </a:prstGeom>
          <a:solidFill>
            <a:srgbClr val="FF0000"/>
          </a:solidFill>
          <a:ln w="12700">
            <a:solidFill>
              <a:srgbClr val="FF0000"/>
            </a:solidFill>
            <a:headEnd w="sm" len="sm"/>
            <a:tailEnd w="sm" len="sm"/>
          </a:ln>
        </p:spPr>
        <p:txBody>
          <a:bodyPr wrap="none" anchor="ctr"/>
          <a:lstStyle>
            <a:lvl2pPr marL="742950" indent="-285750"/>
            <a:lvl3pPr marL="1143000" indent="-228600"/>
            <a:lvl4pPr marL="1600200" indent="-228600"/>
            <a:lvl5pPr marL="2057400" indent="-228600"/>
          </a:lstStyle>
          <a:p>
            <a:pPr>
              <a:buNone/>
            </a:pPr>
            <a:endParaRPr lang="en-US" altLang="en-US"/>
          </a:p>
        </p:txBody>
      </p:sp>
      <p:sp>
        <p:nvSpPr>
          <p:cNvPr id="28678" name="AutoShape 6"/>
          <p:cNvSpPr>
            <a:spLocks noGrp="0" noSelect="0" noRot="0" noChangeAspect="0" noMove="0" noEditPoints="0" noAdjustHandles="0"/>
          </p:cNvSpPr>
          <p:nvPr/>
        </p:nvSpPr>
        <p:spPr>
          <a:xfrm>
            <a:off x="1676400" y="3505200"/>
            <a:ext cx="228600" cy="228600"/>
          </a:xfrm>
          <a:prstGeom prst="upArrow">
            <a:avLst>
              <a:gd name="adj1" fmla="val 50000"/>
              <a:gd name="adj2" fmla="val 25000"/>
            </a:avLst>
          </a:prstGeom>
          <a:solidFill>
            <a:srgbClr val="FF0000"/>
          </a:solidFill>
          <a:ln w="12700">
            <a:solidFill>
              <a:srgbClr val="FF0000"/>
            </a:solidFill>
            <a:headEnd w="sm" len="sm"/>
            <a:tailEnd w="sm" len="sm"/>
          </a:ln>
        </p:spPr>
        <p:txBody>
          <a:bodyPr wrap="none" anchor="ctr"/>
          <a:lstStyle>
            <a:lvl2pPr marL="742950" indent="-285750"/>
            <a:lvl3pPr marL="1143000" indent="-228600"/>
            <a:lvl4pPr marL="1600200" indent="-228600"/>
            <a:lvl5pPr marL="2057400" indent="-228600"/>
          </a:lstStyle>
          <a:p>
            <a:pPr>
              <a:buNone/>
            </a:pPr>
            <a:endParaRPr lang="en-US" altLang="en-US"/>
          </a:p>
        </p:txBody>
      </p:sp>
      <p:sp>
        <p:nvSpPr>
          <p:cNvPr id="28679" name="Text Box 7"/>
          <p:cNvSpPr txBox="1">
            <a:spLocks noGrp="0" noSelect="0" noRot="0" noChangeAspect="0" noMove="0" noEditPoints="0" noAdjustHandles="0"/>
          </p:cNvSpPr>
          <p:nvPr/>
        </p:nvSpPr>
        <p:spPr>
          <a:xfrm>
            <a:off x="595313" y="3657600"/>
            <a:ext cx="623887" cy="4572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sz="2400" b="1">
                <a:solidFill>
                  <a:srgbClr val="FF0000"/>
                </a:solidFill>
                <a:latin typeface="Courier"/>
              </a:rPr>
              <a:t>tell</a:t>
            </a:r>
          </a:p>
        </p:txBody>
      </p:sp>
      <p:sp>
        <p:nvSpPr>
          <p:cNvPr id="28680" name="Text Box 8"/>
          <p:cNvSpPr txBox="1">
            <a:spLocks noGrp="0" noSelect="0" noRot="0" noChangeAspect="0" noMove="0" noEditPoints="0" noAdjustHandles="0"/>
          </p:cNvSpPr>
          <p:nvPr/>
        </p:nvSpPr>
        <p:spPr>
          <a:xfrm>
            <a:off x="601663" y="3048000"/>
            <a:ext cx="693737" cy="4572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sz="2400" b="1">
                <a:solidFill>
                  <a:srgbClr val="FF0000"/>
                </a:solidFill>
                <a:latin typeface="Courier"/>
              </a:rPr>
              <a:t>ask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sz="4000"/>
              <a:t>KNOWLEDGE BASE</a:t>
            </a:r>
          </a:p>
        </p:txBody>
      </p:sp>
      <p:sp>
        <p:nvSpPr>
          <p:cNvPr id="29699"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400"/>
              <a:t>It contains facts, theories, concepts, practical procedures and the relationship between them</a:t>
            </a:r>
          </a:p>
          <a:p>
            <a:pPr algn="just"/>
            <a:r>
              <a:rPr lang="en-US" altLang="en-US" sz="2400"/>
              <a:t>Knowledge is collected using the process called knowledge engineering</a:t>
            </a:r>
          </a:p>
          <a:p>
            <a:pPr algn="just"/>
            <a:r>
              <a:rPr lang="en-US" altLang="en-US" sz="2400"/>
              <a:t>Knowledge base need some data structure to store the knowledge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TYPES OF ARTIFICIAL INTELLIGENCE:</a:t>
            </a:r>
            <a:br/>
          </a:p>
        </p:txBody>
      </p:sp>
      <p:sp>
        <p:nvSpPr>
          <p:cNvPr id="9219"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Artificial Intelligence can be divided in various types, which are based on capabilities and based on functionally of AI.</a:t>
            </a:r>
          </a:p>
        </p:txBody>
      </p:sp>
      <p:sp>
        <p:nvSpPr>
          <p:cNvPr id="9220"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62282D68-7AA9-493B-BE03-2EB8B434FB9A}" type="datetimeFigureOut">
              <a:rPr lang="en-US" altLang="en-US" sz="1200">
                <a:solidFill>
                  <a:schemeClr val="tx2"/>
                </a:solidFill>
              </a:rPr>
              <a:t>9/11/2023</a:t>
            </a:fld>
            <a:endParaRPr lang="en-US" altLang="en-US" sz="1200">
              <a:solidFill>
                <a:schemeClr val="tx2"/>
              </a:solidFill>
            </a:endParaRPr>
          </a:p>
        </p:txBody>
      </p:sp>
      <p:sp>
        <p:nvSpPr>
          <p:cNvPr id="9221"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2903DA26-7034-4DFA-9690-CF2DC00846B2}" type="slidenum">
              <a:rPr lang="en-US" altLang="en-US" sz="1400" b="1">
                <a:solidFill>
                  <a:srgbClr val="FFFFFF"/>
                </a:solidFill>
              </a:rPr>
              <a:t>2</a:t>
            </a:fld>
            <a:endParaRPr lang="en-US" altLang="en-US" sz="1400" b="1">
              <a:solidFill>
                <a:srgbClr val="FFFFFF"/>
              </a:solidFill>
            </a:endParaRPr>
          </a:p>
        </p:txBody>
      </p:sp>
      <p:sp>
        <p:nvSpPr>
          <p:cNvPr id="9222"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pic>
        <p:nvPicPr>
          <p:cNvPr id="9223" name="Picture 6"/>
          <p:cNvPicPr>
            <a:picLocks noGrp="0" noSelect="0" noRot="0" noChangeAspect="1" noMove="0" noEditPoints="0" noAdjustHandles="0"/>
          </p:cNvPicPr>
          <p:nvPr/>
        </p:nvPicPr>
        <p:blipFill>
          <a:blip r:embed="rId1"/>
          <a:srcRect/>
          <a:stretch>
            <a:fillRect/>
          </a:stretch>
        </p:blipFill>
        <p:spPr>
          <a:xfrm>
            <a:off x="685800" y="2990850"/>
            <a:ext cx="7467600"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sz="4000"/>
              <a:t>INFERENCING MECHANISM</a:t>
            </a:r>
          </a:p>
        </p:txBody>
      </p:sp>
      <p:sp>
        <p:nvSpPr>
          <p:cNvPr id="30723"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400"/>
              <a:t>Is a set of procedures that are used to examine the knowledge base in an orderly manner to answer questions, solve problems, or make decisions within the domain</a:t>
            </a:r>
          </a:p>
          <a:p>
            <a:pPr algn="just"/>
            <a:r>
              <a:rPr lang="en-US" altLang="en-US" sz="2400"/>
              <a:t>Uses searching and pattern matching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KNOWLEDGE REPRESENTATION SCHEMES</a:t>
            </a:r>
          </a:p>
        </p:txBody>
      </p:sp>
      <p:sp>
        <p:nvSpPr>
          <p:cNvPr id="31747" name="Content Placeholder 2"/>
          <p:cNvSpPr>
            <a:spLocks noGrp="1" noSelect="0" noRot="0" noChangeAspect="0" noMove="0" noEditPoints="0" noAdjustHandles="0"/>
          </p:cNvSpPr>
          <p:nvPr>
            <p:ph sz="quarter" idx="4294967295"/>
          </p:nvPr>
        </p:nvSpPr>
        <p:spPr>
          <a:xfrm>
            <a:off x="457200" y="13716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lnSpc>
                <a:spcPct val="90000"/>
              </a:lnSpc>
            </a:pPr>
            <a:r>
              <a:rPr lang="en-US" altLang="en-US" sz="2200" b="1"/>
              <a:t>Mainly divided into</a:t>
            </a:r>
          </a:p>
          <a:p>
            <a:pPr lvl="1" algn="just">
              <a:lnSpc>
                <a:spcPct val="90000"/>
              </a:lnSpc>
            </a:pPr>
            <a:r>
              <a:rPr lang="en-US" altLang="en-US" sz="1900" u="sng"/>
              <a:t>Declarative</a:t>
            </a:r>
            <a:endParaRPr lang="en-US" altLang="en-US" sz="1900"/>
          </a:p>
          <a:p>
            <a:pPr lvl="2" algn="just">
              <a:lnSpc>
                <a:spcPct val="90000"/>
              </a:lnSpc>
            </a:pPr>
            <a:r>
              <a:rPr lang="en-US" altLang="en-US" sz="1900"/>
              <a:t>Used to represent facts and assertions. </a:t>
            </a:r>
          </a:p>
          <a:p>
            <a:pPr lvl="2" algn="just">
              <a:lnSpc>
                <a:spcPct val="90000"/>
              </a:lnSpc>
            </a:pPr>
            <a:r>
              <a:rPr lang="en-US" altLang="en-US" sz="1900"/>
              <a:t>It includes:</a:t>
            </a:r>
          </a:p>
          <a:p>
            <a:pPr lvl="3" algn="just">
              <a:lnSpc>
                <a:spcPct val="90000"/>
              </a:lnSpc>
            </a:pPr>
            <a:r>
              <a:rPr lang="en-US" altLang="en-US" sz="1900"/>
              <a:t>logic based systems</a:t>
            </a:r>
          </a:p>
          <a:p>
            <a:pPr lvl="3" algn="just">
              <a:lnSpc>
                <a:spcPct val="90000"/>
              </a:lnSpc>
            </a:pPr>
            <a:r>
              <a:rPr lang="en-US" altLang="en-US" sz="1900"/>
              <a:t>semantic networks </a:t>
            </a:r>
          </a:p>
          <a:p>
            <a:pPr lvl="3" algn="just">
              <a:lnSpc>
                <a:spcPct val="90000"/>
              </a:lnSpc>
            </a:pPr>
            <a:r>
              <a:rPr lang="en-US" altLang="en-US" sz="1900"/>
              <a:t>frame-based systems</a:t>
            </a:r>
          </a:p>
          <a:p>
            <a:pPr lvl="3" algn="just">
              <a:lnSpc>
                <a:spcPct val="90000"/>
              </a:lnSpc>
            </a:pPr>
            <a:r>
              <a:rPr lang="en-US" altLang="en-US" sz="1900"/>
              <a:t>scripts</a:t>
            </a:r>
          </a:p>
          <a:p>
            <a:pPr lvl="1" algn="just">
              <a:lnSpc>
                <a:spcPct val="90000"/>
              </a:lnSpc>
            </a:pPr>
            <a:r>
              <a:rPr lang="en-US" altLang="en-US" sz="1900" u="sng"/>
              <a:t>Procedural</a:t>
            </a:r>
            <a:endParaRPr lang="en-US" altLang="en-US" sz="1900"/>
          </a:p>
          <a:p>
            <a:pPr lvl="2" algn="just">
              <a:lnSpc>
                <a:spcPct val="90000"/>
              </a:lnSpc>
            </a:pPr>
            <a:r>
              <a:rPr lang="en-US" altLang="en-US" sz="1900"/>
              <a:t>Used to represent action and procedures. </a:t>
            </a:r>
          </a:p>
          <a:p>
            <a:pPr lvl="2" algn="just">
              <a:lnSpc>
                <a:spcPct val="90000"/>
              </a:lnSpc>
            </a:pPr>
            <a:r>
              <a:rPr lang="en-US" altLang="en-US" sz="1900"/>
              <a:t>It includes:</a:t>
            </a:r>
          </a:p>
          <a:p>
            <a:pPr lvl="3" algn="just">
              <a:lnSpc>
                <a:spcPct val="90000"/>
              </a:lnSpc>
            </a:pPr>
            <a:r>
              <a:rPr lang="en-US" altLang="en-US" sz="1900"/>
              <a:t>procedures/subroutines</a:t>
            </a:r>
          </a:p>
          <a:p>
            <a:pPr lvl="3" algn="just">
              <a:lnSpc>
                <a:spcPct val="90000"/>
              </a:lnSpc>
            </a:pPr>
            <a:r>
              <a:rPr lang="en-US" altLang="en-US" sz="1900"/>
              <a:t>Rules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LOGIC-BASED SYSTEM</a:t>
            </a:r>
          </a:p>
        </p:txBody>
      </p:sp>
      <p:sp>
        <p:nvSpPr>
          <p:cNvPr id="32771"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marL="457200" indent="0">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800"/>
              <a:t>Logic is considered to be a sub division of philosophy</a:t>
            </a:r>
          </a:p>
          <a:p>
            <a:pPr algn="just"/>
            <a:r>
              <a:rPr lang="en-US" altLang="en-US" sz="2800"/>
              <a:t>It is the oldest model of knowledge representation</a:t>
            </a:r>
          </a:p>
          <a:p>
            <a:pPr algn="just"/>
            <a:r>
              <a:rPr lang="en-US" altLang="en-US" sz="2800"/>
              <a:t>The  general form of a logic process is shown in the following diagram	</a:t>
            </a:r>
            <a:r>
              <a:rPr lang="en-US" altLang="en-US"/>
              <a:t>		</a:t>
            </a:r>
          </a:p>
          <a:p>
            <a:pPr algn="just"/>
            <a:endParaRPr lang="en-US" altLang="en-US"/>
          </a:p>
          <a:p>
            <a:pPr lvl="1" algn="just">
              <a:buFont typeface="Wingdings" pitchFamily="2" charset="2"/>
              <a:buNone/>
            </a:pPr>
            <a:r>
              <a:rPr lang="en-US" altLang="en-US" sz="1400"/>
              <a:t>Inputs/premises /information                                	Output inferences/conclusions</a:t>
            </a:r>
          </a:p>
        </p:txBody>
      </p:sp>
      <p:grpSp>
        <p:nvGrpSpPr>
          <p:cNvPr id="32772" name="Group 16"/>
          <p:cNvGrpSpPr>
            <a:grpSpLocks noGrp="0" noSelect="0" noRot="0" noChangeAspect="0" noMove="0"/>
          </p:cNvGrpSpPr>
          <p:nvPr/>
        </p:nvGrpSpPr>
        <p:grpSpPr>
          <a:xfrm>
            <a:off x="1600200" y="4419600"/>
            <a:ext cx="5715000" cy="1447800"/>
            <a:chOff x="1447800" y="4426525"/>
            <a:chExt cx="5715000" cy="1447800"/>
          </a:xfrm>
        </p:grpSpPr>
        <p:sp>
          <p:nvSpPr>
            <p:cNvPr id="32773" name="Rounded Rectangle 6"/>
            <p:cNvSpPr>
              <a:spLocks noGrp="0" noSelect="0" noRot="0" noChangeAspect="0" noMove="0" noEditPoints="0" noAdjustHandles="0"/>
            </p:cNvSpPr>
            <p:nvPr/>
          </p:nvSpPr>
          <p:spPr>
            <a:xfrm>
              <a:off x="3124200" y="4426525"/>
              <a:ext cx="2209800" cy="1447800"/>
            </a:xfrm>
            <a:prstGeom prst="roundRect">
              <a:avLst/>
            </a:prstGeom>
            <a:solidFill>
              <a:schemeClr val="accent1"/>
            </a:solidFill>
            <a:ln>
              <a:solidFill>
                <a:schemeClr val="tx1"/>
              </a:solidFill>
            </a:ln>
          </p:spPr>
          <p:txBody>
            <a:bodyPr/>
            <a:lstStyle>
              <a:lvl2pPr marL="742950" indent="-285750"/>
              <a:lvl3pPr marL="1143000" indent="-228600"/>
              <a:lvl4pPr marL="1600200" indent="-228600"/>
              <a:lvl5pPr marL="2057400" indent="-228600"/>
            </a:lstStyle>
            <a:p>
              <a:pPr algn="ctr">
                <a:buNone/>
              </a:pPr>
              <a:endParaRPr lang="en-US" altLang="en-US" b="1"/>
            </a:p>
            <a:p>
              <a:pPr algn="ctr">
                <a:buNone/>
              </a:pPr>
              <a:endParaRPr lang="en-US" altLang="en-US" sz="1200" b="1"/>
            </a:p>
            <a:p>
              <a:pPr algn="ctr">
                <a:buNone/>
              </a:pPr>
              <a:r>
                <a:rPr lang="en-US" altLang="en-US" b="1"/>
                <a:t>Logical process</a:t>
              </a:r>
            </a:p>
          </p:txBody>
        </p:sp>
        <p:sp>
          <p:nvSpPr>
            <p:cNvPr id="32774" name="Right Arrow 7"/>
            <p:cNvSpPr>
              <a:spLocks noGrp="0" noSelect="0" noRot="0" noChangeAspect="0" noMove="0" noEditPoints="0" noAdjustHandles="0"/>
            </p:cNvSpPr>
            <p:nvPr/>
          </p:nvSpPr>
          <p:spPr>
            <a:xfrm>
              <a:off x="1447800" y="4502725"/>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sp>
          <p:nvSpPr>
            <p:cNvPr id="32775" name="Right Arrow 8"/>
            <p:cNvSpPr>
              <a:spLocks noGrp="0" noSelect="0" noRot="0" noChangeAspect="0" noMove="0" noEditPoints="0" noAdjustHandles="0"/>
            </p:cNvSpPr>
            <p:nvPr/>
          </p:nvSpPr>
          <p:spPr>
            <a:xfrm>
              <a:off x="1447800" y="4953000"/>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sp>
          <p:nvSpPr>
            <p:cNvPr id="32776" name="Right Arrow 9"/>
            <p:cNvSpPr>
              <a:spLocks noGrp="0" noSelect="0" noRot="0" noChangeAspect="0" noMove="0" noEditPoints="0" noAdjustHandles="0"/>
            </p:cNvSpPr>
            <p:nvPr/>
          </p:nvSpPr>
          <p:spPr>
            <a:xfrm>
              <a:off x="1447800" y="5417125"/>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sp>
          <p:nvSpPr>
            <p:cNvPr id="32777" name="Right Arrow 10"/>
            <p:cNvSpPr>
              <a:spLocks noGrp="0" noSelect="0" noRot="0" noChangeAspect="0" noMove="0" noEditPoints="0" noAdjustHandles="0"/>
            </p:cNvSpPr>
            <p:nvPr/>
          </p:nvSpPr>
          <p:spPr>
            <a:xfrm>
              <a:off x="5562600" y="4502725"/>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sp>
          <p:nvSpPr>
            <p:cNvPr id="32778" name="Right Arrow 11"/>
            <p:cNvSpPr>
              <a:spLocks noGrp="0" noSelect="0" noRot="0" noChangeAspect="0" noMove="0" noEditPoints="0" noAdjustHandles="0"/>
            </p:cNvSpPr>
            <p:nvPr/>
          </p:nvSpPr>
          <p:spPr>
            <a:xfrm>
              <a:off x="5562600" y="4953000"/>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sp>
          <p:nvSpPr>
            <p:cNvPr id="32779" name="Right Arrow 12"/>
            <p:cNvSpPr>
              <a:spLocks noGrp="0" noSelect="0" noRot="0" noChangeAspect="0" noMove="0" noEditPoints="0" noAdjustHandles="0"/>
            </p:cNvSpPr>
            <p:nvPr/>
          </p:nvSpPr>
          <p:spPr>
            <a:xfrm>
              <a:off x="5562600" y="5340925"/>
              <a:ext cx="1600200" cy="457200"/>
            </a:xfrm>
            <a:prstGeom prst="rightArrow">
              <a:avLst>
                <a:gd name="adj1" fmla="val 50000"/>
                <a:gd name="adj2" fmla="val 50005"/>
              </a:avLst>
            </a:prstGeom>
            <a:solidFill>
              <a:schemeClr val="accent1"/>
            </a:solidFill>
            <a:ln>
              <a:solidFill>
                <a:schemeClr val="tx1"/>
              </a:solidFill>
              <a:round/>
            </a:ln>
          </p:spPr>
          <p:txBody>
            <a:bodyPr/>
            <a:lstStyle>
              <a:lvl2pPr marL="742950" indent="-285750"/>
              <a:lvl3pPr marL="1143000" indent="-228600"/>
              <a:lvl4pPr marL="1600200" indent="-228600"/>
              <a:lvl5pPr marL="2057400" indent="-228600"/>
            </a:lstStyle>
            <a:p>
              <a:pPr>
                <a:buNone/>
              </a:pPr>
              <a:endParaRPr lang="en-US"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LOGIC-BASED SYSTEM</a:t>
            </a:r>
          </a:p>
        </p:txBody>
      </p:sp>
      <p:sp>
        <p:nvSpPr>
          <p:cNvPr id="33795"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lang="en-US" altLang="en-US" sz="3600"/>
              <a:t>There are two types of reasoning</a:t>
            </a:r>
          </a:p>
          <a:p>
            <a:pPr lvl="1"/>
            <a:r>
              <a:rPr lang="en-US" altLang="en-US" sz="3200"/>
              <a:t>Deductive reasoning/deduction</a:t>
            </a:r>
          </a:p>
          <a:p>
            <a:pPr lvl="1"/>
            <a:r>
              <a:rPr lang="en-US" altLang="en-US" sz="3200"/>
              <a:t>Inductive reasoning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DEDUCTIVE REASONING</a:t>
            </a:r>
          </a:p>
        </p:txBody>
      </p:sp>
      <p:sp>
        <p:nvSpPr>
          <p:cNvPr id="34819" name="Content Placeholder 2"/>
          <p:cNvSpPr>
            <a:spLocks noGrp="1" noSelect="0" noRot="0" noChangeAspect="0" noMove="0" noEditPoints="0" noAdjustHandles="0"/>
          </p:cNvSpPr>
          <p:nvPr>
            <p:ph sz="quarter" idx="4294967295"/>
          </p:nvPr>
        </p:nvSpPr>
        <p:spPr>
          <a:xfrm>
            <a:off x="457200" y="13716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400"/>
              <a:t>From general principal to specific conclusion</a:t>
            </a:r>
          </a:p>
          <a:p>
            <a:pPr algn="just"/>
            <a:r>
              <a:rPr lang="en-US" altLang="en-US" sz="2400"/>
              <a:t>The general premises are used to obtain a specific inference</a:t>
            </a:r>
          </a:p>
          <a:p>
            <a:pPr algn="just"/>
            <a:r>
              <a:rPr lang="en-US" altLang="en-US" sz="2400"/>
              <a:t>Consists of three parts</a:t>
            </a:r>
          </a:p>
          <a:p>
            <a:pPr lvl="1" algn="just"/>
            <a:r>
              <a:rPr lang="en-US" altLang="en-US" sz="2000"/>
              <a:t>Major premise</a:t>
            </a:r>
          </a:p>
          <a:p>
            <a:pPr lvl="2" algn="just"/>
            <a:r>
              <a:rPr lang="en-US" altLang="en-US" sz="1800"/>
              <a:t>e.g. I do not run when the temperature exceeds 30 degree</a:t>
            </a:r>
          </a:p>
          <a:p>
            <a:pPr lvl="1" algn="just"/>
            <a:r>
              <a:rPr lang="en-US" altLang="en-US" sz="2000"/>
              <a:t>Minor premise</a:t>
            </a:r>
          </a:p>
          <a:p>
            <a:pPr lvl="2" algn="just"/>
            <a:r>
              <a:rPr lang="en-US" altLang="en-US" sz="1800"/>
              <a:t>Today the temperature is 35 degree</a:t>
            </a:r>
          </a:p>
          <a:p>
            <a:pPr lvl="1" algn="just"/>
            <a:r>
              <a:rPr lang="en-US" altLang="en-US" sz="2000"/>
              <a:t>Conclusion </a:t>
            </a:r>
          </a:p>
          <a:p>
            <a:pPr lvl="2" algn="just"/>
            <a:r>
              <a:rPr lang="en-US" altLang="en-US" sz="1800"/>
              <a:t>Therefore, I will not run today</a:t>
            </a:r>
          </a:p>
          <a:p>
            <a:pPr algn="just"/>
            <a:r>
              <a:rPr lang="en-US" altLang="en-US" sz="2600"/>
              <a:t>Also consider the following example</a:t>
            </a:r>
          </a:p>
        </p:txBody>
      </p:sp>
      <p:pic>
        <p:nvPicPr>
          <p:cNvPr id="34820" name="Picture 5"/>
          <p:cNvPicPr>
            <a:picLocks noGrp="0" noSelect="0" noRot="0" noChangeAspect="1" noMove="0" noEditPoints="0" noAdjustHandles="0"/>
          </p:cNvPicPr>
          <p:nvPr/>
        </p:nvPicPr>
        <p:blipFill>
          <a:blip r:embed="rId1"/>
          <a:srcRect/>
          <a:stretch>
            <a:fillRect/>
          </a:stretch>
        </p:blipFill>
        <p:spPr>
          <a:xfrm>
            <a:off x="1270000" y="5273675"/>
            <a:ext cx="6426200" cy="143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INDUCTIVE REASONING</a:t>
            </a:r>
          </a:p>
        </p:txBody>
      </p:sp>
      <p:sp>
        <p:nvSpPr>
          <p:cNvPr id="35843" name="Content Placeholder 2"/>
          <p:cNvSpPr>
            <a:spLocks noGrp="1" noSelect="0" noRot="0" noChangeAspect="0" noMove="0" noEditPoints="0" noAdjustHandles="0"/>
          </p:cNvSpPr>
          <p:nvPr>
            <p:ph sz="quarter" idx="4294967295"/>
          </p:nvPr>
        </p:nvSpPr>
        <p:spPr>
          <a:xfrm>
            <a:off x="457200" y="1219200"/>
            <a:ext cx="85344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lnSpc>
                <a:spcPct val="90000"/>
              </a:lnSpc>
            </a:pPr>
            <a:r>
              <a:rPr lang="en-US" altLang="en-US" sz="2200"/>
              <a:t>From specific and established facts to general conclusion</a:t>
            </a:r>
          </a:p>
          <a:p>
            <a:pPr algn="just">
              <a:lnSpc>
                <a:spcPct val="90000"/>
              </a:lnSpc>
            </a:pPr>
            <a:r>
              <a:rPr lang="en-US" altLang="en-US" sz="2600"/>
              <a:t>Example:</a:t>
            </a:r>
          </a:p>
          <a:p>
            <a:pPr lvl="1" algn="just">
              <a:lnSpc>
                <a:spcPct val="90000"/>
              </a:lnSpc>
            </a:pPr>
            <a:r>
              <a:rPr lang="en-US" altLang="en-US" sz="2200"/>
              <a:t>Premise: </a:t>
            </a:r>
          </a:p>
          <a:p>
            <a:pPr lvl="2" algn="just">
              <a:lnSpc>
                <a:spcPct val="90000"/>
              </a:lnSpc>
            </a:pPr>
            <a:r>
              <a:rPr lang="en-US" altLang="en-US" sz="1900"/>
              <a:t>A defective hard disk results in failure of opening documents data</a:t>
            </a:r>
          </a:p>
          <a:p>
            <a:pPr lvl="1" algn="just">
              <a:lnSpc>
                <a:spcPct val="90000"/>
              </a:lnSpc>
            </a:pPr>
            <a:r>
              <a:rPr lang="en-US" altLang="en-US" sz="2200"/>
              <a:t>Premise: </a:t>
            </a:r>
          </a:p>
          <a:p>
            <a:pPr lvl="2" algn="just">
              <a:lnSpc>
                <a:spcPct val="90000"/>
              </a:lnSpc>
            </a:pPr>
            <a:r>
              <a:rPr lang="en-US" altLang="en-US" sz="1900"/>
              <a:t>A scratched DVD results in failure of playing the video</a:t>
            </a:r>
          </a:p>
          <a:p>
            <a:pPr lvl="1" algn="just">
              <a:lnSpc>
                <a:spcPct val="90000"/>
              </a:lnSpc>
            </a:pPr>
            <a:r>
              <a:rPr lang="en-US" altLang="en-US" sz="2200"/>
              <a:t>Conclusion: </a:t>
            </a:r>
          </a:p>
          <a:p>
            <a:pPr lvl="2" algn="just">
              <a:lnSpc>
                <a:spcPct val="90000"/>
              </a:lnSpc>
            </a:pPr>
            <a:r>
              <a:rPr lang="en-US" altLang="en-US" sz="1900"/>
              <a:t>A faulty storage device may results in a failure of retrieving of data</a:t>
            </a:r>
          </a:p>
          <a:p>
            <a:pPr algn="just">
              <a:lnSpc>
                <a:spcPct val="90000"/>
              </a:lnSpc>
            </a:pPr>
            <a:r>
              <a:rPr lang="en-US" altLang="en-US" sz="1900">
                <a:solidFill>
                  <a:srgbClr val="FF0000"/>
                </a:solidFill>
              </a:rPr>
              <a:t>The conclusion is never final or absolute &gt;&gt; may change with new discovery </a:t>
            </a:r>
          </a:p>
          <a:p>
            <a:pPr algn="just">
              <a:lnSpc>
                <a:spcPct val="90000"/>
              </a:lnSpc>
            </a:pPr>
            <a:r>
              <a:rPr lang="en-US" altLang="en-US" sz="1900">
                <a:solidFill>
                  <a:srgbClr val="FF0000"/>
                </a:solidFill>
              </a:rPr>
              <a:t>There is always an uncertainty &gt;&gt; unless all facts are included</a:t>
            </a:r>
            <a:r>
              <a:rPr lang="en-US" altLang="en-US" sz="1900">
                <a:solidFill>
                  <a:srgbClr val="FF0000"/>
                </a:solidFill>
                <a:sym typeface="Wingdings" pitchFamily="2" charset="2"/>
              </a:rPr>
              <a:t> not possible</a:t>
            </a:r>
            <a:endParaRPr lang="en-US" altLang="en-US" sz="1900">
              <a:solidFill>
                <a:srgbClr val="FF0000"/>
              </a:solidFill>
            </a:endParaRPr>
          </a:p>
          <a:p>
            <a:pPr algn="just">
              <a:lnSpc>
                <a:spcPct val="90000"/>
              </a:lnSpc>
            </a:pPr>
            <a:r>
              <a:rPr lang="en-US" altLang="en-US" sz="1900">
                <a:solidFill>
                  <a:srgbClr val="FF0000"/>
                </a:solidFill>
              </a:rPr>
              <a:t>The more knowledge you have, the more conclusive your inference can be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sz="4000"/>
              <a:t>COMPUTATIONAL LOGIC</a:t>
            </a:r>
          </a:p>
        </p:txBody>
      </p:sp>
      <p:sp>
        <p:nvSpPr>
          <p:cNvPr id="36867"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lnSpc>
                <a:spcPct val="90000"/>
              </a:lnSpc>
              <a:buNone/>
            </a:pPr>
            <a:r>
              <a:rPr lang="en-US" altLang="en-US" sz="2800"/>
              <a:t>In order to apply deductive/inductive reasoning to be manipulated by computer, the result is symbolic or mathematical logic.</a:t>
            </a:r>
          </a:p>
          <a:p>
            <a:pPr algn="just">
              <a:lnSpc>
                <a:spcPct val="90000"/>
              </a:lnSpc>
            </a:pPr>
            <a:endParaRPr lang="en-US" altLang="en-US" sz="2800"/>
          </a:p>
          <a:p>
            <a:pPr algn="just">
              <a:lnSpc>
                <a:spcPct val="90000"/>
              </a:lnSpc>
              <a:buNone/>
            </a:pPr>
            <a:r>
              <a:rPr lang="en-US" altLang="en-US" sz="2800"/>
              <a:t>It is the system of rules and procedures that permit the drawing of inferences from various premises using a variety of logical techniques called computational logic </a:t>
            </a:r>
          </a:p>
          <a:p>
            <a:pPr algn="just">
              <a:lnSpc>
                <a:spcPct val="90000"/>
              </a:lnSpc>
              <a:buNone/>
            </a:pPr>
            <a:r>
              <a:rPr lang="en-US" altLang="en-US" sz="2800"/>
              <a:t>The process of performing reasoning using logic methods is generally called computational logic</a:t>
            </a:r>
          </a:p>
        </p:txBody>
      </p:sp>
      <p:sp>
        <p:nvSpPr>
          <p:cNvPr id="36868" name="Rounded Rectangle 3"/>
          <p:cNvSpPr/>
          <p:nvPr/>
        </p:nvSpPr>
        <p:spPr>
          <a:xfrm>
            <a:off x="457200" y="1371600"/>
            <a:ext cx="8229600" cy="1524000"/>
          </a:xfrm>
          <a:prstGeom prst="roundRect">
            <a:avLst/>
          </a:prstGeom>
          <a:solidFill>
            <a:srgbClr val="7F7F7F">
              <a:alpha val="25098"/>
            </a:srgbClr>
          </a:solidFill>
          <a:ln w="38100">
            <a:solidFill>
              <a:schemeClr val="tx1"/>
            </a:solidFill>
          </a:ln>
        </p:spPr>
        <p:txBody>
          <a:bodyPr/>
          <a:lstStyle>
            <a:lvl2pPr marL="742950" indent="-285750"/>
            <a:lvl3pPr marL="1143000" indent="-228600"/>
            <a:lvl4pPr marL="1600200" indent="-228600"/>
            <a:lvl5pPr marL="2057400" indent="-228600"/>
          </a:lstStyle>
          <a:p>
            <a:pPr>
              <a:buNone/>
            </a:pPr>
            <a:endParaRPr lang="en-US" altLang="en-US"/>
          </a:p>
        </p:txBody>
      </p:sp>
      <p:sp>
        <p:nvSpPr>
          <p:cNvPr id="36869" name="Rounded Rectangle 5"/>
          <p:cNvSpPr/>
          <p:nvPr/>
        </p:nvSpPr>
        <p:spPr>
          <a:xfrm>
            <a:off x="457200" y="3505200"/>
            <a:ext cx="8229600" cy="1752600"/>
          </a:xfrm>
          <a:prstGeom prst="roundRect">
            <a:avLst/>
          </a:prstGeom>
          <a:solidFill>
            <a:srgbClr val="7F7F7F">
              <a:alpha val="25098"/>
            </a:srgbClr>
          </a:solidFill>
          <a:ln w="38100">
            <a:solidFill>
              <a:schemeClr val="tx1"/>
            </a:solidFill>
          </a:ln>
        </p:spPr>
        <p:txBody>
          <a:bodyPr/>
          <a:lstStyle>
            <a:lvl2pPr marL="742950" indent="-285750"/>
            <a:lvl3pPr marL="1143000" indent="-228600"/>
            <a:lvl4pPr marL="1600200" indent="-228600"/>
            <a:lvl5pPr marL="2057400" indent="-228600"/>
          </a:lstStyle>
          <a:p>
            <a:pPr>
              <a:buNone/>
            </a:pPr>
            <a:endParaRPr lang="en-US" altLang="en-US"/>
          </a:p>
        </p:txBody>
      </p:sp>
      <p:sp>
        <p:nvSpPr>
          <p:cNvPr id="36870" name="Rounded Rectangle 6"/>
          <p:cNvSpPr/>
          <p:nvPr/>
        </p:nvSpPr>
        <p:spPr>
          <a:xfrm>
            <a:off x="457200" y="5334000"/>
            <a:ext cx="8229600" cy="1371600"/>
          </a:xfrm>
          <a:prstGeom prst="roundRect">
            <a:avLst/>
          </a:prstGeom>
          <a:solidFill>
            <a:srgbClr val="7F7F7F">
              <a:alpha val="25098"/>
            </a:srgbClr>
          </a:solidFill>
          <a:ln w="38100">
            <a:solidFill>
              <a:schemeClr val="tx1"/>
            </a:solidFill>
          </a:ln>
        </p:spPr>
        <p:txBody>
          <a:bodyPr/>
          <a:lstStyle>
            <a:lvl2pPr marL="742950" indent="-285750"/>
            <a:lvl3pPr marL="1143000" indent="-228600"/>
            <a:lvl4pPr marL="1600200" indent="-228600"/>
            <a:lvl5pPr marL="2057400" indent="-228600"/>
          </a:lstStyle>
          <a:p>
            <a:pPr>
              <a:buNone/>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TYPES OF COMPUTATIONAL LOGIC</a:t>
            </a:r>
          </a:p>
        </p:txBody>
      </p:sp>
      <p:sp>
        <p:nvSpPr>
          <p:cNvPr id="37891"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lvl="1"/>
            <a:r>
              <a:rPr lang="en-US" altLang="en-US" sz="2100"/>
              <a:t>Propositional logic (calculus)</a:t>
            </a:r>
          </a:p>
          <a:p>
            <a:pPr lvl="1"/>
            <a:r>
              <a:rPr lang="en-US" altLang="en-US" sz="2100"/>
              <a:t>Predicate logic (calculus)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PROPOSITIONAL CALCULUS</a:t>
            </a:r>
          </a:p>
        </p:txBody>
      </p:sp>
      <p:sp>
        <p:nvSpPr>
          <p:cNvPr id="38915" name="Content Placeholder 2"/>
          <p:cNvSpPr>
            <a:spLocks noGrp="1" noSelect="0" noRot="0" noChangeAspect="0" noMove="0" noEditPoints="0" noAdjustHandles="0"/>
          </p:cNvSpPr>
          <p:nvPr>
            <p:ph sz="quarter" idx="4294967295"/>
          </p:nvPr>
        </p:nvSpPr>
        <p:spPr>
          <a:xfrm>
            <a:off x="457200" y="14478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800"/>
              <a:t>Proposition</a:t>
            </a:r>
          </a:p>
          <a:p>
            <a:pPr lvl="1" algn="just"/>
            <a:r>
              <a:rPr lang="en-US" altLang="en-US" sz="2400"/>
              <a:t>A proposition is an assertion or premises or statement which is either true or false. </a:t>
            </a:r>
          </a:p>
          <a:p>
            <a:pPr lvl="1" algn="just"/>
            <a:r>
              <a:rPr lang="en-US" altLang="en-US" sz="2400"/>
              <a:t>They are usually represented by symbols i.e.</a:t>
            </a:r>
            <a:endParaRPr lang="en-US" altLang="en-US" sz="3600"/>
          </a:p>
          <a:p>
            <a:pPr lvl="2" algn="just"/>
            <a:r>
              <a:rPr lang="en-US" altLang="en-US" sz="2000"/>
              <a:t>A= Today is raining</a:t>
            </a:r>
            <a:endParaRPr lang="en-US" altLang="en-US" sz="3200"/>
          </a:p>
          <a:p>
            <a:pPr lvl="2" algn="just"/>
            <a:r>
              <a:rPr lang="en-US" altLang="en-US" sz="2000"/>
              <a:t>B= Aslam will not come</a:t>
            </a:r>
          </a:p>
          <a:p>
            <a:pPr algn="just"/>
            <a:r>
              <a:rPr lang="en-US" altLang="en-US" sz="2800"/>
              <a:t>Proposition logic</a:t>
            </a:r>
          </a:p>
          <a:p>
            <a:pPr lvl="1" algn="just"/>
            <a:r>
              <a:rPr lang="en-US" altLang="en-US" sz="2100">
                <a:latin typeface="Times New Roman" pitchFamily="18" charset="0"/>
              </a:rPr>
              <a:t>Propositional logic is a language made up from a set of sentences that can be used to carry out logical reasoning about the world.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PREPOSITIONAL CALCULUS</a:t>
            </a:r>
          </a:p>
        </p:txBody>
      </p:sp>
      <p:sp>
        <p:nvSpPr>
          <p:cNvPr id="39939" name="Content Placeholder 2"/>
          <p:cNvSpPr>
            <a:spLocks noGrp="1" noSelect="0" noRot="0" noChangeAspect="0" noMove="0" noEditPoints="0" noAdjustHandles="0"/>
          </p:cNvSpPr>
          <p:nvPr>
            <p:ph sz="quarter" idx="4294967295"/>
          </p:nvPr>
        </p:nvSpPr>
        <p:spPr>
          <a:xfrm>
            <a:off x="457200" y="12192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lnSpc>
                <a:spcPct val="70000"/>
              </a:lnSpc>
            </a:pPr>
            <a:r>
              <a:rPr lang="en-US" altLang="en-US" sz="2800"/>
              <a:t>Types of propositions</a:t>
            </a:r>
          </a:p>
          <a:p>
            <a:pPr lvl="1" algn="just">
              <a:lnSpc>
                <a:spcPct val="70000"/>
              </a:lnSpc>
            </a:pPr>
            <a:r>
              <a:rPr lang="en-US" altLang="en-US" sz="2400"/>
              <a:t>Simple proposition </a:t>
            </a:r>
          </a:p>
          <a:p>
            <a:pPr lvl="2" algn="just">
              <a:lnSpc>
                <a:spcPct val="70000"/>
              </a:lnSpc>
            </a:pPr>
            <a:r>
              <a:rPr lang="en-US" altLang="en-US" sz="2000"/>
              <a:t>Which consists of only one proposition</a:t>
            </a:r>
          </a:p>
          <a:p>
            <a:pPr lvl="2" algn="just">
              <a:lnSpc>
                <a:spcPct val="70000"/>
              </a:lnSpc>
            </a:pPr>
            <a:r>
              <a:rPr lang="en-US" altLang="en-US" sz="1800"/>
              <a:t>Example</a:t>
            </a:r>
          </a:p>
          <a:p>
            <a:pPr lvl="3" algn="just">
              <a:lnSpc>
                <a:spcPct val="70000"/>
              </a:lnSpc>
            </a:pPr>
            <a:r>
              <a:rPr lang="en-US" altLang="en-US" sz="1800"/>
              <a:t>A = The postman comes Monday to Saturday</a:t>
            </a:r>
          </a:p>
          <a:p>
            <a:pPr lvl="3" algn="just">
              <a:lnSpc>
                <a:spcPct val="70000"/>
              </a:lnSpc>
            </a:pPr>
            <a:r>
              <a:rPr lang="en-US" altLang="en-US" sz="1800"/>
              <a:t>B= Today is Sunday</a:t>
            </a:r>
          </a:p>
          <a:p>
            <a:pPr lvl="3" algn="just">
              <a:lnSpc>
                <a:spcPct val="70000"/>
              </a:lnSpc>
            </a:pPr>
            <a:r>
              <a:rPr lang="en-US" altLang="en-US" sz="1800"/>
              <a:t>C=The postman will not come today</a:t>
            </a:r>
          </a:p>
          <a:p>
            <a:pPr lvl="1" algn="just">
              <a:lnSpc>
                <a:spcPct val="70000"/>
              </a:lnSpc>
            </a:pPr>
            <a:r>
              <a:rPr lang="en-US" altLang="en-US" sz="2400"/>
              <a:t>Complex proposition</a:t>
            </a:r>
          </a:p>
          <a:p>
            <a:pPr lvl="2" algn="just">
              <a:lnSpc>
                <a:spcPct val="70000"/>
              </a:lnSpc>
            </a:pPr>
            <a:r>
              <a:rPr lang="en-US" altLang="en-US" sz="1800"/>
              <a:t>Which consists of multiple proposition connected through logical operators</a:t>
            </a:r>
          </a:p>
          <a:p>
            <a:pPr lvl="2" algn="just">
              <a:lnSpc>
                <a:spcPct val="70000"/>
              </a:lnSpc>
            </a:pPr>
            <a:r>
              <a:rPr lang="en-US" altLang="en-US" sz="1800"/>
              <a:t>Logical operators are</a:t>
            </a:r>
          </a:p>
          <a:p>
            <a:pPr lvl="3" algn="just">
              <a:lnSpc>
                <a:spcPct val="70000"/>
              </a:lnSpc>
            </a:pPr>
            <a:r>
              <a:rPr lang="en-US" altLang="en-US" sz="1600"/>
              <a:t>AND(&amp;^U), OR(+Uv), NOT(~), IMPLIES(</a:t>
            </a:r>
            <a:r>
              <a:rPr lang="en-US" altLang="en-US" sz="1600">
                <a:sym typeface="Wingdings" pitchFamily="2" charset="2"/>
              </a:rPr>
              <a:t></a:t>
            </a:r>
            <a:r>
              <a:rPr lang="en-US" altLang="en-US" sz="1600"/>
              <a:t>), EQUIVALENT(≡)</a:t>
            </a:r>
            <a:endParaRPr lang="en-US" altLang="en-US" sz="2800"/>
          </a:p>
          <a:p>
            <a:pPr lvl="3" algn="just">
              <a:lnSpc>
                <a:spcPct val="70000"/>
              </a:lnSpc>
            </a:pPr>
            <a:r>
              <a:rPr lang="en-US" altLang="en-US" sz="1800"/>
              <a:t>Example </a:t>
            </a:r>
          </a:p>
          <a:p>
            <a:pPr lvl="4" algn="just">
              <a:lnSpc>
                <a:spcPct val="70000"/>
              </a:lnSpc>
            </a:pPr>
            <a:r>
              <a:rPr lang="en-US" altLang="en-US" sz="1800"/>
              <a:t>D= the car is black</a:t>
            </a:r>
          </a:p>
          <a:p>
            <a:pPr lvl="4" algn="just">
              <a:lnSpc>
                <a:spcPct val="70000"/>
              </a:lnSpc>
            </a:pPr>
            <a:r>
              <a:rPr lang="en-US" altLang="en-US" sz="1800"/>
              <a:t>E= the car has a 6 cylinder engine </a:t>
            </a:r>
          </a:p>
          <a:p>
            <a:pPr lvl="4" algn="just">
              <a:lnSpc>
                <a:spcPct val="70000"/>
              </a:lnSpc>
            </a:pPr>
            <a:r>
              <a:rPr lang="en-US" altLang="en-US" sz="1800"/>
              <a:t>C= D &amp; 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AI TYPE-1: BASED ON CAPABILITIES</a:t>
            </a:r>
            <a:br/>
          </a:p>
        </p:txBody>
      </p:sp>
      <p:sp>
        <p:nvSpPr>
          <p:cNvPr id="10243"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nSpc>
                <a:spcPct val="90000"/>
              </a:lnSpc>
            </a:pPr>
            <a:r>
              <a:rPr sz="2000"/>
              <a:t>Weak AI or Narrow AI</a:t>
            </a:r>
          </a:p>
          <a:p>
            <a:pPr>
              <a:lnSpc>
                <a:spcPct val="90000"/>
              </a:lnSpc>
            </a:pPr>
            <a:r>
              <a:rPr sz="2000"/>
              <a:t>Narrow AI is a type of AI which is able to perform a dedicated task with intelligence.The most common and currently available AI is Narrow AI in the world of Artificial Intelligence.</a:t>
            </a:r>
          </a:p>
          <a:p>
            <a:pPr>
              <a:lnSpc>
                <a:spcPct val="90000"/>
              </a:lnSpc>
            </a:pPr>
            <a:r>
              <a:rPr sz="2000"/>
              <a:t>Narrow AI cannot perform beyond its field or limitations, as it is only trained for one specific task. Hence it is also termed as weak AI. Narrow AI can fail in unpredictable ways if it goes beyond its limits.</a:t>
            </a:r>
          </a:p>
          <a:p>
            <a:pPr>
              <a:lnSpc>
                <a:spcPct val="90000"/>
              </a:lnSpc>
            </a:pPr>
            <a:r>
              <a:rPr sz="2000"/>
              <a:t>Apple Siriis a good example of Narrow AI, but it operates with a limited pre-defined range of functions.</a:t>
            </a:r>
          </a:p>
          <a:p>
            <a:pPr>
              <a:lnSpc>
                <a:spcPct val="90000"/>
              </a:lnSpc>
            </a:pPr>
            <a:r>
              <a:rPr sz="2000"/>
              <a:t>IBM's Watson supercomputer also comes under Narrow AI, as it uses an Expert system approach combined with Machine learning and natural language processing.</a:t>
            </a:r>
          </a:p>
          <a:p>
            <a:pPr>
              <a:lnSpc>
                <a:spcPct val="90000"/>
              </a:lnSpc>
            </a:pPr>
            <a:r>
              <a:rPr sz="2000"/>
              <a:t>Some Examples of Narrow AI are playing chess, purchasing suggestions on e-commerce site, self-driving cars, speech recognition, and image recognition.</a:t>
            </a:r>
          </a:p>
        </p:txBody>
      </p:sp>
      <p:sp>
        <p:nvSpPr>
          <p:cNvPr id="10244"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7CDA63FD-F77B-41DE-8E11-4F8D04189F98}" type="datetimeFigureOut">
              <a:rPr lang="en-US" altLang="en-US" sz="1200">
                <a:solidFill>
                  <a:schemeClr val="tx2"/>
                </a:solidFill>
              </a:rPr>
              <a:t>9/11/2023</a:t>
            </a:fld>
            <a:endParaRPr lang="en-US" altLang="en-US" sz="1200">
              <a:solidFill>
                <a:schemeClr val="tx2"/>
              </a:solidFill>
            </a:endParaRPr>
          </a:p>
        </p:txBody>
      </p:sp>
      <p:sp>
        <p:nvSpPr>
          <p:cNvPr id="10245"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B8CBB5F1-BFD5-4672-AC19-E36BCCBD936C}" type="slidenum">
              <a:rPr lang="en-US" altLang="en-US" sz="1400" b="1">
                <a:solidFill>
                  <a:srgbClr val="FFFFFF"/>
                </a:solidFill>
              </a:rPr>
              <a:t>3</a:t>
            </a:fld>
            <a:endParaRPr lang="en-US" altLang="en-US" sz="1400" b="1">
              <a:solidFill>
                <a:srgbClr val="FFFFFF"/>
              </a:solidFill>
            </a:endParaRPr>
          </a:p>
        </p:txBody>
      </p:sp>
      <p:sp>
        <p:nvSpPr>
          <p:cNvPr id="10246"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Select="0" noRot="0" noChangeAspect="0" noMove="0" noEditPoints="0" noAdjustHandles="0"/>
          </p:cNvSpPr>
          <p:nvPr>
            <p:ph type="title" idx="4294967295"/>
          </p:nvPr>
        </p:nvSpPr>
        <p:spPr>
          <a:xfrm>
            <a:off x="533400" y="152400"/>
            <a:ext cx="7772400" cy="1143000"/>
          </a:xfrm>
          <a:prstGeom prst="rect">
            <a:avLst/>
          </a:prstGeom>
        </p:spPr>
        <p:txBody>
          <a:bodyPr vert="horz" wrap="square" anchor="b"/>
          <a:lstStyle/>
          <a:p>
            <a:pPr>
              <a:buNone/>
            </a:pPr>
            <a:r>
              <a:rPr lang="en-US" altLang="en-US" sz="4000"/>
              <a:t>PROPOSITIONAL LOGIC: SYNTAX I</a:t>
            </a:r>
          </a:p>
        </p:txBody>
      </p:sp>
      <p:sp>
        <p:nvSpPr>
          <p:cNvPr id="40963" name="Text Box 4"/>
          <p:cNvSpPr txBox="1">
            <a:spLocks noGrp="0" noSelect="0" noRot="0" noChangeAspect="0" noMove="0" noEditPoints="0" noAdjustHandles="0"/>
          </p:cNvSpPr>
          <p:nvPr/>
        </p:nvSpPr>
        <p:spPr>
          <a:xfrm>
            <a:off x="152400" y="1295400"/>
            <a:ext cx="8845550" cy="5262563"/>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sz="2400" b="1">
                <a:latin typeface="Times New Roman" pitchFamily="18" charset="0"/>
              </a:rPr>
              <a:t>Vocabulary </a:t>
            </a:r>
            <a:endParaRPr lang="en-US" altLang="en-US" sz="2400">
              <a:latin typeface="Times New Roman" pitchFamily="18" charset="0"/>
            </a:endParaRPr>
          </a:p>
          <a:p>
            <a:pPr>
              <a:buNone/>
            </a:pPr>
            <a:r>
              <a:rPr lang="en-US" altLang="en-US" sz="2400">
                <a:latin typeface="Times New Roman" pitchFamily="18" charset="0"/>
              </a:rPr>
              <a:t>	A set of </a:t>
            </a:r>
            <a:r>
              <a:rPr lang="en-US" altLang="en-US" sz="2400" i="1">
                <a:latin typeface="Times New Roman" pitchFamily="18" charset="0"/>
              </a:rPr>
              <a:t>propositional</a:t>
            </a:r>
            <a:r>
              <a:rPr lang="en-US" altLang="en-US" sz="2400">
                <a:latin typeface="Times New Roman" pitchFamily="18" charset="0"/>
              </a:rPr>
              <a:t> symbols </a:t>
            </a:r>
          </a:p>
          <a:p>
            <a:pPr>
              <a:buNone/>
            </a:pPr>
            <a:r>
              <a:rPr lang="en-US" altLang="en-US" sz="2400">
                <a:latin typeface="Times New Roman" pitchFamily="18" charset="0"/>
              </a:rPr>
              <a:t>		P, Q, R, …. </a:t>
            </a:r>
          </a:p>
          <a:p>
            <a:pPr>
              <a:buNone/>
            </a:pPr>
            <a:endParaRPr lang="en-US" altLang="en-US" sz="2400">
              <a:latin typeface="Times New Roman" pitchFamily="18" charset="0"/>
            </a:endParaRPr>
          </a:p>
          <a:p>
            <a:pPr>
              <a:buNone/>
            </a:pPr>
            <a:r>
              <a:rPr lang="en-US" altLang="en-US" sz="2400">
                <a:latin typeface="Times New Roman" pitchFamily="18" charset="0"/>
              </a:rPr>
              <a:t>	A set of logical connectives</a:t>
            </a:r>
          </a:p>
          <a:p>
            <a:pPr>
              <a:buNone/>
            </a:pPr>
            <a:r>
              <a:rPr lang="en-US" altLang="en-US" sz="2400">
                <a:latin typeface="Times New Roman" pitchFamily="18" charset="0"/>
              </a:rPr>
              <a:t>		 </a:t>
            </a:r>
            <a:r>
              <a:rPr lang="en-US" altLang="en-US" sz="2400">
                <a:latin typeface="Times New Roman" pitchFamily="18" charset="0"/>
                <a:sym typeface="Symbol" pitchFamily="18" charset="2"/>
              </a:rPr>
              <a:t>,  ,  </a:t>
            </a:r>
            <a:r>
              <a:rPr lang="en-US" altLang="en-US" sz="2400">
                <a:latin typeface="Times New Roman" pitchFamily="18" charset="0"/>
              </a:rPr>
              <a:t>, </a:t>
            </a:r>
            <a:r>
              <a:rPr lang="en-US" altLang="en-US" sz="2400">
                <a:latin typeface="Times New Roman" pitchFamily="18" charset="0"/>
                <a:sym typeface="Symbol" pitchFamily="18" charset="2"/>
              </a:rPr>
              <a:t>,</a:t>
            </a:r>
            <a:r>
              <a:rPr lang="en-US" altLang="en-US" sz="2400">
                <a:latin typeface="Times New Roman" pitchFamily="18" charset="0"/>
              </a:rPr>
              <a:t> </a:t>
            </a:r>
            <a:r>
              <a:rPr lang="en-US" altLang="en-US" sz="2400">
                <a:latin typeface="Times New Roman" pitchFamily="18" charset="0"/>
                <a:sym typeface="Symbol" pitchFamily="18" charset="2"/>
              </a:rPr>
              <a:t> </a:t>
            </a:r>
          </a:p>
          <a:p>
            <a:pPr>
              <a:buNone/>
            </a:pPr>
            <a:r>
              <a:rPr lang="en-US" altLang="en-US" sz="2400">
                <a:latin typeface="Times New Roman" pitchFamily="18" charset="0"/>
              </a:rPr>
              <a:t>		</a:t>
            </a:r>
            <a:r>
              <a:rPr lang="en-US" altLang="en-US" sz="2400">
                <a:latin typeface="Times New Roman" pitchFamily="18" charset="0"/>
                <a:sym typeface="Symbol" pitchFamily="18" charset="2"/>
              </a:rPr>
              <a:t> </a:t>
            </a:r>
            <a:r>
              <a:rPr lang="en-US" altLang="en-US" sz="2400">
                <a:latin typeface="Times New Roman" pitchFamily="18" charset="0"/>
              </a:rPr>
              <a:t>(and) </a:t>
            </a:r>
            <a:r>
              <a:rPr lang="en-US" altLang="en-US" sz="2400">
                <a:latin typeface="Times New Roman" pitchFamily="18" charset="0"/>
                <a:sym typeface="Symbol" pitchFamily="18" charset="2"/>
              </a:rPr>
              <a:t> </a:t>
            </a:r>
            <a:r>
              <a:rPr lang="en-US" altLang="en-US" sz="2400">
                <a:latin typeface="Times New Roman" pitchFamily="18" charset="0"/>
              </a:rPr>
              <a:t>(or) </a:t>
            </a:r>
            <a:r>
              <a:rPr lang="en-US" altLang="en-US" sz="2400">
                <a:latin typeface="Times New Roman" pitchFamily="18" charset="0"/>
                <a:sym typeface="Symbol" pitchFamily="18" charset="2"/>
              </a:rPr>
              <a:t></a:t>
            </a:r>
            <a:r>
              <a:rPr lang="en-US" altLang="en-US" sz="2400">
                <a:latin typeface="Times New Roman" pitchFamily="18" charset="0"/>
              </a:rPr>
              <a:t>(not) </a:t>
            </a:r>
            <a:r>
              <a:rPr lang="en-US" altLang="en-US" sz="2400">
                <a:latin typeface="Times New Roman" pitchFamily="18" charset="0"/>
                <a:sym typeface="Symbol" pitchFamily="18" charset="2"/>
              </a:rPr>
              <a:t> </a:t>
            </a:r>
            <a:r>
              <a:rPr lang="en-US" altLang="en-US" sz="2400">
                <a:latin typeface="Times New Roman" pitchFamily="18" charset="0"/>
              </a:rPr>
              <a:t>(implication) </a:t>
            </a:r>
            <a:r>
              <a:rPr lang="en-US" altLang="en-US" sz="2400">
                <a:latin typeface="Times New Roman" pitchFamily="18" charset="0"/>
                <a:sym typeface="Symbol" pitchFamily="18" charset="2"/>
              </a:rPr>
              <a:t> </a:t>
            </a:r>
            <a:r>
              <a:rPr lang="en-US" altLang="en-US" sz="2400">
                <a:latin typeface="Times New Roman" pitchFamily="18" charset="0"/>
              </a:rPr>
              <a:t>(equivalence)</a:t>
            </a:r>
          </a:p>
          <a:p>
            <a:pPr>
              <a:buNone/>
            </a:pPr>
            <a:endParaRPr lang="en-US" altLang="en-US" sz="2400">
              <a:latin typeface="Times New Roman" pitchFamily="18" charset="0"/>
            </a:endParaRPr>
          </a:p>
          <a:p>
            <a:pPr>
              <a:buNone/>
            </a:pPr>
            <a:r>
              <a:rPr lang="en-US" altLang="en-US" sz="2400">
                <a:latin typeface="Times New Roman" pitchFamily="18" charset="0"/>
              </a:rPr>
              <a:t>	Parenthesis (for grouping)</a:t>
            </a:r>
          </a:p>
          <a:p>
            <a:pPr>
              <a:buNone/>
            </a:pPr>
            <a:r>
              <a:rPr lang="en-US" altLang="en-US" sz="2400">
                <a:latin typeface="Times New Roman" pitchFamily="18" charset="0"/>
              </a:rPr>
              <a:t>		( )</a:t>
            </a:r>
          </a:p>
          <a:p>
            <a:pPr>
              <a:buNone/>
            </a:pPr>
            <a:endParaRPr lang="en-US" altLang="en-US" sz="2400">
              <a:latin typeface="Times New Roman" pitchFamily="18" charset="0"/>
            </a:endParaRPr>
          </a:p>
          <a:p>
            <a:pPr>
              <a:buNone/>
            </a:pPr>
            <a:r>
              <a:rPr lang="en-US" altLang="en-US" sz="2400">
                <a:latin typeface="Times New Roman" pitchFamily="18" charset="0"/>
              </a:rPr>
              <a:t>	Logical constants</a:t>
            </a:r>
          </a:p>
          <a:p>
            <a:pPr>
              <a:buNone/>
            </a:pPr>
            <a:r>
              <a:rPr lang="en-US" altLang="en-US" sz="2400">
                <a:latin typeface="Times New Roman" pitchFamily="18" charset="0"/>
              </a:rPr>
              <a:t>		</a:t>
            </a:r>
            <a:r>
              <a:rPr lang="en-US" altLang="en-US" sz="2400" b="1">
                <a:latin typeface="Courier New" pitchFamily="49" charset="0"/>
              </a:rPr>
              <a:t>True</a:t>
            </a:r>
            <a:r>
              <a:rPr lang="en-US" altLang="en-US" sz="2400">
                <a:latin typeface="Times New Roman" pitchFamily="18" charset="0"/>
              </a:rPr>
              <a:t>, </a:t>
            </a:r>
            <a:r>
              <a:rPr lang="en-US" altLang="en-US" sz="2400" b="1">
                <a:latin typeface="Courier New" pitchFamily="49" charset="0"/>
              </a:rPr>
              <a:t>False</a:t>
            </a:r>
            <a:endParaRPr lang="en-US" altLang="en-US" sz="2400">
              <a:latin typeface="Times New Roman" pitchFamily="18" charset="0"/>
            </a:endParaRPr>
          </a:p>
          <a:p>
            <a:pPr>
              <a:buNone/>
            </a:pPr>
            <a:r>
              <a:rPr lang="en-US" altLang="en-US" sz="2400">
                <a:latin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0" noSelect="0" noRot="0" noChangeAspect="0" noMove="0" noEditPoints="0" noAdjustHandles="0"/>
          </p:cNvSpPr>
          <p:nvPr/>
        </p:nvSpPr>
        <p:spPr>
          <a:xfrm>
            <a:off x="0" y="0"/>
            <a:ext cx="9144000" cy="2514600"/>
          </a:xfrm>
          <a:prstGeom prst="rect">
            <a:avLst/>
          </a:prstGeom>
          <a:solidFill>
            <a:srgbClr val="EAEAEA"/>
          </a:solidFill>
          <a:ln>
            <a:noFill/>
          </a:ln>
        </p:spPr>
        <p:txBody>
          <a:bodyPr wrap="none" anchor="ctr"/>
          <a:lstStyle>
            <a:lvl2pPr marL="742950" indent="-285750"/>
            <a:lvl3pPr marL="1143000" indent="-228600"/>
            <a:lvl4pPr marL="1600200" indent="-228600"/>
            <a:lvl5pPr marL="2057400" indent="-228600"/>
          </a:lstStyle>
          <a:p>
            <a:pPr>
              <a:buNone/>
            </a:pPr>
            <a:endParaRPr lang="en-US" altLang="en-US"/>
          </a:p>
        </p:txBody>
      </p:sp>
      <p:sp>
        <p:nvSpPr>
          <p:cNvPr id="41987" name="Rectangle 2"/>
          <p:cNvSpPr>
            <a:spLocks noGrp="1" noSelect="0" noRot="0" noChangeAspect="0" noMove="0" noEditPoints="0" noAdjustHandles="0"/>
          </p:cNvSpPr>
          <p:nvPr>
            <p:ph type="title" idx="4294967295"/>
          </p:nvPr>
        </p:nvSpPr>
        <p:spPr>
          <a:xfrm>
            <a:off x="685800" y="0"/>
            <a:ext cx="8458200" cy="1143000"/>
          </a:xfrm>
          <a:prstGeom prst="rect">
            <a:avLst/>
          </a:prstGeom>
        </p:spPr>
        <p:txBody>
          <a:bodyPr vert="horz" wrap="square" anchor="b"/>
          <a:lstStyle/>
          <a:p>
            <a:pPr>
              <a:buNone/>
            </a:pPr>
            <a:r>
              <a:rPr lang="en-US" altLang="en-US" sz="3200">
                <a:solidFill>
                  <a:srgbClr val="C00000"/>
                </a:solidFill>
              </a:rPr>
              <a:t>SAMPLE SENTENCES</a:t>
            </a:r>
            <a:r>
              <a:rPr lang="en-US" altLang="en-US">
                <a:solidFill>
                  <a:srgbClr val="C00000"/>
                </a:solidFill>
              </a:rPr>
              <a:t> IN PROPOSITIONAL LOGIC</a:t>
            </a:r>
          </a:p>
        </p:txBody>
      </p:sp>
      <p:sp>
        <p:nvSpPr>
          <p:cNvPr id="41988" name="Text Box 3"/>
          <p:cNvSpPr txBox="1">
            <a:spLocks noGrp="0" noSelect="0" noRot="0" noChangeAspect="0" noMove="0" noEditPoints="0" noAdjustHandles="0"/>
          </p:cNvSpPr>
          <p:nvPr/>
        </p:nvSpPr>
        <p:spPr>
          <a:xfrm>
            <a:off x="1828800" y="990600"/>
            <a:ext cx="5410200" cy="118745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sz="2400">
                <a:latin typeface="Times New Roman" pitchFamily="18" charset="0"/>
              </a:rPr>
              <a:t>P			 (P </a:t>
            </a:r>
            <a:r>
              <a:rPr lang="en-US" altLang="en-US" sz="2400">
                <a:latin typeface="Times New Roman" pitchFamily="18" charset="0"/>
                <a:sym typeface="Symbol" pitchFamily="18" charset="2"/>
              </a:rPr>
              <a:t>  Q</a:t>
            </a:r>
            <a:r>
              <a:rPr lang="en-US" altLang="en-US" sz="2400">
                <a:latin typeface="Times New Roman" pitchFamily="18" charset="0"/>
              </a:rPr>
              <a:t>) </a:t>
            </a:r>
            <a:r>
              <a:rPr lang="en-US" altLang="en-US" sz="2400">
                <a:latin typeface="Times New Roman" pitchFamily="18" charset="0"/>
                <a:sym typeface="Symbol" pitchFamily="18" charset="2"/>
              </a:rPr>
              <a:t> R</a:t>
            </a:r>
            <a:endParaRPr lang="en-US" altLang="en-US" sz="2400">
              <a:latin typeface="Times New Roman" pitchFamily="18" charset="0"/>
            </a:endParaRPr>
          </a:p>
          <a:p>
            <a:pPr>
              <a:buNone/>
            </a:pPr>
            <a:r>
              <a:rPr lang="en-US" altLang="en-US" sz="2400" b="1">
                <a:latin typeface="Courier New" pitchFamily="49" charset="0"/>
              </a:rPr>
              <a:t>True</a:t>
            </a:r>
            <a:r>
              <a:rPr lang="en-US" altLang="en-US" sz="2400">
                <a:latin typeface="Times New Roman" pitchFamily="18" charset="0"/>
              </a:rPr>
              <a:t>			 (P </a:t>
            </a:r>
            <a:r>
              <a:rPr lang="en-US" altLang="en-US" sz="2400">
                <a:latin typeface="Times New Roman" pitchFamily="18" charset="0"/>
                <a:sym typeface="Symbol" pitchFamily="18" charset="2"/>
              </a:rPr>
              <a:t> Q</a:t>
            </a:r>
            <a:r>
              <a:rPr lang="en-US" altLang="en-US" sz="2400">
                <a:latin typeface="Times New Roman" pitchFamily="18" charset="0"/>
              </a:rPr>
              <a:t>) </a:t>
            </a:r>
            <a:r>
              <a:rPr lang="en-US" altLang="en-US" sz="2400">
                <a:latin typeface="Times New Roman" pitchFamily="18" charset="0"/>
                <a:sym typeface="Symbol" pitchFamily="18" charset="2"/>
              </a:rPr>
              <a:t> </a:t>
            </a:r>
            <a:r>
              <a:rPr lang="en-US" altLang="en-US" sz="2400">
                <a:latin typeface="Times New Roman" pitchFamily="18" charset="0"/>
              </a:rPr>
              <a:t>(Q </a:t>
            </a:r>
            <a:r>
              <a:rPr lang="en-US" altLang="en-US" sz="2400">
                <a:latin typeface="Times New Roman" pitchFamily="18" charset="0"/>
                <a:sym typeface="Symbol" pitchFamily="18" charset="2"/>
              </a:rPr>
              <a:t> P</a:t>
            </a:r>
            <a:r>
              <a:rPr lang="en-US" altLang="en-US" sz="2400">
                <a:latin typeface="Times New Roman" pitchFamily="18" charset="0"/>
              </a:rPr>
              <a:t>) </a:t>
            </a:r>
          </a:p>
          <a:p>
            <a:pPr>
              <a:buNone/>
            </a:pPr>
            <a:r>
              <a:rPr lang="en-US" altLang="en-US" sz="2400">
                <a:latin typeface="Times New Roman" pitchFamily="18" charset="0"/>
              </a:rPr>
              <a:t>(P </a:t>
            </a:r>
            <a:r>
              <a:rPr lang="en-US" altLang="en-US" sz="2400">
                <a:latin typeface="Times New Roman" pitchFamily="18" charset="0"/>
                <a:sym typeface="Symbol" pitchFamily="18" charset="2"/>
              </a:rPr>
              <a:t> Q</a:t>
            </a:r>
            <a:r>
              <a:rPr lang="en-US" altLang="en-US" sz="2400">
                <a:latin typeface="Times New Roman" pitchFamily="18" charset="0"/>
              </a:rPr>
              <a:t>)		 (P </a:t>
            </a:r>
            <a:r>
              <a:rPr lang="en-US" altLang="en-US" sz="2400">
                <a:latin typeface="Times New Roman" pitchFamily="18" charset="0"/>
                <a:sym typeface="Symbol" pitchFamily="18" charset="2"/>
              </a:rPr>
              <a:t> R</a:t>
            </a:r>
            <a:r>
              <a:rPr lang="en-US" altLang="en-US" sz="2400">
                <a:latin typeface="Times New Roman" pitchFamily="18" charset="0"/>
              </a:rPr>
              <a:t> )</a:t>
            </a:r>
          </a:p>
        </p:txBody>
      </p:sp>
      <p:sp>
        <p:nvSpPr>
          <p:cNvPr id="41989" name="Text Box 4"/>
          <p:cNvSpPr txBox="1">
            <a:spLocks noGrp="0" noSelect="0" noRot="0" noChangeAspect="0" noMove="0" noEditPoints="0" noAdjustHandles="0"/>
          </p:cNvSpPr>
          <p:nvPr/>
        </p:nvSpPr>
        <p:spPr>
          <a:xfrm>
            <a:off x="669925" y="3165475"/>
            <a:ext cx="8321675" cy="3416300"/>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sz="2400">
                <a:latin typeface="Times New Roman" pitchFamily="18" charset="0"/>
              </a:rPr>
              <a:t>What do the sentences mean?</a:t>
            </a:r>
          </a:p>
          <a:p>
            <a:pPr>
              <a:buNone/>
            </a:pPr>
            <a:endParaRPr lang="en-US" altLang="en-US" sz="2400">
              <a:latin typeface="Times New Roman" pitchFamily="18" charset="0"/>
            </a:endParaRPr>
          </a:p>
          <a:p>
            <a:pPr>
              <a:buNone/>
            </a:pPr>
            <a:r>
              <a:rPr lang="en-US" altLang="en-US" sz="2400">
                <a:latin typeface="Times New Roman" pitchFamily="18" charset="0"/>
              </a:rPr>
              <a:t>The meaning depends on user defined semantics. If P is defined as “it is hot”  and Q is defined as “it is raining”, then </a:t>
            </a:r>
          </a:p>
          <a:p>
            <a:pPr>
              <a:buNone/>
            </a:pPr>
            <a:endParaRPr lang="en-US" altLang="en-US" sz="2400">
              <a:latin typeface="Times New Roman" pitchFamily="18" charset="0"/>
            </a:endParaRPr>
          </a:p>
          <a:p>
            <a:pPr>
              <a:buNone/>
            </a:pPr>
            <a:r>
              <a:rPr lang="en-US" altLang="en-US" sz="2400">
                <a:latin typeface="Times New Roman" pitchFamily="18" charset="0"/>
              </a:rPr>
              <a:t>P   		means it is hot</a:t>
            </a:r>
          </a:p>
          <a:p>
            <a:pPr algn="just">
              <a:buNone/>
            </a:pPr>
            <a:r>
              <a:rPr lang="en-US" altLang="en-US" sz="2400">
                <a:latin typeface="Times New Roman" pitchFamily="18" charset="0"/>
              </a:rPr>
              <a:t>P </a:t>
            </a:r>
            <a:r>
              <a:rPr lang="en-US" altLang="en-US" sz="2400">
                <a:latin typeface="Times New Roman" pitchFamily="18" charset="0"/>
                <a:sym typeface="Symbol" pitchFamily="18" charset="2"/>
              </a:rPr>
              <a:t> Q 		means either it is hot or it is raining (or both)</a:t>
            </a:r>
          </a:p>
          <a:p>
            <a:pPr>
              <a:buNone/>
            </a:pPr>
            <a:r>
              <a:rPr lang="en-US" altLang="en-US" sz="2400">
                <a:latin typeface="Times New Roman" pitchFamily="18" charset="0"/>
                <a:sym typeface="Symbol" pitchFamily="18" charset="2"/>
              </a:rPr>
              <a:t>Q		means that it is not raining </a:t>
            </a:r>
            <a:endParaRPr lang="en-US" altLang="en-US" sz="240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0" noSelect="0" noRot="0" noChangeAspect="0" noMove="0" noEditPoints="0" noAdjustHandles="0"/>
          </p:cNvSpPr>
          <p:nvPr/>
        </p:nvSpPr>
        <p:spPr>
          <a:xfrm>
            <a:off x="76200" y="792163"/>
            <a:ext cx="8229600" cy="457200"/>
          </a:xfrm>
          <a:prstGeom prst="rect">
            <a:avLst/>
          </a:prstGeom>
          <a:noFill/>
          <a:ln>
            <a:noFill/>
          </a:ln>
        </p:spPr>
        <p:txBody>
          <a:bodyPr anchor="ctr">
            <a:spAutoFit/>
          </a:bodyPr>
          <a:lstStyle>
            <a:lvl2pPr marL="742950" indent="-285750"/>
            <a:lvl3pPr marL="1143000" indent="-228600"/>
            <a:lvl4pPr marL="1600200" indent="-228600"/>
            <a:lvl5pPr marL="2057400" indent="-228600"/>
          </a:lstStyle>
          <a:p>
            <a:pPr algn="just" eaLnBrk="1" hangingPunct="1">
              <a:buNone/>
            </a:pPr>
            <a:r>
              <a:rPr sz="2400">
                <a:solidFill>
                  <a:srgbClr val="C00000"/>
                </a:solidFill>
                <a:latin typeface="Times New Roman" pitchFamily="18" charset="0"/>
              </a:rPr>
              <a:t>The following are sentences in propositional language:</a:t>
            </a:r>
          </a:p>
        </p:txBody>
      </p:sp>
      <p:sp>
        <p:nvSpPr>
          <p:cNvPr id="43011" name="Rectangle 7"/>
          <p:cNvSpPr>
            <a:spLocks noGrp="0" noSelect="0" noRot="0" noChangeAspect="0" noMove="0" noEditPoints="0" noAdjustHandles="0"/>
          </p:cNvSpPr>
          <p:nvPr/>
        </p:nvSpPr>
        <p:spPr>
          <a:xfrm>
            <a:off x="228600" y="1690688"/>
            <a:ext cx="8229600" cy="1958975"/>
          </a:xfrm>
          <a:prstGeom prst="rect">
            <a:avLst/>
          </a:prstGeom>
          <a:noFill/>
          <a:ln>
            <a:noFill/>
          </a:ln>
        </p:spPr>
        <p:txBody>
          <a:bodyPr anchor="ctr">
            <a:spAutoFit/>
          </a:bodyPr>
          <a:lstStyle>
            <a:lvl1pPr marL="457200" indent="-457200"/>
            <a:lvl2pPr marL="742950" indent="-285750"/>
            <a:lvl3pPr marL="1143000" indent="-228600"/>
            <a:lvl4pPr marL="1600200" indent="-228600"/>
            <a:lvl5pPr marL="2057400" indent="-228600"/>
          </a:lstStyle>
          <a:p>
            <a:pPr algn="just" eaLnBrk="1" hangingPunct="1">
              <a:spcAft>
                <a:spcPct val="35000"/>
              </a:spcAft>
              <a:buAutoNum type="alphaLcPeriod" startAt="1"/>
            </a:pPr>
            <a:r>
              <a:rPr sz="2400">
                <a:latin typeface="Times New Roman" pitchFamily="18" charset="0"/>
              </a:rPr>
              <a:t>Today is Sunday (S).</a:t>
            </a:r>
          </a:p>
          <a:p>
            <a:pPr algn="just" eaLnBrk="1" hangingPunct="1">
              <a:spcAft>
                <a:spcPct val="35000"/>
              </a:spcAft>
              <a:buAutoNum type="alphaLcPeriod" startAt="1"/>
            </a:pPr>
            <a:r>
              <a:rPr sz="2400">
                <a:latin typeface="Times New Roman" pitchFamily="18" charset="0"/>
              </a:rPr>
              <a:t>It is raining (R).</a:t>
            </a:r>
          </a:p>
          <a:p>
            <a:pPr algn="just" eaLnBrk="1" hangingPunct="1">
              <a:spcAft>
                <a:spcPct val="35000"/>
              </a:spcAft>
              <a:buAutoNum type="alphaLcPeriod" startAt="1"/>
            </a:pPr>
            <a:r>
              <a:rPr sz="2400">
                <a:latin typeface="Times New Roman" pitchFamily="18" charset="0"/>
              </a:rPr>
              <a:t>Today is Sunday or Monday (S </a:t>
            </a:r>
            <a:r>
              <a:rPr sz="2400">
                <a:latin typeface="Symbol" pitchFamily="18" charset="2"/>
              </a:rPr>
              <a:t>Ú</a:t>
            </a:r>
            <a:r>
              <a:rPr sz="2400">
                <a:latin typeface="Times New Roman" pitchFamily="18" charset="0"/>
              </a:rPr>
              <a:t> M).</a:t>
            </a:r>
          </a:p>
          <a:p>
            <a:pPr algn="just" eaLnBrk="1" hangingPunct="1">
              <a:spcAft>
                <a:spcPct val="35000"/>
              </a:spcAft>
              <a:buAutoNum type="alphaLcPeriod" startAt="1"/>
            </a:pPr>
            <a:r>
              <a:rPr sz="2400">
                <a:latin typeface="Times New Roman" pitchFamily="18" charset="0"/>
              </a:rPr>
              <a:t>It is not raining (¬ 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EXAMPLE: PROPOSITIONAL CALCULUS</a:t>
            </a:r>
          </a:p>
        </p:txBody>
      </p:sp>
      <p:sp>
        <p:nvSpPr>
          <p:cNvPr id="44035" name="Rectangle 1027"/>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marL="0" indent="0">
              <a:defRPr sz="1800"/>
            </a:lvl1pPr>
            <a:lvl2pPr marL="400050" indent="0">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800"/>
              <a:t>If it is sunny today, then the sun shines on the screen. If the sun shines on the screen, the blinds are brought down. The blinds are not down.</a:t>
            </a:r>
          </a:p>
          <a:p>
            <a:pPr algn="just"/>
            <a:r>
              <a:rPr lang="en-US" altLang="en-US" sz="2800"/>
              <a:t>Is it sunny today?</a:t>
            </a:r>
          </a:p>
          <a:p>
            <a:pPr lvl="1" algn="just"/>
            <a:r>
              <a:rPr lang="en-US" altLang="en-US" sz="2400"/>
              <a:t>P: It is sunny today.</a:t>
            </a:r>
          </a:p>
          <a:p>
            <a:pPr lvl="1" algn="just"/>
            <a:r>
              <a:rPr lang="en-US" altLang="en-US" sz="2400"/>
              <a:t>Q: The sun shines on the screen.</a:t>
            </a:r>
          </a:p>
          <a:p>
            <a:pPr lvl="1" algn="just"/>
            <a:r>
              <a:rPr lang="en-US" altLang="en-US" sz="2400"/>
              <a:t>R: The blinds are down.</a:t>
            </a:r>
          </a:p>
          <a:p>
            <a:pPr lvl="1" algn="just"/>
            <a:r>
              <a:rPr lang="en-US" altLang="en-US" sz="2400"/>
              <a:t>Premises: P</a:t>
            </a:r>
            <a:r>
              <a:rPr lang="en-US" altLang="en-US" sz="2400">
                <a:sym typeface="Symbol" pitchFamily="18" charset="2"/>
              </a:rPr>
              <a:t>Q, QR, R</a:t>
            </a:r>
          </a:p>
          <a:p>
            <a:pPr lvl="1" algn="just"/>
            <a:r>
              <a:rPr lang="en-US" altLang="en-US" sz="2400">
                <a:sym typeface="Symbol" pitchFamily="18" charset="2"/>
              </a:rPr>
              <a:t>Conclusion: P</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PREDICATE LOGIC (CALCULUS)</a:t>
            </a:r>
          </a:p>
        </p:txBody>
      </p:sp>
      <p:sp>
        <p:nvSpPr>
          <p:cNvPr id="45059"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pPr algn="just"/>
            <a:r>
              <a:rPr lang="en-US" altLang="en-US" sz="2400"/>
              <a:t>It is sophisticated than propositional but using the same concepts as that of the propositional logic</a:t>
            </a:r>
          </a:p>
          <a:p>
            <a:pPr algn="just"/>
            <a:r>
              <a:rPr lang="en-US" altLang="en-US" sz="2400"/>
              <a:t>It adds more ability to propositional logic, that is, it divides the premises to parts and objects which makes the representation more easier</a:t>
            </a:r>
          </a:p>
          <a:p>
            <a:pPr algn="just"/>
            <a:r>
              <a:rPr lang="en-US" altLang="en-US" sz="2400"/>
              <a:t>It also uses variables and functions which make it a powerful representation 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lang="en-US" altLang="en-US"/>
              <a:t>PREDICATE LOGIC (CALCULUS)</a:t>
            </a:r>
          </a:p>
        </p:txBody>
      </p:sp>
      <p:sp>
        <p:nvSpPr>
          <p:cNvPr id="46083" name="Content Placeholder 2"/>
          <p:cNvSpPr>
            <a:spLocks noGrp="1" noSelect="0" noRot="0" noChangeAspect="0" noMove="0" noEditPoints="0" noAdjustHandles="0"/>
          </p:cNvSpPr>
          <p:nvPr>
            <p:ph sz="quarter" idx="4294967295"/>
          </p:nvPr>
        </p:nvSpPr>
        <p:spPr>
          <a:xfrm>
            <a:off x="457200" y="1447800"/>
            <a:ext cx="8229600" cy="4572000"/>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lang="en-US" altLang="en-US" sz="2400"/>
              <a:t>Each proposition is divided into two parts</a:t>
            </a:r>
          </a:p>
          <a:p>
            <a:pPr lvl="1"/>
            <a:r>
              <a:rPr lang="en-US" altLang="en-US" sz="2000"/>
              <a:t>Predicate or assertion</a:t>
            </a:r>
          </a:p>
          <a:p>
            <a:pPr lvl="2" algn="just"/>
            <a:r>
              <a:rPr lang="en-US" altLang="en-US" sz="1800"/>
              <a:t>It would be the verb or part of the verb</a:t>
            </a:r>
          </a:p>
          <a:p>
            <a:pPr lvl="1" algn="just"/>
            <a:r>
              <a:rPr lang="en-US" altLang="en-US" sz="2000"/>
              <a:t>Argument  </a:t>
            </a:r>
          </a:p>
          <a:p>
            <a:pPr lvl="2" algn="just"/>
            <a:r>
              <a:rPr lang="en-US" altLang="en-US" sz="1800"/>
              <a:t>It is the individual or object about which the assertion is made. It is noun</a:t>
            </a:r>
          </a:p>
          <a:p>
            <a:r>
              <a:rPr lang="en-US" altLang="en-US" sz="2400"/>
              <a:t>Its general form is  </a:t>
            </a:r>
          </a:p>
          <a:p>
            <a:pPr lvl="1"/>
            <a:r>
              <a:rPr lang="en-US" altLang="en-US" sz="2000"/>
              <a:t>PREDICATE (ob1, ob2)</a:t>
            </a:r>
          </a:p>
          <a:p>
            <a:r>
              <a:rPr lang="en-US" altLang="en-US" sz="2400"/>
              <a:t>For example 	</a:t>
            </a:r>
          </a:p>
          <a:p>
            <a:pPr lvl="1"/>
            <a:r>
              <a:rPr lang="en-US" altLang="en-US" sz="2000"/>
              <a:t>the car is in the garage. It would be stated as</a:t>
            </a:r>
          </a:p>
          <a:p>
            <a:pPr lvl="2"/>
            <a:r>
              <a:rPr lang="en-US" altLang="en-US" sz="1800"/>
              <a:t>IN ( car, garage )</a:t>
            </a:r>
          </a:p>
          <a:p>
            <a:pPr lvl="1"/>
            <a:r>
              <a:rPr lang="en-US" altLang="en-US" sz="2100"/>
              <a:t>Ali is a friend of Jamal</a:t>
            </a:r>
          </a:p>
          <a:p>
            <a:pPr lvl="2"/>
            <a:r>
              <a:rPr lang="en-US" altLang="en-US" sz="1800"/>
              <a:t>FRIEND(Ali, Jamal)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endParaRPr lang="en-US" altLang="en-US"/>
          </a:p>
        </p:txBody>
      </p:sp>
      <p:sp>
        <p:nvSpPr>
          <p:cNvPr id="47107"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lang="en-US" altLang="en-US" sz="2400"/>
              <a:t>Father(x): unary predicate </a:t>
            </a:r>
          </a:p>
          <a:p>
            <a:r>
              <a:rPr lang="en-US" altLang="en-US" sz="2400"/>
              <a:t>Brother(x,y): binary predicate </a:t>
            </a:r>
          </a:p>
          <a:p>
            <a:r>
              <a:rPr lang="en-US" altLang="en-US" sz="2400"/>
              <a:t>Sum(x,y,z): ternary predicate </a:t>
            </a:r>
          </a:p>
          <a:p>
            <a:r>
              <a:rPr lang="en-US" altLang="en-US" sz="2400"/>
              <a:t>P(x,y,z,t): n-ary predicate</a:t>
            </a:r>
          </a:p>
        </p:txBody>
      </p:sp>
      <p:sp>
        <p:nvSpPr>
          <p:cNvPr id="47108" name="Date Placeholder 5"/>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1292C39A-00CA-4905-A940-232867BD9445}"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47109"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9601D75B-A702-4121-92FF-FE2EDC9A1988}" type="slidenum">
              <a:rPr lang="en-US" altLang="en-US" sz="1200" b="1">
                <a:latin typeface="Arial Black" pitchFamily="34" charset="0"/>
              </a:rPr>
              <a:t>36</a:t>
            </a:fld>
            <a:endParaRPr lang="en-US" altLang="en-US" sz="1200" b="1">
              <a:latin typeface="Arial Black"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0" noSelect="0" noRot="0" noChangeAspect="0" noMove="0" noEditPoints="0" noAdjustHandles="0"/>
          </p:cNvSpPr>
          <p:nvPr/>
        </p:nvSpPr>
        <p:spPr>
          <a:xfrm>
            <a:off x="0" y="76200"/>
            <a:ext cx="8915400" cy="1373188"/>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In predicate logic, a sentence is divided into a </a:t>
            </a:r>
            <a:r>
              <a:rPr lang="en-US" altLang="en-US" sz="2800" i="1">
                <a:solidFill>
                  <a:schemeClr val="folHlink"/>
                </a:solidFill>
                <a:latin typeface="Times New Roman" pitchFamily="18" charset="0"/>
              </a:rPr>
              <a:t>predicate</a:t>
            </a:r>
            <a:r>
              <a:rPr lang="en-US" altLang="en-US" sz="2800">
                <a:latin typeface="Times New Roman" pitchFamily="18" charset="0"/>
              </a:rPr>
              <a:t> and </a:t>
            </a:r>
            <a:r>
              <a:rPr lang="en-US" altLang="en-US" sz="2800" i="1">
                <a:solidFill>
                  <a:schemeClr val="folHlink"/>
                </a:solidFill>
                <a:latin typeface="Times New Roman" pitchFamily="18" charset="0"/>
              </a:rPr>
              <a:t>arguments</a:t>
            </a:r>
            <a:r>
              <a:rPr lang="en-US" altLang="en-US" sz="2800">
                <a:latin typeface="Times New Roman" pitchFamily="18" charset="0"/>
              </a:rPr>
              <a:t>. For example, each of the following propositions can be written as predicates with two arguments:</a:t>
            </a:r>
          </a:p>
        </p:txBody>
      </p:sp>
      <p:sp>
        <p:nvSpPr>
          <p:cNvPr id="48131" name="Rectangle 5"/>
          <p:cNvSpPr>
            <a:spLocks noGrp="0" noSelect="0" noRot="0" noChangeAspect="0" noMove="0" noEditPoints="0" noAdjustHandles="0"/>
          </p:cNvSpPr>
          <p:nvPr/>
        </p:nvSpPr>
        <p:spPr>
          <a:xfrm>
            <a:off x="76200" y="3656013"/>
            <a:ext cx="8915400" cy="1800225"/>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The relationship of motherhood in each of the above sentences is defined by the predicate </a:t>
            </a:r>
            <a:r>
              <a:rPr lang="en-US" altLang="en-US" sz="2800" i="1">
                <a:latin typeface="Times New Roman" pitchFamily="18" charset="0"/>
              </a:rPr>
              <a:t>mother</a:t>
            </a:r>
            <a:r>
              <a:rPr lang="en-US" altLang="en-US" sz="2800">
                <a:latin typeface="Times New Roman" pitchFamily="18" charset="0"/>
              </a:rPr>
              <a:t>. If the object Mary in both sentences refers to the same person, we can infer a new relation between Linda and Anne: </a:t>
            </a:r>
          </a:p>
        </p:txBody>
      </p:sp>
      <p:pic>
        <p:nvPicPr>
          <p:cNvPr id="48132" name="Picture 6"/>
          <p:cNvPicPr>
            <a:picLocks noGrp="0" noSelect="0" noRot="0" noChangeAspect="1" noMove="0" noEditPoints="0" noAdjustHandles="0"/>
          </p:cNvPicPr>
          <p:nvPr/>
        </p:nvPicPr>
        <p:blipFill>
          <a:blip r:embed="rId1"/>
          <a:srcRect/>
          <a:stretch>
            <a:fillRect/>
          </a:stretch>
        </p:blipFill>
        <p:spPr>
          <a:xfrm>
            <a:off x="225425" y="1876425"/>
            <a:ext cx="8537575" cy="1247775"/>
          </a:xfrm>
          <a:prstGeom prst="rect">
            <a:avLst/>
          </a:prstGeom>
          <a:noFill/>
          <a:ln>
            <a:noFill/>
          </a:ln>
        </p:spPr>
      </p:pic>
      <p:sp>
        <p:nvSpPr>
          <p:cNvPr id="48133" name="Rectangle 7"/>
          <p:cNvSpPr>
            <a:spLocks noGrp="0" noSelect="0" noRot="0" noChangeAspect="0" noMove="0" noEditPoints="0" noAdjustHandles="0"/>
          </p:cNvSpPr>
          <p:nvPr/>
        </p:nvSpPr>
        <p:spPr>
          <a:xfrm>
            <a:off x="2362200" y="5805488"/>
            <a:ext cx="51816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sz="2800" i="1">
                <a:solidFill>
                  <a:schemeClr val="folHlink"/>
                </a:solidFill>
                <a:latin typeface="Times New Roman" pitchFamily="18" charset="0"/>
              </a:rPr>
              <a:t>grandmother</a:t>
            </a:r>
            <a:r>
              <a:rPr sz="2800">
                <a:solidFill>
                  <a:schemeClr val="folHlink"/>
                </a:solidFill>
                <a:latin typeface="Times New Roman" pitchFamily="18" charset="0"/>
              </a:rPr>
              <a:t> </a:t>
            </a:r>
            <a:r>
              <a:rPr sz="2800">
                <a:latin typeface="Times New Roman" pitchFamily="18" charset="0"/>
              </a:rPr>
              <a:t>(Linda, Anne)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Grp="0" noSelect="0" noRot="0" noChangeAspect="0" noMove="0" noEditPoints="0" noAdjustHandles="0"/>
          </p:cNvSpPr>
          <p:nvPr/>
        </p:nvSpPr>
        <p:spPr>
          <a:xfrm>
            <a:off x="76200" y="152400"/>
            <a:ext cx="1346200" cy="461963"/>
          </a:xfrm>
          <a:prstGeom prst="rect">
            <a:avLst/>
          </a:prstGeom>
          <a:solidFill>
            <a:schemeClr val="folHlink"/>
          </a:solidFill>
          <a:ln>
            <a:noFill/>
          </a:ln>
        </p:spPr>
        <p:txBody>
          <a:bodyPr wrap="none">
            <a:spAutoFit/>
          </a:bodyPr>
          <a:lstStyle>
            <a:lvl2pPr marL="742950" indent="-285750"/>
            <a:lvl3pPr marL="1143000" indent="-228600"/>
            <a:lvl4pPr marL="1600200" indent="-228600"/>
            <a:lvl5pPr marL="2057400" indent="-228600"/>
          </a:lstStyle>
          <a:p>
            <a:pPr>
              <a:buNone/>
            </a:pPr>
            <a:r>
              <a:rPr lang="en-US" altLang="en-US" sz="2400" b="1">
                <a:solidFill>
                  <a:schemeClr val="bg1"/>
                </a:solidFill>
                <a:latin typeface="Times New Roman" pitchFamily="18" charset="0"/>
              </a:rPr>
              <a:t>Example</a:t>
            </a:r>
          </a:p>
        </p:txBody>
      </p:sp>
      <p:sp>
        <p:nvSpPr>
          <p:cNvPr id="49155" name="Rectangle 3"/>
          <p:cNvSpPr>
            <a:spLocks noGrp="0" noSelect="0" noRot="0" noChangeAspect="0" noMove="0" noEditPoints="0" noAdjustHandles="0"/>
          </p:cNvSpPr>
          <p:nvPr/>
        </p:nvSpPr>
        <p:spPr>
          <a:xfrm>
            <a:off x="76200" y="927100"/>
            <a:ext cx="8229600" cy="2105025"/>
          </a:xfrm>
          <a:prstGeom prst="rect">
            <a:avLst/>
          </a:prstGeom>
          <a:noFill/>
          <a:ln>
            <a:noFill/>
          </a:ln>
        </p:spPr>
        <p:txBody>
          <a:bodyPr anchor="ctr">
            <a:spAutoFit/>
          </a:bodyPr>
          <a:lstStyle>
            <a:lvl1pPr marL="457200" indent="-457200"/>
            <a:lvl2pPr marL="742950" indent="-285750"/>
            <a:lvl3pPr marL="1143000" indent="-228600"/>
            <a:lvl4pPr marL="1600200" indent="-228600"/>
            <a:lvl5pPr marL="2057400" indent="-228600"/>
          </a:lstStyle>
          <a:p>
            <a:pPr algn="just" eaLnBrk="1" hangingPunct="1">
              <a:spcAft>
                <a:spcPct val="45000"/>
              </a:spcAft>
              <a:buAutoNum type="arabicPeriod"/>
            </a:pPr>
            <a:r>
              <a:rPr sz="2400">
                <a:latin typeface="Times New Roman" pitchFamily="18" charset="0"/>
              </a:rPr>
              <a:t>The sentence “John works for Ann’s sister” can be written as:</a:t>
            </a:r>
            <a:br>
              <a:rPr sz="2400">
                <a:latin typeface="Times New Roman" pitchFamily="18" charset="0"/>
              </a:rPr>
            </a:br>
            <a:r>
              <a:rPr sz="2400">
                <a:solidFill>
                  <a:srgbClr val="660066"/>
                </a:solidFill>
                <a:latin typeface="Times New Roman" pitchFamily="18" charset="0"/>
              </a:rPr>
              <a:t>Works [John, sister(Ann)]</a:t>
            </a:r>
            <a:r>
              <a:rPr sz="2400">
                <a:latin typeface="Times New Roman" pitchFamily="18" charset="0"/>
              </a:rPr>
              <a:t> in which the function sister(Ann) is used as an argument.</a:t>
            </a:r>
          </a:p>
          <a:p>
            <a:pPr algn="just" eaLnBrk="1" hangingPunct="1">
              <a:spcAft>
                <a:spcPct val="45000"/>
              </a:spcAft>
              <a:buAutoNum type="arabicPeriod"/>
            </a:pPr>
            <a:r>
              <a:rPr sz="2400">
                <a:latin typeface="Times New Roman" pitchFamily="18" charset="0"/>
              </a:rPr>
              <a:t>The sentence “John’s father calls Ann’s sister” can be written as: </a:t>
            </a:r>
            <a:r>
              <a:rPr sz="2400">
                <a:solidFill>
                  <a:srgbClr val="660066"/>
                </a:solidFill>
                <a:latin typeface="Times New Roman" pitchFamily="18" charset="0"/>
              </a:rPr>
              <a:t>Calls[father(John), sister(Ann)]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0" noSelect="0" noRot="0" noChangeAspect="0" noMove="0" noEditPoints="0" noAdjustHandles="0"/>
          </p:cNvSpPr>
          <p:nvPr/>
        </p:nvSpPr>
        <p:spPr>
          <a:xfrm>
            <a:off x="0" y="76200"/>
            <a:ext cx="8915400" cy="1508125"/>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3600">
                <a:solidFill>
                  <a:schemeClr val="folHlink"/>
                </a:solidFill>
                <a:latin typeface="Times New Roman" pitchFamily="18" charset="0"/>
              </a:rPr>
              <a:t>Quantifiers </a:t>
            </a:r>
            <a:endParaRPr lang="en-US" altLang="en-US" sz="3600">
              <a:latin typeface="Times New Roman" pitchFamily="18" charset="0"/>
            </a:endParaRPr>
          </a:p>
          <a:p>
            <a:pPr algn="just">
              <a:buNone/>
            </a:pPr>
            <a:r>
              <a:rPr lang="en-US" altLang="en-US" sz="2800">
                <a:latin typeface="Times New Roman" pitchFamily="18" charset="0"/>
              </a:rPr>
              <a:t>Predicate logic allows us to use </a:t>
            </a:r>
            <a:r>
              <a:rPr lang="en-US" altLang="en-US" sz="2800">
                <a:solidFill>
                  <a:schemeClr val="folHlink"/>
                </a:solidFill>
                <a:latin typeface="Times New Roman" pitchFamily="18" charset="0"/>
              </a:rPr>
              <a:t>quantifiers</a:t>
            </a:r>
            <a:r>
              <a:rPr lang="en-US" altLang="en-US" sz="2800">
                <a:latin typeface="Times New Roman" pitchFamily="18" charset="0"/>
              </a:rPr>
              <a:t>. Two quantifiers are common in predicate logic: </a:t>
            </a:r>
          </a:p>
        </p:txBody>
      </p:sp>
      <p:sp>
        <p:nvSpPr>
          <p:cNvPr id="50179" name="Rectangle 4"/>
          <p:cNvSpPr>
            <a:spLocks noGrp="0" noSelect="0" noRot="0" noChangeAspect="0" noMove="0" noEditPoints="0" noAdjustHandles="0"/>
          </p:cNvSpPr>
          <p:nvPr/>
        </p:nvSpPr>
        <p:spPr>
          <a:xfrm>
            <a:off x="152400" y="2133600"/>
            <a:ext cx="8915400" cy="3108325"/>
          </a:xfrm>
          <a:prstGeom prst="rect">
            <a:avLst/>
          </a:prstGeom>
          <a:solidFill>
            <a:schemeClr val="bg1"/>
          </a:solidFill>
          <a:ln>
            <a:noFill/>
          </a:ln>
        </p:spPr>
        <p:txBody>
          <a:bodyPr>
            <a:spAutoFit/>
          </a:bodyPr>
          <a:lstStyle>
            <a:lvl1pPr marL="457200" indent="-457200"/>
            <a:lvl2pPr marL="742950" indent="-285750"/>
            <a:lvl3pPr marL="1143000" indent="-228600"/>
            <a:lvl4pPr marL="1600200" indent="-228600"/>
            <a:lvl5pPr marL="2057400" indent="-228600"/>
          </a:lstStyle>
          <a:p>
            <a:pPr algn="just">
              <a:buAutoNum type="arabicPeriod"/>
            </a:pPr>
            <a:r>
              <a:rPr lang="en-US" altLang="en-US" sz="2800">
                <a:solidFill>
                  <a:srgbClr val="660066"/>
                </a:solidFill>
                <a:latin typeface="Times New Roman" pitchFamily="18" charset="0"/>
              </a:rPr>
              <a:t>The first, which is read as “for all”, is called the universal quantifier: it states that something is true for every object that its variable represents.</a:t>
            </a:r>
          </a:p>
          <a:p>
            <a:pPr algn="just">
              <a:buAutoNum type="arabicPeriod"/>
            </a:pPr>
            <a:endParaRPr lang="en-US" altLang="en-US" sz="2800">
              <a:solidFill>
                <a:srgbClr val="660066"/>
              </a:solidFill>
              <a:latin typeface="Times New Roman" pitchFamily="18" charset="0"/>
            </a:endParaRPr>
          </a:p>
          <a:p>
            <a:pPr algn="just">
              <a:buAutoNum type="arabicPeriod"/>
            </a:pPr>
            <a:r>
              <a:rPr lang="en-US" altLang="en-US" sz="2800">
                <a:solidFill>
                  <a:srgbClr val="660066"/>
                </a:solidFill>
                <a:latin typeface="Times New Roman" pitchFamily="18" charset="0"/>
              </a:rPr>
              <a:t>The second, which is read as “there exists”, is called the existential quantifier: it states that something is true for one or more objects that its variable represents.</a:t>
            </a:r>
          </a:p>
        </p:txBody>
      </p:sp>
      <p:pic>
        <p:nvPicPr>
          <p:cNvPr id="50180" name="Picture 8"/>
          <p:cNvPicPr>
            <a:picLocks noGrp="0" noSelect="0" noRot="0" noChangeAspect="1" noMove="0" noEditPoints="0" noAdjustHandles="0"/>
          </p:cNvPicPr>
          <p:nvPr/>
        </p:nvPicPr>
        <p:blipFill>
          <a:blip r:embed="rId1"/>
          <a:srcRect/>
          <a:stretch>
            <a:fillRect/>
          </a:stretch>
        </p:blipFill>
        <p:spPr>
          <a:xfrm>
            <a:off x="3886200" y="1689100"/>
            <a:ext cx="1250950" cy="368300"/>
          </a:xfrm>
          <a:prstGeom prst="rect">
            <a:avLst/>
          </a:prstGeom>
          <a:noFill/>
          <a:ln w="28575">
            <a:solidFill>
              <a:schemeClr val="hlink"/>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sz="2700"/>
              <a:t>GENERAL AI:</a:t>
            </a:r>
            <a:br>
              <a:rPr sz="2700"/>
            </a:br>
            <a:br>
              <a:rPr sz="2700"/>
            </a:br>
          </a:p>
        </p:txBody>
      </p:sp>
      <p:sp>
        <p:nvSpPr>
          <p:cNvPr id="11267"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200"/>
              <a:t>General AI is a type of intelligence which could perform any intellectual task with efficiency like a human.</a:t>
            </a:r>
          </a:p>
          <a:p>
            <a:r>
              <a:rPr sz="2200"/>
              <a:t>The idea behind the general AI to make such a system which could be smarter and think like a human by its own.</a:t>
            </a:r>
          </a:p>
          <a:p>
            <a:r>
              <a:rPr sz="2200"/>
              <a:t>Currently, there is no such system exist which could come under general AI and can perform any task as perfect as a human.</a:t>
            </a:r>
          </a:p>
          <a:p>
            <a:r>
              <a:rPr sz="2200"/>
              <a:t>The worldwide researchers are now focused on developing machines with General AI.</a:t>
            </a:r>
          </a:p>
          <a:p>
            <a:r>
              <a:rPr sz="2200"/>
              <a:t>As systems with general AI are still under research, and it will take lots of efforts and time to develop such systems.</a:t>
            </a:r>
          </a:p>
        </p:txBody>
      </p:sp>
      <p:sp>
        <p:nvSpPr>
          <p:cNvPr id="11268"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1386771A-6FDD-44F4-A75A-C5F5B64CD86B}" type="datetimeFigureOut">
              <a:rPr lang="en-US" altLang="en-US" sz="1200">
                <a:solidFill>
                  <a:schemeClr val="tx2"/>
                </a:solidFill>
              </a:rPr>
              <a:t>9/11/2023</a:t>
            </a:fld>
            <a:endParaRPr lang="en-US" altLang="en-US" sz="1200">
              <a:solidFill>
                <a:schemeClr val="tx2"/>
              </a:solidFill>
            </a:endParaRPr>
          </a:p>
        </p:txBody>
      </p:sp>
      <p:sp>
        <p:nvSpPr>
          <p:cNvPr id="11269"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08837935-6E7E-4D24-B19E-EE27BDFA6972}" type="slidenum">
              <a:rPr lang="en-US" altLang="en-US" sz="1400" b="1">
                <a:solidFill>
                  <a:srgbClr val="FFFFFF"/>
                </a:solidFill>
              </a:rPr>
              <a:t>4</a:t>
            </a:fld>
            <a:endParaRPr lang="en-US" altLang="en-US" sz="1400" b="1">
              <a:solidFill>
                <a:srgbClr val="FFFFFF"/>
              </a:solidFill>
            </a:endParaRPr>
          </a:p>
        </p:txBody>
      </p:sp>
      <p:sp>
        <p:nvSpPr>
          <p:cNvPr id="11270"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Grp="0" noSelect="0" noRot="0" noChangeAspect="0" noMove="0" noEditPoints="0" noAdjustHandles="0"/>
          </p:cNvSpPr>
          <p:nvPr/>
        </p:nvSpPr>
        <p:spPr>
          <a:xfrm>
            <a:off x="76200" y="152400"/>
            <a:ext cx="1346200" cy="461963"/>
          </a:xfrm>
          <a:prstGeom prst="rect">
            <a:avLst/>
          </a:prstGeom>
          <a:solidFill>
            <a:schemeClr val="folHlink"/>
          </a:solidFill>
          <a:ln>
            <a:noFill/>
          </a:ln>
        </p:spPr>
        <p:txBody>
          <a:bodyPr wrap="none">
            <a:spAutoFit/>
          </a:bodyPr>
          <a:lstStyle>
            <a:lvl2pPr marL="742950" indent="-285750"/>
            <a:lvl3pPr marL="1143000" indent="-228600"/>
            <a:lvl4pPr marL="1600200" indent="-228600"/>
            <a:lvl5pPr marL="2057400" indent="-228600"/>
          </a:lstStyle>
          <a:p>
            <a:pPr>
              <a:buNone/>
            </a:pPr>
            <a:r>
              <a:rPr lang="en-US" altLang="en-US" sz="2400" b="1">
                <a:solidFill>
                  <a:schemeClr val="bg1"/>
                </a:solidFill>
                <a:latin typeface="Times New Roman" pitchFamily="18" charset="0"/>
              </a:rPr>
              <a:t>Example</a:t>
            </a:r>
          </a:p>
        </p:txBody>
      </p:sp>
      <p:sp>
        <p:nvSpPr>
          <p:cNvPr id="51203" name="Rectangle 5"/>
          <p:cNvSpPr>
            <a:spLocks noGrp="0" noSelect="0" noRot="0" noChangeAspect="0" noMove="0" noEditPoints="0" noAdjustHandles="0"/>
          </p:cNvSpPr>
          <p:nvPr/>
        </p:nvSpPr>
        <p:spPr>
          <a:xfrm>
            <a:off x="0" y="576263"/>
            <a:ext cx="8915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1. The sentence “All men are mortals” can be written as:</a:t>
            </a:r>
          </a:p>
        </p:txBody>
      </p:sp>
      <p:pic>
        <p:nvPicPr>
          <p:cNvPr id="51204" name="Picture 6"/>
          <p:cNvPicPr>
            <a:picLocks noGrp="0" noSelect="0" noRot="0" noChangeAspect="1" noMove="0" noEditPoints="0" noAdjustHandles="0"/>
          </p:cNvPicPr>
          <p:nvPr/>
        </p:nvPicPr>
        <p:blipFill>
          <a:blip r:embed="rId1"/>
          <a:srcRect/>
          <a:stretch>
            <a:fillRect/>
          </a:stretch>
        </p:blipFill>
        <p:spPr>
          <a:xfrm>
            <a:off x="2541588" y="1295400"/>
            <a:ext cx="4059237" cy="468313"/>
          </a:xfrm>
          <a:prstGeom prst="rect">
            <a:avLst/>
          </a:prstGeom>
          <a:noFill/>
          <a:ln w="28575">
            <a:solidFill>
              <a:schemeClr val="hlink"/>
            </a:solidFill>
          </a:ln>
        </p:spPr>
      </p:pic>
      <p:sp>
        <p:nvSpPr>
          <p:cNvPr id="51205" name="Rectangle 7"/>
          <p:cNvSpPr>
            <a:spLocks noGrp="0" noSelect="0" noRot="0" noChangeAspect="0" noMove="0" noEditPoints="0" noAdjustHandles="0"/>
          </p:cNvSpPr>
          <p:nvPr/>
        </p:nvSpPr>
        <p:spPr>
          <a:xfrm>
            <a:off x="152400" y="2300288"/>
            <a:ext cx="8915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2. The sentence “Frogs are green” can be written as:</a:t>
            </a:r>
          </a:p>
        </p:txBody>
      </p:sp>
      <p:sp>
        <p:nvSpPr>
          <p:cNvPr id="51206" name="Rectangle 8"/>
          <p:cNvSpPr>
            <a:spLocks noGrp="0" noSelect="0" noRot="0" noChangeAspect="0" noMove="0" noEditPoints="0" noAdjustHandles="0"/>
          </p:cNvSpPr>
          <p:nvPr/>
        </p:nvSpPr>
        <p:spPr>
          <a:xfrm>
            <a:off x="152400" y="4281488"/>
            <a:ext cx="8915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3. The sentence “Some flowers are red” can be written as:</a:t>
            </a:r>
          </a:p>
        </p:txBody>
      </p:sp>
      <p:pic>
        <p:nvPicPr>
          <p:cNvPr id="51207" name="Picture 10"/>
          <p:cNvPicPr>
            <a:picLocks noGrp="0" noSelect="0" noRot="0" noChangeAspect="1" noMove="0" noEditPoints="0" noAdjustHandles="0"/>
          </p:cNvPicPr>
          <p:nvPr/>
        </p:nvPicPr>
        <p:blipFill>
          <a:blip r:embed="rId2"/>
          <a:srcRect/>
          <a:stretch>
            <a:fillRect/>
          </a:stretch>
        </p:blipFill>
        <p:spPr>
          <a:xfrm>
            <a:off x="2595563" y="3265488"/>
            <a:ext cx="3951287" cy="620712"/>
          </a:xfrm>
          <a:prstGeom prst="rect">
            <a:avLst/>
          </a:prstGeom>
          <a:noFill/>
          <a:ln w="28575">
            <a:solidFill>
              <a:schemeClr val="hlink"/>
            </a:solidFill>
          </a:ln>
        </p:spPr>
      </p:pic>
      <p:pic>
        <p:nvPicPr>
          <p:cNvPr id="51208" name="Picture 11"/>
          <p:cNvPicPr>
            <a:picLocks noGrp="0" noSelect="0" noRot="0" noChangeAspect="1" noMove="0" noEditPoints="0" noAdjustHandles="0"/>
          </p:cNvPicPr>
          <p:nvPr/>
        </p:nvPicPr>
        <p:blipFill>
          <a:blip r:embed="rId3"/>
          <a:srcRect/>
          <a:stretch>
            <a:fillRect/>
          </a:stretch>
        </p:blipFill>
        <p:spPr>
          <a:xfrm>
            <a:off x="2668588" y="4953000"/>
            <a:ext cx="3806825" cy="639763"/>
          </a:xfrm>
          <a:prstGeom prst="rect">
            <a:avLst/>
          </a:prstGeom>
          <a:noFill/>
          <a:ln w="28575">
            <a:solidFill>
              <a:schemeClr val="hlink"/>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Grp="0" noSelect="0" noRot="0" noChangeAspect="0" noMove="0" noEditPoints="0" noAdjustHandles="0"/>
          </p:cNvSpPr>
          <p:nvPr/>
        </p:nvSpPr>
        <p:spPr>
          <a:xfrm>
            <a:off x="76200" y="152400"/>
            <a:ext cx="1346200" cy="461963"/>
          </a:xfrm>
          <a:prstGeom prst="rect">
            <a:avLst/>
          </a:prstGeom>
          <a:solidFill>
            <a:schemeClr val="folHlink"/>
          </a:solidFill>
          <a:ln>
            <a:noFill/>
          </a:ln>
        </p:spPr>
        <p:txBody>
          <a:bodyPr wrap="none">
            <a:spAutoFit/>
          </a:bodyPr>
          <a:lstStyle>
            <a:lvl2pPr marL="742950" indent="-285750"/>
            <a:lvl3pPr marL="1143000" indent="-228600"/>
            <a:lvl4pPr marL="1600200" indent="-228600"/>
            <a:lvl5pPr marL="2057400" indent="-228600"/>
          </a:lstStyle>
          <a:p>
            <a:pPr>
              <a:buNone/>
            </a:pPr>
            <a:r>
              <a:rPr lang="en-US" altLang="en-US" sz="2400" b="1">
                <a:solidFill>
                  <a:schemeClr val="bg1"/>
                </a:solidFill>
                <a:latin typeface="Times New Roman" pitchFamily="18" charset="0"/>
              </a:rPr>
              <a:t>Example</a:t>
            </a:r>
          </a:p>
        </p:txBody>
      </p:sp>
      <p:sp>
        <p:nvSpPr>
          <p:cNvPr id="52227" name="Rectangle 3"/>
          <p:cNvSpPr>
            <a:spLocks noGrp="0" noSelect="0" noRot="0" noChangeAspect="0" noMove="0" noEditPoints="0" noAdjustHandles="0"/>
          </p:cNvSpPr>
          <p:nvPr/>
        </p:nvSpPr>
        <p:spPr>
          <a:xfrm>
            <a:off x="0" y="728663"/>
            <a:ext cx="8915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4. The sentence “John has a book” can be written as:</a:t>
            </a:r>
          </a:p>
        </p:txBody>
      </p:sp>
      <p:sp>
        <p:nvSpPr>
          <p:cNvPr id="52228" name="Rectangle 5"/>
          <p:cNvSpPr>
            <a:spLocks noGrp="0" noSelect="0" noRot="0" noChangeAspect="0" noMove="0" noEditPoints="0" noAdjustHandles="0"/>
          </p:cNvSpPr>
          <p:nvPr/>
        </p:nvSpPr>
        <p:spPr>
          <a:xfrm>
            <a:off x="152400" y="2986088"/>
            <a:ext cx="8915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5. The sentence “No frog is yellow” can be written as:</a:t>
            </a:r>
          </a:p>
        </p:txBody>
      </p:sp>
      <p:sp>
        <p:nvSpPr>
          <p:cNvPr id="52229" name="Rectangle 9"/>
          <p:cNvSpPr>
            <a:spLocks noGrp="0" noSelect="0" noRot="0" noChangeAspect="0" noMove="0" noEditPoints="0" noAdjustHandles="0"/>
          </p:cNvSpPr>
          <p:nvPr/>
        </p:nvSpPr>
        <p:spPr>
          <a:xfrm>
            <a:off x="2209800" y="90488"/>
            <a:ext cx="18288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Continued</a:t>
            </a:r>
          </a:p>
        </p:txBody>
      </p:sp>
      <p:pic>
        <p:nvPicPr>
          <p:cNvPr id="52230" name="Picture 10"/>
          <p:cNvPicPr>
            <a:picLocks noGrp="0" noSelect="0" noRot="0" noChangeAspect="1" noMove="0" noEditPoints="0" noAdjustHandles="0"/>
          </p:cNvPicPr>
          <p:nvPr/>
        </p:nvPicPr>
        <p:blipFill>
          <a:blip r:embed="rId1"/>
          <a:srcRect/>
          <a:stretch>
            <a:fillRect/>
          </a:stretch>
        </p:blipFill>
        <p:spPr>
          <a:xfrm>
            <a:off x="2217738" y="1652588"/>
            <a:ext cx="4706937" cy="557212"/>
          </a:xfrm>
          <a:prstGeom prst="rect">
            <a:avLst/>
          </a:prstGeom>
          <a:noFill/>
          <a:ln w="28575">
            <a:solidFill>
              <a:schemeClr val="hlink"/>
            </a:solidFill>
          </a:ln>
        </p:spPr>
      </p:pic>
      <p:pic>
        <p:nvPicPr>
          <p:cNvPr id="52231" name="Picture 11"/>
          <p:cNvPicPr>
            <a:picLocks noGrp="0" noSelect="0" noRot="0" noChangeAspect="1" noMove="0" noEditPoints="0" noAdjustHandles="0"/>
          </p:cNvPicPr>
          <p:nvPr/>
        </p:nvPicPr>
        <p:blipFill>
          <a:blip r:embed="rId2"/>
          <a:srcRect/>
          <a:stretch>
            <a:fillRect/>
          </a:stretch>
        </p:blipFill>
        <p:spPr>
          <a:xfrm>
            <a:off x="2452688" y="4027488"/>
            <a:ext cx="4238625" cy="468312"/>
          </a:xfrm>
          <a:prstGeom prst="rect">
            <a:avLst/>
          </a:prstGeom>
          <a:noFill/>
          <a:ln w="28575">
            <a:solidFill>
              <a:schemeClr val="hlink"/>
            </a:solidFill>
          </a:ln>
        </p:spPr>
      </p:pic>
      <p:sp>
        <p:nvSpPr>
          <p:cNvPr id="52232" name="Rectangle 13"/>
          <p:cNvSpPr>
            <a:spLocks noGrp="0" noSelect="0" noRot="0" noChangeAspect="0" noMove="0" noEditPoints="0" noAdjustHandles="0"/>
          </p:cNvSpPr>
          <p:nvPr/>
        </p:nvSpPr>
        <p:spPr>
          <a:xfrm>
            <a:off x="4267200" y="4662488"/>
            <a:ext cx="533400" cy="519112"/>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or</a:t>
            </a:r>
          </a:p>
        </p:txBody>
      </p:sp>
      <p:pic>
        <p:nvPicPr>
          <p:cNvPr id="52233" name="Picture 14"/>
          <p:cNvPicPr>
            <a:picLocks noGrp="0" noSelect="0" noRot="0" noChangeAspect="1" noMove="0" noEditPoints="0" noAdjustHandles="0"/>
          </p:cNvPicPr>
          <p:nvPr/>
        </p:nvPicPr>
        <p:blipFill>
          <a:blip r:embed="rId3"/>
          <a:srcRect/>
          <a:stretch>
            <a:fillRect/>
          </a:stretch>
        </p:blipFill>
        <p:spPr>
          <a:xfrm>
            <a:off x="2487613" y="5480050"/>
            <a:ext cx="4167187" cy="539750"/>
          </a:xfrm>
          <a:prstGeom prst="rect">
            <a:avLst/>
          </a:prstGeom>
          <a:noFill/>
          <a:ln w="28575">
            <a:solidFill>
              <a:schemeClr val="hlink"/>
            </a:solidFill>
          </a:ln>
        </p:spPr>
      </p:pic>
      <p:sp>
        <p:nvSpPr>
          <p:cNvPr id="52234" name="Rectangle 5"/>
          <p:cNvSpPr>
            <a:spLocks noGrp="0" noSelect="0" noRot="0" noChangeAspect="0" noMove="0" noEditPoints="0" noAdjustHandles="0"/>
          </p:cNvSpPr>
          <p:nvPr/>
        </p:nvSpPr>
        <p:spPr>
          <a:xfrm>
            <a:off x="260350" y="6059488"/>
            <a:ext cx="8915400" cy="517525"/>
          </a:xfrm>
          <a:prstGeom prst="rect">
            <a:avLst/>
          </a:prstGeom>
          <a:solidFill>
            <a:schemeClr val="bg1"/>
          </a:solidFill>
          <a:ln>
            <a:noFill/>
          </a:ln>
        </p:spPr>
        <p:txBody>
          <a:bodyPr>
            <a:spAutoFit/>
          </a:bodyPr>
          <a:lstStyle>
            <a:lvl2pPr marL="742950" indent="-285750"/>
            <a:lvl3pPr marL="1143000" indent="-228600"/>
            <a:lvl4pPr marL="1600200" indent="-228600"/>
            <a:lvl5pPr marL="2057400" indent="-228600"/>
          </a:lstStyle>
          <a:p>
            <a:pPr algn="just">
              <a:buNone/>
            </a:pPr>
            <a:r>
              <a:rPr lang="en-US" altLang="en-US" sz="2800">
                <a:latin typeface="Times New Roman" pitchFamily="18" charset="0"/>
              </a:rPr>
              <a:t>6. Every human being wants to be successful.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7"/>
          <p:cNvPicPr>
            <a:picLocks noGrp="0" noSelect="0" noRot="0" noChangeAspect="1" noMove="0" noEditPoints="0" noAdjustHandles="0"/>
          </p:cNvPicPr>
          <p:nvPr/>
        </p:nvPicPr>
        <p:blipFill>
          <a:blip r:embed="rId1"/>
          <a:srcRect/>
          <a:stretch>
            <a:fillRect/>
          </a:stretch>
        </p:blipFill>
        <p:spPr>
          <a:xfrm>
            <a:off x="762000" y="1600200"/>
            <a:ext cx="7048500" cy="1504950"/>
          </a:xfrm>
          <a:prstGeom prst="rect">
            <a:avLst/>
          </a:prstGeom>
          <a:noFill/>
          <a:ln>
            <a:noFill/>
          </a:ln>
        </p:spPr>
      </p:pic>
      <p:pic>
        <p:nvPicPr>
          <p:cNvPr id="53251" name="Picture 6"/>
          <p:cNvPicPr>
            <a:picLocks noGrp="0" noSelect="0" noRot="0" noChangeAspect="1" noMove="0" noEditPoints="0" noAdjustHandles="0"/>
          </p:cNvPicPr>
          <p:nvPr/>
        </p:nvPicPr>
        <p:blipFill>
          <a:blip r:embed="rId2"/>
          <a:srcRect/>
          <a:stretch>
            <a:fillRect/>
          </a:stretch>
        </p:blipFill>
        <p:spPr>
          <a:xfrm>
            <a:off x="381000" y="4038600"/>
            <a:ext cx="8262938" cy="8143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91E668D7-E694-460C-96E9-07FE3D24F067}"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4275"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99A32F82-BEEF-4FB3-ADDA-16D1AD21AB49}" type="slidenum">
              <a:rPr lang="en-US" altLang="en-US" sz="1200" b="1">
                <a:latin typeface="Arial Black" pitchFamily="34" charset="0"/>
              </a:rPr>
              <a:t>43</a:t>
            </a:fld>
            <a:endParaRPr lang="en-US" altLang="en-US" sz="1200" b="1">
              <a:latin typeface="Arial Black" pitchFamily="34" charset="0"/>
            </a:endParaRPr>
          </a:p>
        </p:txBody>
      </p:sp>
      <p:sp>
        <p:nvSpPr>
          <p:cNvPr id="54276" name="Rectangle 4"/>
          <p:cNvSpPr/>
          <p:nvPr/>
        </p:nvSpPr>
        <p:spPr>
          <a:xfrm>
            <a:off x="685800" y="1489075"/>
            <a:ext cx="8229600" cy="4400550"/>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sz="2800" b="1"/>
              <a:t>No one in this class is wearing Coat and Cap. </a:t>
            </a:r>
          </a:p>
          <a:p>
            <a:pPr>
              <a:buChar char="•"/>
            </a:pPr>
            <a:endParaRPr lang="en-US" altLang="en-US" sz="2800"/>
          </a:p>
          <a:p>
            <a:pPr>
              <a:buChar char="•"/>
            </a:pPr>
            <a:r>
              <a:rPr lang="en-US" altLang="en-US" sz="2800"/>
              <a:t>Domain of x is persons in this class  </a:t>
            </a:r>
          </a:p>
          <a:p>
            <a:pPr>
              <a:buChar char="•"/>
            </a:pPr>
            <a:r>
              <a:rPr lang="en-US" altLang="en-US" sz="2800"/>
              <a:t>Coat(x): x is wearing coat </a:t>
            </a:r>
          </a:p>
          <a:p>
            <a:pPr>
              <a:buChar char="•"/>
            </a:pPr>
            <a:r>
              <a:rPr lang="en-US" altLang="en-US" sz="2800"/>
              <a:t> Cap(x): x is wearing a cap </a:t>
            </a:r>
          </a:p>
          <a:p>
            <a:pPr>
              <a:buChar char="•"/>
            </a:pPr>
            <a:r>
              <a:rPr lang="en-US" altLang="en-US" sz="2800"/>
              <a:t> ¬∃x(Coat(x)∧Cap(x))  </a:t>
            </a:r>
          </a:p>
          <a:p>
            <a:pPr>
              <a:buChar char="•"/>
            </a:pPr>
            <a:endParaRPr lang="en-US" altLang="en-US" sz="2800"/>
          </a:p>
          <a:p>
            <a:pPr>
              <a:buChar char="•"/>
            </a:pPr>
            <a:r>
              <a:rPr lang="en-US" altLang="en-US" sz="2800"/>
              <a:t>Domain of x is all persons  </a:t>
            </a:r>
          </a:p>
          <a:p>
            <a:pPr>
              <a:buChar char="•"/>
            </a:pPr>
            <a:r>
              <a:rPr lang="en-US" altLang="en-US" sz="2800"/>
              <a:t>Class(x): x belongs to the class </a:t>
            </a:r>
          </a:p>
          <a:p>
            <a:pPr>
              <a:buChar char="•"/>
            </a:pPr>
            <a:r>
              <a:rPr lang="en-US" altLang="en-US" sz="2800"/>
              <a:t> ¬∃x(Class(x)∧Coat(x)∧Cap(x)) </a:t>
            </a:r>
          </a:p>
        </p:txBody>
      </p:sp>
      <p:sp>
        <p:nvSpPr>
          <p:cNvPr id="54277" name="TextBox 5"/>
          <p:cNvSpPr txBox="1">
            <a:spLocks noGrp="0" noSelect="0" noRot="0" noChangeAspect="0" noMove="0" noEditPoints="0" noAdjustHandles="0"/>
          </p:cNvSpPr>
          <p:nvPr/>
        </p:nvSpPr>
        <p:spPr>
          <a:xfrm>
            <a:off x="838200" y="381000"/>
            <a:ext cx="2381250" cy="76993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sz="4400"/>
              <a:t>Example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AB3A592C-92CA-4C1B-8CF1-CF3C9F39F8D6}"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5299"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C5FA5F12-3884-4B0E-B47C-1955576405B7}" type="slidenum">
              <a:rPr lang="en-US" altLang="en-US" sz="1200" b="1">
                <a:latin typeface="Arial Black" pitchFamily="34" charset="0"/>
              </a:rPr>
              <a:t>44</a:t>
            </a:fld>
            <a:endParaRPr lang="en-US" altLang="en-US" sz="1200" b="1">
              <a:latin typeface="Arial Black" pitchFamily="34" charset="0"/>
            </a:endParaRPr>
          </a:p>
        </p:txBody>
      </p:sp>
      <p:sp>
        <p:nvSpPr>
          <p:cNvPr id="55300" name="Rectangle 4"/>
          <p:cNvSpPr>
            <a:spLocks noGrp="0" noSelect="0" noRot="0" noChangeAspect="0" noMove="0" noEditPoints="0" noAdjustHandles="0"/>
          </p:cNvSpPr>
          <p:nvPr/>
        </p:nvSpPr>
        <p:spPr>
          <a:xfrm>
            <a:off x="990600" y="1295400"/>
            <a:ext cx="4572000" cy="646113"/>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Every computer science student must take a discrete mathematics course”.</a:t>
            </a:r>
          </a:p>
        </p:txBody>
      </p:sp>
      <p:sp>
        <p:nvSpPr>
          <p:cNvPr id="55301" name="Rectangle 5"/>
          <p:cNvSpPr>
            <a:spLocks noGrp="0" noSelect="0" noRot="0" noChangeAspect="0" noMove="0" noEditPoints="0" noAdjustHandles="0"/>
          </p:cNvSpPr>
          <p:nvPr/>
        </p:nvSpPr>
        <p:spPr>
          <a:xfrm>
            <a:off x="3657600" y="2133600"/>
            <a:ext cx="4572000" cy="923925"/>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Express the statement “Everybody must take a discrete mathematics course or be a computer science student”.</a:t>
            </a:r>
          </a:p>
        </p:txBody>
      </p:sp>
      <p:sp>
        <p:nvSpPr>
          <p:cNvPr id="55302" name="Rectangle 6"/>
          <p:cNvSpPr>
            <a:spLocks noGrp="0" noSelect="0" noRot="0" noChangeAspect="0" noMove="0" noEditPoints="0" noAdjustHandles="0"/>
          </p:cNvSpPr>
          <p:nvPr/>
        </p:nvSpPr>
        <p:spPr>
          <a:xfrm>
            <a:off x="995363" y="3057525"/>
            <a:ext cx="4572000" cy="1200150"/>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Let P(x) be the predicate “x must take a discrete mathematics course” and let Q(x) be the predicate “x is a computer science student”.</a:t>
            </a:r>
          </a:p>
        </p:txBody>
      </p:sp>
      <p:sp>
        <p:nvSpPr>
          <p:cNvPr id="55303" name="Rectangle 8"/>
          <p:cNvSpPr>
            <a:spLocks noGrp="0" noSelect="0" noRot="0" noChangeAspect="0" noMove="0" noEditPoints="0" noAdjustHandles="0"/>
          </p:cNvSpPr>
          <p:nvPr/>
        </p:nvSpPr>
        <p:spPr>
          <a:xfrm>
            <a:off x="3657600" y="4079875"/>
            <a:ext cx="4572000" cy="923925"/>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Express the statement “Every computer science student must take a discrete mathematics course”.</a:t>
            </a:r>
          </a:p>
        </p:txBody>
      </p:sp>
      <p:sp>
        <p:nvSpPr>
          <p:cNvPr id="55304" name="Rectangle 9"/>
          <p:cNvSpPr>
            <a:spLocks noGrp="0" noSelect="0" noRot="0" noChangeAspect="0" noMove="0" noEditPoints="0" noAdjustHandles="0"/>
          </p:cNvSpPr>
          <p:nvPr/>
        </p:nvSpPr>
        <p:spPr>
          <a:xfrm>
            <a:off x="3124200" y="5256213"/>
            <a:ext cx="1916113"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∀x(Q(x) → P(x))</a:t>
            </a:r>
          </a:p>
        </p:txBody>
      </p:sp>
      <p:sp>
        <p:nvSpPr>
          <p:cNvPr id="55305" name="TextBox 10"/>
          <p:cNvSpPr txBox="1">
            <a:spLocks noGrp="0" noSelect="0" noRot="0" noChangeAspect="0" noMove="0" noEditPoints="0" noAdjustHandles="0"/>
          </p:cNvSpPr>
          <p:nvPr/>
        </p:nvSpPr>
        <p:spPr>
          <a:xfrm>
            <a:off x="838200" y="381000"/>
            <a:ext cx="2381250" cy="76993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sz="4400"/>
              <a:t>Example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FAB52DA8-DBBB-46BD-B48F-BC5055EA58E3}"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6323"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38BB1A1F-9DE0-40BB-B450-A8AB48C0E550}" type="slidenum">
              <a:rPr lang="en-US" altLang="en-US" sz="1200" b="1">
                <a:latin typeface="Arial Black" pitchFamily="34" charset="0"/>
              </a:rPr>
              <a:t>45</a:t>
            </a:fld>
            <a:endParaRPr lang="en-US" altLang="en-US" sz="1200" b="1">
              <a:latin typeface="Arial Black" pitchFamily="34" charset="0"/>
            </a:endParaRPr>
          </a:p>
        </p:txBody>
      </p:sp>
      <p:sp>
        <p:nvSpPr>
          <p:cNvPr id="56324" name="Rectangle 4"/>
          <p:cNvSpPr>
            <a:spLocks noGrp="0" noSelect="0" noRot="0" noChangeAspect="0" noMove="0" noEditPoints="0" noAdjustHandles="0"/>
          </p:cNvSpPr>
          <p:nvPr/>
        </p:nvSpPr>
        <p:spPr>
          <a:xfrm>
            <a:off x="609600" y="1219200"/>
            <a:ext cx="6934200" cy="369888"/>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Express the statement “for every x and for every y, x + y &gt; 10”</a:t>
            </a:r>
          </a:p>
        </p:txBody>
      </p:sp>
      <p:sp>
        <p:nvSpPr>
          <p:cNvPr id="56325" name="Rectangle 5"/>
          <p:cNvSpPr>
            <a:spLocks noGrp="0" noSelect="0" noRot="0" noChangeAspect="0" noMove="0" noEditPoints="0" noAdjustHandles="0"/>
          </p:cNvSpPr>
          <p:nvPr/>
        </p:nvSpPr>
        <p:spPr>
          <a:xfrm>
            <a:off x="4572000" y="1752600"/>
            <a:ext cx="4572000" cy="923925"/>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Let P(x, y) be the statement x + y &gt; 10 where the universe of discourse for x, y is the set of integers.</a:t>
            </a:r>
          </a:p>
        </p:txBody>
      </p:sp>
      <p:sp>
        <p:nvSpPr>
          <p:cNvPr id="56326" name="Rectangle 6"/>
          <p:cNvSpPr>
            <a:spLocks noGrp="0" noSelect="0" noRot="0" noChangeAspect="0" noMove="0" noEditPoints="0" noAdjustHandles="0"/>
          </p:cNvSpPr>
          <p:nvPr/>
        </p:nvSpPr>
        <p:spPr>
          <a:xfrm>
            <a:off x="762000" y="2728913"/>
            <a:ext cx="4572000" cy="646112"/>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Express the statement “for every x and for every y, x + y &gt; 10”</a:t>
            </a:r>
          </a:p>
        </p:txBody>
      </p:sp>
      <p:sp>
        <p:nvSpPr>
          <p:cNvPr id="56327" name="Rectangle 7"/>
          <p:cNvSpPr>
            <a:spLocks noGrp="0" noSelect="0" noRot="0" noChangeAspect="0" noMove="0" noEditPoints="0" noAdjustHandles="0"/>
          </p:cNvSpPr>
          <p:nvPr/>
        </p:nvSpPr>
        <p:spPr>
          <a:xfrm>
            <a:off x="4572000" y="3308350"/>
            <a:ext cx="4572000" cy="922338"/>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Let P(x, y) be the statement x + y &gt; 10 where the universe of discourse for x, y is the set of integers.</a:t>
            </a:r>
          </a:p>
        </p:txBody>
      </p:sp>
      <p:sp>
        <p:nvSpPr>
          <p:cNvPr id="56328" name="Rectangle 8"/>
          <p:cNvSpPr>
            <a:spLocks noGrp="0" noSelect="0" noRot="0" noChangeAspect="0" noMove="0" noEditPoints="0" noAdjustHandles="0"/>
          </p:cNvSpPr>
          <p:nvPr/>
        </p:nvSpPr>
        <p:spPr>
          <a:xfrm>
            <a:off x="3048000" y="4795838"/>
            <a:ext cx="2441575"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Answer: ∀x∀yP(x, 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316CD8BC-CC93-4565-8ED2-A51D3F182A86}"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7347"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DEB1FAB0-A99A-4719-9AD1-7E540BD2F9E2}" type="slidenum">
              <a:rPr lang="en-US" altLang="en-US" sz="1200" b="1">
                <a:latin typeface="Arial Black" pitchFamily="34" charset="0"/>
              </a:rPr>
              <a:t>46</a:t>
            </a:fld>
            <a:endParaRPr lang="en-US" altLang="en-US" sz="1200" b="1">
              <a:latin typeface="Arial Black" pitchFamily="34" charset="0"/>
            </a:endParaRPr>
          </a:p>
        </p:txBody>
      </p:sp>
      <p:sp>
        <p:nvSpPr>
          <p:cNvPr id="57348" name="Rectangle 4"/>
          <p:cNvSpPr>
            <a:spLocks noGrp="0" noSelect="0" noRot="0" noChangeAspect="0" noMove="0" noEditPoints="0" noAdjustHandles="0"/>
          </p:cNvSpPr>
          <p:nvPr/>
        </p:nvSpPr>
        <p:spPr>
          <a:xfrm>
            <a:off x="835025" y="1219200"/>
            <a:ext cx="1620838"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1. ∃ x blue(x)</a:t>
            </a:r>
          </a:p>
        </p:txBody>
      </p:sp>
      <p:sp>
        <p:nvSpPr>
          <p:cNvPr id="57349" name="TextBox 5"/>
          <p:cNvSpPr txBox="1">
            <a:spLocks noGrp="0" noSelect="0" noRot="0" noChangeAspect="0" noMove="0" noEditPoints="0" noAdjustHandles="0"/>
          </p:cNvSpPr>
          <p:nvPr/>
        </p:nvSpPr>
        <p:spPr>
          <a:xfrm>
            <a:off x="838200" y="609600"/>
            <a:ext cx="1196975"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Examples</a:t>
            </a:r>
          </a:p>
        </p:txBody>
      </p:sp>
      <p:sp>
        <p:nvSpPr>
          <p:cNvPr id="57350" name="Rectangle 6"/>
          <p:cNvSpPr>
            <a:spLocks noGrp="0" noSelect="0" noRot="0" noChangeAspect="0" noMove="0" noEditPoints="0" noAdjustHandles="0"/>
          </p:cNvSpPr>
          <p:nvPr/>
        </p:nvSpPr>
        <p:spPr>
          <a:xfrm>
            <a:off x="5562600" y="1219200"/>
            <a:ext cx="3549650"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There exist objects that are blue"</a:t>
            </a:r>
          </a:p>
        </p:txBody>
      </p:sp>
      <p:sp>
        <p:nvSpPr>
          <p:cNvPr id="57351" name="Rectangle 8"/>
          <p:cNvSpPr>
            <a:spLocks noGrp="0" noSelect="0" noRot="0" noChangeAspect="0" noMove="0" noEditPoints="0" noAdjustHandles="0"/>
          </p:cNvSpPr>
          <p:nvPr/>
        </p:nvSpPr>
        <p:spPr>
          <a:xfrm>
            <a:off x="2971800" y="1219200"/>
            <a:ext cx="2562225"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Some objects are blue"</a:t>
            </a:r>
          </a:p>
        </p:txBody>
      </p:sp>
      <p:sp>
        <p:nvSpPr>
          <p:cNvPr id="57352" name="Rectangle 9"/>
          <p:cNvSpPr>
            <a:spLocks noGrp="0" noSelect="0" noRot="0" noChangeAspect="0" noMove="0" noEditPoints="0" noAdjustHandles="0"/>
          </p:cNvSpPr>
          <p:nvPr/>
        </p:nvSpPr>
        <p:spPr>
          <a:xfrm>
            <a:off x="835025" y="1644650"/>
            <a:ext cx="4618038"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2. There is somebody who knows everyone</a:t>
            </a:r>
          </a:p>
        </p:txBody>
      </p:sp>
      <p:sp>
        <p:nvSpPr>
          <p:cNvPr id="57353" name="Rectangle 10"/>
          <p:cNvSpPr>
            <a:spLocks noGrp="0" noSelect="0" noRot="0" noChangeAspect="0" noMove="0" noEditPoints="0" noAdjustHandles="0"/>
          </p:cNvSpPr>
          <p:nvPr/>
        </p:nvSpPr>
        <p:spPr>
          <a:xfrm>
            <a:off x="5621338" y="1616075"/>
            <a:ext cx="1863725"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s-ES" altLang="en-US"/>
              <a:t>∃ x ∀ y K(x, y).</a:t>
            </a:r>
            <a:endParaRPr lang="en-US" altLang="en-US"/>
          </a:p>
        </p:txBody>
      </p:sp>
      <p:sp>
        <p:nvSpPr>
          <p:cNvPr id="57354" name="Rectangle 11"/>
          <p:cNvSpPr>
            <a:spLocks noGrp="0" noSelect="0" noRot="0" noChangeAspect="0" noMove="0" noEditPoints="0" noAdjustHandles="0"/>
          </p:cNvSpPr>
          <p:nvPr/>
        </p:nvSpPr>
        <p:spPr>
          <a:xfrm>
            <a:off x="881063" y="2259013"/>
            <a:ext cx="4572000" cy="646112"/>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3. Everybody has somebody who is his or her mother</a:t>
            </a:r>
          </a:p>
        </p:txBody>
      </p:sp>
      <p:sp>
        <p:nvSpPr>
          <p:cNvPr id="57355" name="Rectangle 12"/>
          <p:cNvSpPr>
            <a:spLocks noGrp="0" noSelect="0" noRot="0" noChangeAspect="0" noMove="0" noEditPoints="0" noAdjustHandles="0"/>
          </p:cNvSpPr>
          <p:nvPr/>
        </p:nvSpPr>
        <p:spPr>
          <a:xfrm>
            <a:off x="5626100" y="2392363"/>
            <a:ext cx="1901825"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s-ES" altLang="en-US"/>
              <a:t>∀ y ∃ x M(x, y).</a:t>
            </a:r>
            <a:endParaRPr lang="en-US" altLang="en-US"/>
          </a:p>
        </p:txBody>
      </p:sp>
      <p:sp>
        <p:nvSpPr>
          <p:cNvPr id="57356" name="Rectangle 14"/>
          <p:cNvSpPr>
            <a:spLocks noGrp="0" noSelect="0" noRot="0" noChangeAspect="0" noMove="0" noEditPoints="0" noAdjustHandles="0"/>
          </p:cNvSpPr>
          <p:nvPr/>
        </p:nvSpPr>
        <p:spPr>
          <a:xfrm>
            <a:off x="881063" y="3151188"/>
            <a:ext cx="2236787"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4. Nobody is perfect</a:t>
            </a:r>
          </a:p>
        </p:txBody>
      </p:sp>
      <p:sp>
        <p:nvSpPr>
          <p:cNvPr id="57357" name="Rectangle 16"/>
          <p:cNvSpPr>
            <a:spLocks noGrp="0" noSelect="0" noRot="0" noChangeAspect="0" noMove="0" noEditPoints="0" noAdjustHandles="0"/>
          </p:cNvSpPr>
          <p:nvPr/>
        </p:nvSpPr>
        <p:spPr>
          <a:xfrm>
            <a:off x="5640388" y="3135313"/>
            <a:ext cx="1346200"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s-ES" altLang="en-US"/>
              <a:t> ¬∃ x P(x).</a:t>
            </a:r>
            <a:endParaRPr lang="en-US" altLang="en-US"/>
          </a:p>
        </p:txBody>
      </p:sp>
      <p:sp>
        <p:nvSpPr>
          <p:cNvPr id="57358" name="Rectangle 17"/>
          <p:cNvSpPr>
            <a:spLocks noGrp="0" noSelect="0" noRot="0" noChangeAspect="0" noMove="0" noEditPoints="0" noAdjustHandles="0"/>
          </p:cNvSpPr>
          <p:nvPr/>
        </p:nvSpPr>
        <p:spPr>
          <a:xfrm>
            <a:off x="885825" y="4116388"/>
            <a:ext cx="2711450"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5. All dogs are mammals</a:t>
            </a:r>
          </a:p>
        </p:txBody>
      </p:sp>
      <p:sp>
        <p:nvSpPr>
          <p:cNvPr id="57359" name="Rectangle 18"/>
          <p:cNvSpPr>
            <a:spLocks noGrp="0" noSelect="0" noRot="0" noChangeAspect="0" noMove="0" noEditPoints="0" noAdjustHandles="0"/>
          </p:cNvSpPr>
          <p:nvPr/>
        </p:nvSpPr>
        <p:spPr>
          <a:xfrm>
            <a:off x="4246563" y="4092575"/>
            <a:ext cx="2979737"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sv-SE" altLang="en-US"/>
              <a:t>∀ x(dog(x) → mammal(x)).</a:t>
            </a:r>
            <a:endParaRPr lang="en-US" altLang="en-US"/>
          </a:p>
        </p:txBody>
      </p:sp>
      <p:sp>
        <p:nvSpPr>
          <p:cNvPr id="57360" name="Rectangle 19"/>
          <p:cNvSpPr>
            <a:spLocks noGrp="0" noSelect="0" noRot="0" noChangeAspect="0" noMove="0" noEditPoints="0" noAdjustHandles="0"/>
          </p:cNvSpPr>
          <p:nvPr/>
        </p:nvSpPr>
        <p:spPr>
          <a:xfrm>
            <a:off x="881063" y="4546600"/>
            <a:ext cx="2698750"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6. Some dogs are brown</a:t>
            </a:r>
          </a:p>
        </p:txBody>
      </p:sp>
      <p:sp>
        <p:nvSpPr>
          <p:cNvPr id="57361" name="Rectangle 20"/>
          <p:cNvSpPr>
            <a:spLocks noGrp="0" noSelect="0" noRot="0" noChangeAspect="0" noMove="0" noEditPoints="0" noAdjustHandles="0"/>
          </p:cNvSpPr>
          <p:nvPr/>
        </p:nvSpPr>
        <p:spPr>
          <a:xfrm>
            <a:off x="1095375" y="4811713"/>
            <a:ext cx="4572000" cy="646112"/>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This statement means that there are some animals that are dogs and that are brown</a:t>
            </a:r>
          </a:p>
        </p:txBody>
      </p:sp>
      <p:sp>
        <p:nvSpPr>
          <p:cNvPr id="57362" name="Rectangle 22"/>
          <p:cNvSpPr>
            <a:spLocks noGrp="0" noSelect="0" noRot="0" noChangeAspect="0" noMove="0" noEditPoints="0" noAdjustHandles="0"/>
          </p:cNvSpPr>
          <p:nvPr/>
        </p:nvSpPr>
        <p:spPr>
          <a:xfrm>
            <a:off x="5702300" y="4891088"/>
            <a:ext cx="2660650"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pl-PL" altLang="en-US"/>
              <a:t>∃ x(dog(x) ∧ brown(x))</a:t>
            </a:r>
            <a:endParaRPr lang="en-US" altLang="en-US"/>
          </a:p>
        </p:txBody>
      </p:sp>
      <p:sp>
        <p:nvSpPr>
          <p:cNvPr id="57363" name="Rectangle 23"/>
          <p:cNvSpPr>
            <a:spLocks noGrp="0" noSelect="0" noRot="0" noChangeAspect="0" noMove="0" noEditPoints="0" noAdjustHandles="0"/>
          </p:cNvSpPr>
          <p:nvPr/>
        </p:nvSpPr>
        <p:spPr>
          <a:xfrm>
            <a:off x="852488" y="5608638"/>
            <a:ext cx="3775075"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7. All new cars must be registered. </a:t>
            </a:r>
          </a:p>
        </p:txBody>
      </p:sp>
      <p:sp>
        <p:nvSpPr>
          <p:cNvPr id="57364" name="Rectangle 24"/>
          <p:cNvSpPr>
            <a:spLocks noGrp="0" noSelect="0" noRot="0" noChangeAspect="0" noMove="0" noEditPoints="0" noAdjustHandles="0"/>
          </p:cNvSpPr>
          <p:nvPr/>
        </p:nvSpPr>
        <p:spPr>
          <a:xfrm>
            <a:off x="881063" y="5976938"/>
            <a:ext cx="4572000" cy="646112"/>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8. Some of the CS graduates graduate with honor.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D753E08B-262A-421B-BB1D-EB6102E74294}"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8371"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0E8C6D14-F27B-4A00-975B-6D2A59D84B43}" type="slidenum">
              <a:rPr lang="en-US" altLang="en-US" sz="1200" b="1">
                <a:latin typeface="Arial Black" pitchFamily="34" charset="0"/>
              </a:rPr>
              <a:t>47</a:t>
            </a:fld>
            <a:endParaRPr lang="en-US" altLang="en-US" sz="1200" b="1">
              <a:latin typeface="Arial Black" pitchFamily="34" charset="0"/>
            </a:endParaRPr>
          </a:p>
        </p:txBody>
      </p:sp>
      <p:sp>
        <p:nvSpPr>
          <p:cNvPr id="58372" name="Rectangle 4"/>
          <p:cNvSpPr>
            <a:spLocks noGrp="0" noSelect="0" noRot="0" noChangeAspect="0" noMove="0" noEditPoints="0" noAdjustHandles="0"/>
          </p:cNvSpPr>
          <p:nvPr/>
        </p:nvSpPr>
        <p:spPr>
          <a:xfrm>
            <a:off x="685800" y="1066800"/>
            <a:ext cx="4416425"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All computer science students are smart. </a:t>
            </a:r>
          </a:p>
        </p:txBody>
      </p:sp>
      <p:sp>
        <p:nvSpPr>
          <p:cNvPr id="58373" name="Rectangle 5"/>
          <p:cNvSpPr>
            <a:spLocks noGrp="0" noSelect="0" noRot="0" noChangeAspect="0" noMove="0" noEditPoints="0" noAdjustHandles="0"/>
          </p:cNvSpPr>
          <p:nvPr/>
        </p:nvSpPr>
        <p:spPr>
          <a:xfrm>
            <a:off x="4114800" y="1436688"/>
            <a:ext cx="4081463"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s-ES" altLang="en-US"/>
              <a:t>∀ </a:t>
            </a:r>
            <a:r>
              <a:rPr lang="en-US" altLang="en-US"/>
              <a:t>x student(x) </a:t>
            </a:r>
            <a:r>
              <a:rPr lang="pl-PL" altLang="en-US"/>
              <a:t>∧ </a:t>
            </a:r>
            <a:r>
              <a:rPr lang="en-US" altLang="en-US"/>
              <a:t>at (x,CS) </a:t>
            </a:r>
            <a:r>
              <a:rPr lang="sv-SE" altLang="en-US"/>
              <a:t>→ </a:t>
            </a:r>
            <a:r>
              <a:rPr lang="en-US" altLang="en-US"/>
              <a:t> Smart(x)</a:t>
            </a:r>
          </a:p>
        </p:txBody>
      </p:sp>
      <p:sp>
        <p:nvSpPr>
          <p:cNvPr id="58374" name="Rectangle 4"/>
          <p:cNvSpPr>
            <a:spLocks noGrp="0" noSelect="0" noRot="0" noChangeAspect="0" noMove="0" noEditPoints="0" noAdjustHandles="0"/>
          </p:cNvSpPr>
          <p:nvPr/>
        </p:nvSpPr>
        <p:spPr>
          <a:xfrm>
            <a:off x="685800" y="1992313"/>
            <a:ext cx="7762875"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For some humans failure is important, and for others success is important.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5F846154-ADFA-44B5-B050-389E0D8803E6}" type="datetimeFigureOut">
              <a:rPr lang="en-US" altLang="en-US" sz="1000">
                <a:solidFill>
                  <a:schemeClr val="bg2"/>
                </a:solidFill>
                <a:latin typeface="Comic Sans MS" pitchFamily="66" charset="0"/>
              </a:rPr>
              <a:t>9/11/2023</a:t>
            </a:fld>
            <a:endParaRPr lang="en-US" altLang="en-US" sz="1000">
              <a:solidFill>
                <a:schemeClr val="bg2"/>
              </a:solidFill>
              <a:latin typeface="Comic Sans MS" pitchFamily="66" charset="0"/>
            </a:endParaRPr>
          </a:p>
        </p:txBody>
      </p:sp>
      <p:sp>
        <p:nvSpPr>
          <p:cNvPr id="59395" name="Slide Number Placeholder 2"/>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373B4BB9-D7D1-4970-ADBD-B467C8821B4D}" type="slidenum">
              <a:rPr lang="en-US" altLang="en-US" sz="1200" b="1">
                <a:latin typeface="Arial Black" pitchFamily="34" charset="0"/>
              </a:rPr>
              <a:t>48</a:t>
            </a:fld>
            <a:endParaRPr lang="en-US" altLang="en-US" sz="1200" b="1">
              <a:latin typeface="Arial Black" pitchFamily="34" charset="0"/>
            </a:endParaRPr>
          </a:p>
        </p:txBody>
      </p:sp>
      <p:sp>
        <p:nvSpPr>
          <p:cNvPr id="59396" name="TextBox 4"/>
          <p:cNvSpPr txBox="1">
            <a:spLocks noGrp="0" noSelect="0" noRot="0" noChangeAspect="0" noMove="0" noEditPoints="0" noAdjustHandles="0"/>
          </p:cNvSpPr>
          <p:nvPr/>
        </p:nvSpPr>
        <p:spPr>
          <a:xfrm>
            <a:off x="490538" y="658813"/>
            <a:ext cx="1582737"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Assignment 2</a:t>
            </a:r>
          </a:p>
        </p:txBody>
      </p:sp>
      <p:sp>
        <p:nvSpPr>
          <p:cNvPr id="59397" name="Rectangle 5"/>
          <p:cNvSpPr>
            <a:spLocks noGrp="0" noSelect="0" noRot="0" noChangeAspect="0" noMove="0" noEditPoints="0" noAdjustHandles="0"/>
          </p:cNvSpPr>
          <p:nvPr/>
        </p:nvSpPr>
        <p:spPr>
          <a:xfrm>
            <a:off x="609600" y="1600200"/>
            <a:ext cx="2498725"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 Not all integers are even</a:t>
            </a:r>
          </a:p>
        </p:txBody>
      </p:sp>
      <p:sp>
        <p:nvSpPr>
          <p:cNvPr id="59398" name="Rectangle 6"/>
          <p:cNvSpPr>
            <a:spLocks noGrp="0" noSelect="0" noRot="0" noChangeAspect="0" noMove="0" noEditPoints="0" noAdjustHandles="0"/>
          </p:cNvSpPr>
          <p:nvPr/>
        </p:nvSpPr>
        <p:spPr>
          <a:xfrm>
            <a:off x="5978525" y="1452563"/>
            <a:ext cx="2686050"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Some integers are not even</a:t>
            </a:r>
          </a:p>
        </p:txBody>
      </p:sp>
      <p:sp>
        <p:nvSpPr>
          <p:cNvPr id="59399" name="Rectangle 7"/>
          <p:cNvSpPr>
            <a:spLocks noGrp="0" noSelect="0" noRot="0" noChangeAspect="0" noMove="0" noEditPoints="0" noAdjustHandles="0"/>
          </p:cNvSpPr>
          <p:nvPr/>
        </p:nvSpPr>
        <p:spPr>
          <a:xfrm>
            <a:off x="617538" y="2562225"/>
            <a:ext cx="2052637"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Some birds don't fly</a:t>
            </a:r>
          </a:p>
        </p:txBody>
      </p:sp>
      <p:sp>
        <p:nvSpPr>
          <p:cNvPr id="59400" name="Rectangle 8"/>
          <p:cNvSpPr>
            <a:spLocks noGrp="0" noSelect="0" noRot="0" noChangeAspect="0" noMove="0" noEditPoints="0" noAdjustHandles="0"/>
          </p:cNvSpPr>
          <p:nvPr/>
        </p:nvSpPr>
        <p:spPr>
          <a:xfrm>
            <a:off x="615950" y="2081213"/>
            <a:ext cx="2813050"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Some cars are not expensive</a:t>
            </a:r>
          </a:p>
        </p:txBody>
      </p:sp>
      <p:sp>
        <p:nvSpPr>
          <p:cNvPr id="59401" name="Rectangle 9"/>
          <p:cNvSpPr>
            <a:spLocks noGrp="0" noSelect="0" noRot="0" noChangeAspect="0" noMove="0" noEditPoints="0" noAdjustHandles="0"/>
          </p:cNvSpPr>
          <p:nvPr/>
        </p:nvSpPr>
        <p:spPr>
          <a:xfrm>
            <a:off x="617538" y="3163888"/>
            <a:ext cx="2297112"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Tom is taller than John</a:t>
            </a:r>
          </a:p>
        </p:txBody>
      </p:sp>
      <p:sp>
        <p:nvSpPr>
          <p:cNvPr id="59402" name="Rectangle 10"/>
          <p:cNvSpPr>
            <a:spLocks noGrp="0" noSelect="0" noRot="0" noChangeAspect="0" noMove="0" noEditPoints="0" noAdjustHandles="0"/>
          </p:cNvSpPr>
          <p:nvPr/>
        </p:nvSpPr>
        <p:spPr>
          <a:xfrm>
            <a:off x="588963" y="3741738"/>
            <a:ext cx="4011612" cy="369887"/>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Some integers are even and some are odd</a:t>
            </a:r>
          </a:p>
        </p:txBody>
      </p:sp>
      <p:sp>
        <p:nvSpPr>
          <p:cNvPr id="59403" name="Rectangle 12"/>
          <p:cNvSpPr>
            <a:spLocks noGrp="0" noSelect="0" noRot="0" noChangeAspect="0" noMove="0" noEditPoints="0" noAdjustHandles="0"/>
          </p:cNvSpPr>
          <p:nvPr/>
        </p:nvSpPr>
        <p:spPr>
          <a:xfrm>
            <a:off x="658813" y="4295775"/>
            <a:ext cx="1871662"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No integer is even</a:t>
            </a:r>
          </a:p>
        </p:txBody>
      </p:sp>
      <p:sp>
        <p:nvSpPr>
          <p:cNvPr id="59404" name="Rectangle 13"/>
          <p:cNvSpPr>
            <a:spLocks noGrp="0" noSelect="0" noRot="0" noChangeAspect="0" noMove="0" noEditPoints="0" noAdjustHandles="0"/>
          </p:cNvSpPr>
          <p:nvPr/>
        </p:nvSpPr>
        <p:spPr>
          <a:xfrm>
            <a:off x="558800" y="4886325"/>
            <a:ext cx="3686175"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If an integer is not even, then it is odd</a:t>
            </a:r>
          </a:p>
        </p:txBody>
      </p:sp>
      <p:sp>
        <p:nvSpPr>
          <p:cNvPr id="59405" name="Rectangle 14"/>
          <p:cNvSpPr>
            <a:spLocks noGrp="0" noSelect="0" noRot="0" noChangeAspect="0" noMove="0" noEditPoints="0" noAdjustHandles="0"/>
          </p:cNvSpPr>
          <p:nvPr/>
        </p:nvSpPr>
        <p:spPr>
          <a:xfrm>
            <a:off x="6584950" y="1978025"/>
            <a:ext cx="2101850"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All integers are even</a:t>
            </a:r>
          </a:p>
        </p:txBody>
      </p:sp>
      <p:sp>
        <p:nvSpPr>
          <p:cNvPr id="59406" name="Rectangle 15"/>
          <p:cNvSpPr>
            <a:spLocks noGrp="0" noSelect="0" noRot="0" noChangeAspect="0" noMove="0" noEditPoints="0" noAdjustHandles="0"/>
          </p:cNvSpPr>
          <p:nvPr/>
        </p:nvSpPr>
        <p:spPr>
          <a:xfrm>
            <a:off x="5321300" y="2597150"/>
            <a:ext cx="3570288"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solidFill>
                  <a:srgbClr val="000000"/>
                </a:solidFill>
                <a:latin typeface="Times"/>
              </a:rPr>
              <a:t>A number is even only if it is integer</a:t>
            </a:r>
          </a:p>
        </p:txBody>
      </p:sp>
      <p:sp>
        <p:nvSpPr>
          <p:cNvPr id="59407" name="Rectangle 16"/>
          <p:cNvSpPr>
            <a:spLocks noGrp="0" noSelect="0" noRot="0" noChangeAspect="0" noMove="0" noEditPoints="0" noAdjustHandles="0"/>
          </p:cNvSpPr>
          <p:nvPr/>
        </p:nvSpPr>
        <p:spPr>
          <a:xfrm>
            <a:off x="5321300" y="3733800"/>
            <a:ext cx="3608388"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All Americans eat cheeseburgers.</a:t>
            </a:r>
          </a:p>
        </p:txBody>
      </p:sp>
      <p:sp>
        <p:nvSpPr>
          <p:cNvPr id="59408" name="Rectangle 17"/>
          <p:cNvSpPr>
            <a:spLocks noGrp="0" noSelect="0" noRot="0" noChangeAspect="0" noMove="0" noEditPoints="0" noAdjustHandles="0"/>
          </p:cNvSpPr>
          <p:nvPr/>
        </p:nvSpPr>
        <p:spPr>
          <a:xfrm>
            <a:off x="6818313" y="3070225"/>
            <a:ext cx="2070100"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All lions are fierce.</a:t>
            </a:r>
          </a:p>
        </p:txBody>
      </p:sp>
      <p:sp>
        <p:nvSpPr>
          <p:cNvPr id="59409" name="Rectangle 18"/>
          <p:cNvSpPr>
            <a:spLocks noGrp="0" noSelect="0" noRot="0" noChangeAspect="0" noMove="0" noEditPoints="0" noAdjustHandles="0"/>
          </p:cNvSpPr>
          <p:nvPr/>
        </p:nvSpPr>
        <p:spPr>
          <a:xfrm>
            <a:off x="5648325" y="4297363"/>
            <a:ext cx="3348038"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Some lions do not drink coffee.</a:t>
            </a:r>
          </a:p>
        </p:txBody>
      </p:sp>
      <p:sp>
        <p:nvSpPr>
          <p:cNvPr id="59410" name="Rectangle 6"/>
          <p:cNvSpPr>
            <a:spLocks noGrp="0" noSelect="0" noRot="0" noChangeAspect="0" noMove="0" noEditPoints="0" noAdjustHandles="0"/>
          </p:cNvSpPr>
          <p:nvPr/>
        </p:nvSpPr>
        <p:spPr>
          <a:xfrm>
            <a:off x="520700" y="5461000"/>
            <a:ext cx="4237038" cy="369888"/>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Someone at computer science is smart.</a:t>
            </a:r>
          </a:p>
        </p:txBody>
      </p:sp>
      <p:sp>
        <p:nvSpPr>
          <p:cNvPr id="59411" name="Rectangle 7"/>
          <p:cNvSpPr>
            <a:spLocks noGrp="0" noSelect="0" noRot="0" noChangeAspect="0" noMove="0" noEditPoints="0" noAdjustHandles="0"/>
          </p:cNvSpPr>
          <p:nvPr/>
        </p:nvSpPr>
        <p:spPr>
          <a:xfrm>
            <a:off x="4733925" y="4873625"/>
            <a:ext cx="4322763"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There is a person who helps everybody. </a:t>
            </a:r>
          </a:p>
        </p:txBody>
      </p:sp>
      <p:sp>
        <p:nvSpPr>
          <p:cNvPr id="59412" name="Rectangle 8"/>
          <p:cNvSpPr>
            <a:spLocks noGrp="0" noSelect="0" noRot="0" noChangeAspect="0" noMove="0" noEditPoints="0" noAdjustHandles="0"/>
          </p:cNvSpPr>
          <p:nvPr/>
        </p:nvSpPr>
        <p:spPr>
          <a:xfrm>
            <a:off x="5894388" y="5514975"/>
            <a:ext cx="2994025"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Everybody loves Raymond.</a:t>
            </a:r>
          </a:p>
        </p:txBody>
      </p:sp>
      <p:sp>
        <p:nvSpPr>
          <p:cNvPr id="59413" name="Rectangle 9"/>
          <p:cNvSpPr>
            <a:spLocks noGrp="0" noSelect="0" noRot="0" noChangeAspect="0" noMove="0" noEditPoints="0" noAdjustHandles="0"/>
          </p:cNvSpPr>
          <p:nvPr/>
        </p:nvSpPr>
        <p:spPr>
          <a:xfrm>
            <a:off x="2574925" y="6072188"/>
            <a:ext cx="4211638" cy="368300"/>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a:t>There is somebody whom no one helps</a:t>
            </a:r>
          </a:p>
        </p:txBody>
      </p:sp>
      <p:sp>
        <p:nvSpPr>
          <p:cNvPr id="59414" name="TextBox 1"/>
          <p:cNvSpPr txBox="1">
            <a:spLocks noGrp="0" noSelect="0" noRot="0" noChangeAspect="0" noMove="0" noEditPoints="0" noAdjustHandles="0"/>
          </p:cNvSpPr>
          <p:nvPr/>
        </p:nvSpPr>
        <p:spPr>
          <a:xfrm>
            <a:off x="2217738" y="217488"/>
            <a:ext cx="4945062" cy="369887"/>
          </a:xfrm>
          <a:prstGeom prst="rect">
            <a:avLst/>
          </a:prstGeom>
          <a:noFill/>
          <a:ln>
            <a:noFill/>
          </a:ln>
        </p:spPr>
        <p:txBody>
          <a:bodyPr>
            <a:spAutoFit/>
          </a:bodyPr>
          <a:lstStyle>
            <a:lvl2pPr marL="742950" indent="-285750"/>
            <a:lvl3pPr marL="1143000" indent="-228600"/>
            <a:lvl4pPr marL="1600200" indent="-228600"/>
            <a:lvl5pPr marL="2057400" indent="-228600"/>
          </a:lstStyle>
          <a:p>
            <a:pPr>
              <a:buNone/>
            </a:pPr>
            <a:r>
              <a:rPr lang="en-US" altLang="en-US"/>
              <a:t>Deadline. : Handwritten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0" noSelect="0" noRot="0" noChangeAspect="0" noMove="0" noEditPoints="0" noAdjustHandles="0"/>
          </p:cNvSpPr>
          <p:nvPr/>
        </p:nvSpPr>
        <p:spPr>
          <a:xfrm>
            <a:off x="304800" y="990600"/>
            <a:ext cx="8988425" cy="2246313"/>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endParaRPr lang="en-US" altLang="en-US" sz="2800">
              <a:latin typeface="Times New Roman" pitchFamily="18" charset="0"/>
            </a:endParaRPr>
          </a:p>
          <a:p>
            <a:pPr>
              <a:buNone/>
            </a:pPr>
            <a:endParaRPr lang="en-US" altLang="en-US" sz="2800">
              <a:latin typeface="Times New Roman" pitchFamily="18" charset="0"/>
            </a:endParaRPr>
          </a:p>
          <a:p>
            <a:pPr>
              <a:buNone/>
            </a:pPr>
            <a:endParaRPr lang="en-US" altLang="en-US" sz="2800">
              <a:latin typeface="Times New Roman" pitchFamily="18" charset="0"/>
            </a:endParaRPr>
          </a:p>
          <a:p>
            <a:pPr>
              <a:buNone/>
            </a:pPr>
            <a:r>
              <a:rPr lang="en-US" altLang="en-US" sz="2800">
                <a:latin typeface="Times New Roman" pitchFamily="18" charset="0"/>
              </a:rPr>
              <a:t>1- Louis. E. Prenzil. Jr, Crash course in Artificial Intelligence</a:t>
            </a:r>
          </a:p>
          <a:p>
            <a:pPr>
              <a:buNone/>
            </a:pPr>
            <a:r>
              <a:rPr lang="en-US" altLang="en-US" sz="2800">
                <a:latin typeface="Times New Roman" pitchFamily="18" charset="0"/>
              </a:rPr>
              <a:t> and Expert System, Chapter No.2</a:t>
            </a:r>
          </a:p>
        </p:txBody>
      </p:sp>
      <p:sp>
        <p:nvSpPr>
          <p:cNvPr id="60419" name="Rectangle 5"/>
          <p:cNvSpPr>
            <a:spLocks noGrp="0" noSelect="0" noRot="0" noChangeAspect="0" noMove="0" noEditPoints="0" noAdjustHandles="0"/>
          </p:cNvSpPr>
          <p:nvPr/>
        </p:nvSpPr>
        <p:spPr>
          <a:xfrm>
            <a:off x="2971800" y="381000"/>
            <a:ext cx="2676525" cy="830263"/>
          </a:xfrm>
          <a:prstGeom prst="rect">
            <a:avLst/>
          </a:prstGeom>
          <a:noFill/>
          <a:ln>
            <a:noFill/>
          </a:ln>
        </p:spPr>
        <p:txBody>
          <a:bodyPr wrap="none">
            <a:spAutoFit/>
          </a:bodyPr>
          <a:lstStyle>
            <a:lvl2pPr marL="742950" indent="-285750"/>
            <a:lvl3pPr marL="1143000" indent="-228600"/>
            <a:lvl4pPr marL="1600200" indent="-228600"/>
            <a:lvl5pPr marL="2057400" indent="-228600"/>
          </a:lstStyle>
          <a:p>
            <a:pPr>
              <a:buNone/>
            </a:pPr>
            <a:r>
              <a:rPr lang="en-US" altLang="en-US" sz="4800">
                <a:latin typeface="Times New Roman" pitchFamily="18" charset="0"/>
              </a:rPr>
              <a:t>Reference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SUPER AI:</a:t>
            </a:r>
            <a:br/>
          </a:p>
        </p:txBody>
      </p:sp>
      <p:sp>
        <p:nvSpPr>
          <p:cNvPr id="12291"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Super AI is a level of Intelligence of Systems at which machines could surpass human intelligence, and can perform any task better than human with cognitive properties. It is an outcome of general AI.</a:t>
            </a:r>
          </a:p>
          <a:p>
            <a:r>
              <a:rPr sz="2400"/>
              <a:t>Some key characteristics of strong AI include capability include the ability to think, to reason,solve the puzzle, make judgments, plan, learn, and communicate by its own.</a:t>
            </a:r>
          </a:p>
          <a:p>
            <a:r>
              <a:rPr sz="2400"/>
              <a:t>Super AI is still a hypothetical concept of Artificial Intelligence. Development of such systems in real is still world changing task.</a:t>
            </a:r>
          </a:p>
        </p:txBody>
      </p:sp>
      <p:sp>
        <p:nvSpPr>
          <p:cNvPr id="12292"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DC4EDE21-99A8-4615-8DFE-F94675086846}" type="datetimeFigureOut">
              <a:rPr lang="en-US" altLang="en-US" sz="1200">
                <a:solidFill>
                  <a:schemeClr val="tx2"/>
                </a:solidFill>
              </a:rPr>
              <a:t>9/11/2023</a:t>
            </a:fld>
            <a:endParaRPr lang="en-US" altLang="en-US" sz="1200">
              <a:solidFill>
                <a:schemeClr val="tx2"/>
              </a:solidFill>
            </a:endParaRPr>
          </a:p>
        </p:txBody>
      </p:sp>
      <p:sp>
        <p:nvSpPr>
          <p:cNvPr id="12293"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4340E4AD-AF51-4E3A-AA8E-1BFCB2A58003}" type="slidenum">
              <a:rPr lang="en-US" altLang="en-US" sz="1400" b="1">
                <a:solidFill>
                  <a:srgbClr val="FFFFFF"/>
                </a:solidFill>
              </a:rPr>
              <a:t>5</a:t>
            </a:fld>
            <a:endParaRPr lang="en-US" altLang="en-US" sz="1400" b="1">
              <a:solidFill>
                <a:srgbClr val="FFFFFF"/>
              </a:solidFill>
            </a:endParaRPr>
          </a:p>
        </p:txBody>
      </p:sp>
      <p:sp>
        <p:nvSpPr>
          <p:cNvPr id="12294"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p>
        </p:txBody>
      </p:sp>
      <p:pic>
        <p:nvPicPr>
          <p:cNvPr id="13315" name="Content Placeholder 6"/>
          <p:cNvPicPr>
            <a:picLocks noGrp="1" noSelect="0" noRot="0" noChangeAspect="1" noMove="0" noEditPoints="0" noAdjustHandles="0"/>
          </p:cNvPicPr>
          <p:nvPr>
            <p:ph sz="quarter" idx="4294967295"/>
          </p:nvPr>
        </p:nvPicPr>
        <p:blipFill>
          <a:blip r:embed="rId1"/>
          <a:srcRect/>
          <a:stretch>
            <a:fillRect/>
          </a:stretch>
        </p:blipFill>
        <p:spPr>
          <a:xfrm>
            <a:off x="76200" y="304800"/>
            <a:ext cx="8534400" cy="4876800"/>
          </a:xfrm>
          <a:prstGeom prst="rect">
            <a:avLst/>
          </a:prstGeom>
        </p:spPr>
      </p:pic>
      <p:sp>
        <p:nvSpPr>
          <p:cNvPr id="13316"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02AAE7D2-861A-41F2-8CBE-DE5C5BA7D955}" type="datetimeFigureOut">
              <a:rPr lang="en-US" altLang="en-US" sz="1200">
                <a:solidFill>
                  <a:schemeClr val="tx2"/>
                </a:solidFill>
              </a:rPr>
              <a:t>9/11/2023</a:t>
            </a:fld>
            <a:endParaRPr lang="en-US" altLang="en-US" sz="1200">
              <a:solidFill>
                <a:schemeClr val="tx2"/>
              </a:solidFill>
            </a:endParaRPr>
          </a:p>
        </p:txBody>
      </p:sp>
      <p:sp>
        <p:nvSpPr>
          <p:cNvPr id="13317"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AA92B301-DE74-4435-B25A-C3687DCE9184}" type="slidenum">
              <a:rPr lang="en-US" altLang="en-US" sz="1400" b="1">
                <a:solidFill>
                  <a:srgbClr val="FFFFFF"/>
                </a:solidFill>
              </a:rPr>
              <a:t>6</a:t>
            </a:fld>
            <a:endParaRPr lang="en-US" altLang="en-US" sz="1400" b="1">
              <a:solidFill>
                <a:srgbClr val="FFFFFF"/>
              </a:solidFill>
            </a:endParaRPr>
          </a:p>
        </p:txBody>
      </p:sp>
      <p:sp>
        <p:nvSpPr>
          <p:cNvPr id="13318"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rPr sz="2700"/>
              <a:t>ARTIFICIAL INTELLIGENCE TYPE-2: BASED ON FUNCTIONALITY</a:t>
            </a:r>
            <a:br>
              <a:rPr sz="2700"/>
            </a:br>
          </a:p>
        </p:txBody>
      </p:sp>
      <p:sp>
        <p:nvSpPr>
          <p:cNvPr id="17411" name="Content Placeholder 2"/>
          <p:cNvSpPr>
            <a:spLocks noGrp="1" noSelect="0" noRot="0" noChangeAspect="0" noMove="0" noEditPoints="0" noAdjustHandles="0"/>
          </p:cNvSpPr>
          <p:nvPr>
            <p:ph sz="quarter" idx="4294967295"/>
          </p:nvPr>
        </p:nvSpPr>
        <p:spPr>
          <a:xfrm>
            <a:off x="966789" y="-19673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b="1"/>
              <a:t>Reactive Machines</a:t>
            </a:r>
          </a:p>
          <a:p>
            <a:r>
              <a:rPr sz="2400"/>
              <a:t>Purely reactive machines are the most basic types of Artificial Intelligence.</a:t>
            </a:r>
          </a:p>
          <a:p>
            <a:r>
              <a:rPr sz="2400"/>
              <a:t>Such AI systems do not store memories or past experiences for future actions.</a:t>
            </a:r>
          </a:p>
          <a:p>
            <a:r>
              <a:rPr sz="2400"/>
              <a:t>These machines only focus on current scenarios and react on it as per possible best action.</a:t>
            </a:r>
          </a:p>
          <a:p>
            <a:r>
              <a:rPr sz="2400"/>
              <a:t>Google's AlphaGo is also an example of reactive machines.</a:t>
            </a:r>
            <a:endParaRPr lang="en-US" sz="2400"/>
          </a:p>
          <a:p>
            <a:r>
              <a:rPr lang="en-US" sz="2400"/>
              <a:t>AlphaGo is a computer program developed by DeepMind, a subsidiary of Google. It gained significant attention in 2016 when it defeated the world champion Go player, Lee Sedol, in a five-game match. AlphaGo uses deep neural networks and machine learning techniques to play the ancient board game of Go at a highly advanced level </a:t>
            </a:r>
          </a:p>
        </p:txBody>
      </p:sp>
      <p:sp>
        <p:nvSpPr>
          <p:cNvPr id="17412"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B02126A8-5957-4CB1-A484-488589E1AA90}" type="datetimeFigureOut">
              <a:rPr lang="en-US" altLang="en-US" sz="1200">
                <a:solidFill>
                  <a:schemeClr val="tx2"/>
                </a:solidFill>
              </a:rPr>
              <a:t>9/11/2023</a:t>
            </a:fld>
            <a:endParaRPr lang="en-US" altLang="en-US" sz="1200">
              <a:solidFill>
                <a:schemeClr val="tx2"/>
              </a:solidFill>
            </a:endParaRPr>
          </a:p>
        </p:txBody>
      </p:sp>
      <p:sp>
        <p:nvSpPr>
          <p:cNvPr id="17413"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13F763DE-FAC9-4B9C-9878-D7DBA330E64D}" type="slidenum">
              <a:rPr lang="en-US" altLang="en-US" sz="1400" b="1">
                <a:solidFill>
                  <a:srgbClr val="FFFFFF"/>
                </a:solidFill>
              </a:rPr>
              <a:t>7</a:t>
            </a:fld>
            <a:endParaRPr lang="en-US" altLang="en-US" sz="1400" b="1">
              <a:solidFill>
                <a:srgbClr val="FFFFFF"/>
              </a:solidFill>
            </a:endParaRPr>
          </a:p>
        </p:txBody>
      </p:sp>
      <p:sp>
        <p:nvSpPr>
          <p:cNvPr id="17414"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LIMITED MEMORY</a:t>
            </a:r>
            <a:br/>
          </a:p>
        </p:txBody>
      </p:sp>
      <p:sp>
        <p:nvSpPr>
          <p:cNvPr id="18435"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Limited memory machines can store past experiences or some data for a short period of time.</a:t>
            </a:r>
          </a:p>
          <a:p>
            <a:r>
              <a:rPr sz="2400"/>
              <a:t>These machines can use stored data for a limited time period only.</a:t>
            </a:r>
          </a:p>
          <a:p>
            <a:r>
              <a:rPr sz="2400"/>
              <a:t>Self-driving cars are one of the best examples of Limited Memory systems. These cars can store recent speed of nearby cars, the distance of other cars, speed limit, and other information to navigate the road.</a:t>
            </a:r>
          </a:p>
        </p:txBody>
      </p:sp>
      <p:sp>
        <p:nvSpPr>
          <p:cNvPr id="18436"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24CB3C63-CFD5-422E-A384-747DB7B5F5A4}" type="datetimeFigureOut">
              <a:rPr lang="en-US" altLang="en-US" sz="1200">
                <a:solidFill>
                  <a:schemeClr val="tx2"/>
                </a:solidFill>
              </a:rPr>
              <a:t>9/11/2023</a:t>
            </a:fld>
            <a:endParaRPr lang="en-US" altLang="en-US" sz="1200">
              <a:solidFill>
                <a:schemeClr val="tx2"/>
              </a:solidFill>
            </a:endParaRPr>
          </a:p>
        </p:txBody>
      </p:sp>
      <p:sp>
        <p:nvSpPr>
          <p:cNvPr id="18437"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FB171659-E0AB-44C7-B6A4-D1C7E5EE873C}" type="slidenum">
              <a:rPr lang="en-US" altLang="en-US" sz="1400" b="1">
                <a:solidFill>
                  <a:srgbClr val="FFFFFF"/>
                </a:solidFill>
              </a:rPr>
              <a:t>8</a:t>
            </a:fld>
            <a:endParaRPr lang="en-US" altLang="en-US" sz="1400" b="1">
              <a:solidFill>
                <a:srgbClr val="FFFFFF"/>
              </a:solidFill>
            </a:endParaRPr>
          </a:p>
        </p:txBody>
      </p:sp>
      <p:sp>
        <p:nvSpPr>
          <p:cNvPr id="18438"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Select="0" noRot="0" noChangeAspect="0" noMove="0" noEditPoints="0" noAdjustHandles="0"/>
          </p:cNvSpPr>
          <p:nvPr>
            <p:ph type="title" idx="4294967295"/>
          </p:nvPr>
        </p:nvSpPr>
        <p:spPr>
          <a:xfrm>
            <a:off x="457200" y="274638"/>
            <a:ext cx="7467600" cy="1143000"/>
          </a:xfrm>
          <a:prstGeom prst="rect">
            <a:avLst/>
          </a:prstGeom>
        </p:spPr>
        <p:txBody>
          <a:bodyPr vert="horz" wrap="square" anchor="b"/>
          <a:lstStyle/>
          <a:p>
            <a:pPr>
              <a:buNone/>
            </a:pPr>
            <a:r>
              <a:t>THEORY OF MIND</a:t>
            </a:r>
            <a:br/>
          </a:p>
        </p:txBody>
      </p:sp>
      <p:sp>
        <p:nvSpPr>
          <p:cNvPr id="19459" name="Content Placeholder 2"/>
          <p:cNvSpPr>
            <a:spLocks noGrp="1" noSelect="0" noRot="0" noChangeAspect="0" noMove="0" noEditPoints="0" noAdjustHandles="0"/>
          </p:cNvSpPr>
          <p:nvPr>
            <p:ph sz="quarter" idx="4294967295"/>
          </p:nvPr>
        </p:nvSpPr>
        <p:spPr>
          <a:xfrm>
            <a:off x="457200" y="1600200"/>
            <a:ext cx="7467600" cy="4873625"/>
          </a:xfrm>
          <a:prstGeom prst="rect">
            <a:avLst/>
          </a:prstGeom>
        </p:spPr>
        <p:txBody>
          <a:bodyPr vert="horz" wrap="square" anchor="t"/>
          <a:lstStyle>
            <a:lvl1pPr>
              <a:defRPr sz="1800"/>
            </a:lvl1pPr>
            <a:lvl2pPr>
              <a:defRPr sz="1700"/>
            </a:lvl2pPr>
            <a:lvl3pPr>
              <a:defRPr sz="1400"/>
            </a:lvl3pPr>
            <a:lvl4pPr>
              <a:defRPr sz="1400"/>
            </a:lvl4pPr>
            <a:lvl5pPr>
              <a:defRPr sz="1200"/>
            </a:lvl5pPr>
            <a:lvl6pPr>
              <a:defRPr sz="1200"/>
            </a:lvl6pPr>
            <a:lvl7pPr>
              <a:defRPr sz="1200"/>
            </a:lvl7pPr>
            <a:lvl8pPr>
              <a:defRPr sz="1200"/>
            </a:lvl8pPr>
            <a:lvl9pPr>
              <a:defRPr sz="1200"/>
            </a:lvl9pPr>
          </a:lstStyle>
          <a:p>
            <a:r>
              <a:rPr sz="2400"/>
              <a:t>Theory of Mind AI should understand the human emotions, people, beliefs, and be able to interact socially like humans.</a:t>
            </a:r>
          </a:p>
          <a:p>
            <a:r>
              <a:rPr sz="2400"/>
              <a:t>This type of AI machines are still not developed, but researchers are making lots of efforts and improvement for developing such AI machines.</a:t>
            </a:r>
          </a:p>
        </p:txBody>
      </p:sp>
      <p:sp>
        <p:nvSpPr>
          <p:cNvPr id="19460" name="Date Placeholder 3"/>
          <p:cNvSpPr txBox="1">
            <a:spLocks noGrp="1" noSelect="0" noRot="0" noChangeAspect="0" noMove="0" noEditPoints="0" noAdjustHandles="0"/>
          </p:cNvSpPr>
          <p:nvPr/>
        </p:nvSpPr>
        <p:spPr>
          <a:xfrm rot="5400000">
            <a:off x="7589044" y="1081881"/>
            <a:ext cx="2011362" cy="384175"/>
          </a:xfrm>
          <a:prstGeom prst="rect">
            <a:avLst/>
          </a:prstGeom>
          <a:noFill/>
          <a:ln>
            <a:noFill/>
          </a:ln>
        </p:spPr>
        <p:txBody>
          <a:bodyPr anchor="ctr"/>
          <a:lstStyle>
            <a:lvl2pPr marL="742950" indent="-285750"/>
            <a:lvl3pPr marL="1143000" indent="-228600"/>
            <a:lvl4pPr marL="1600200" indent="-228600"/>
            <a:lvl5pPr marL="2057400" indent="-228600"/>
          </a:lstStyle>
          <a:p>
            <a:pPr algn="r" eaLnBrk="1" hangingPunct="1">
              <a:buNone/>
            </a:pPr>
            <a:fld id="{21A8F18F-9FC7-48C1-9F67-6D0E86A550E6}" type="datetimeFigureOut">
              <a:rPr lang="en-US" altLang="en-US" sz="1200">
                <a:solidFill>
                  <a:schemeClr val="tx2"/>
                </a:solidFill>
              </a:rPr>
              <a:t>9/11/2023</a:t>
            </a:fld>
            <a:endParaRPr lang="en-US" altLang="en-US" sz="1200">
              <a:solidFill>
                <a:schemeClr val="tx2"/>
              </a:solidFill>
            </a:endParaRPr>
          </a:p>
        </p:txBody>
      </p:sp>
      <p:sp>
        <p:nvSpPr>
          <p:cNvPr id="19461" name="Slide Number Placeholder 4"/>
          <p:cNvSpPr txBox="1">
            <a:spLocks noGrp="1" noSelect="0" noRot="0" noChangeAspect="0" noMove="0" noEditPoints="0" noAdjustHandles="0"/>
          </p:cNvSpPr>
          <p:nvPr/>
        </p:nvSpPr>
        <p:spPr>
          <a:xfrm>
            <a:off x="8129588" y="5734050"/>
            <a:ext cx="609600" cy="520700"/>
          </a:xfrm>
          <a:prstGeom prst="rect">
            <a:avLst/>
          </a:prstGeom>
          <a:noFill/>
          <a:ln>
            <a:noFill/>
          </a:ln>
        </p:spPr>
        <p:txBody>
          <a:bodyPr anchor="ctr"/>
          <a:lstStyle>
            <a:lvl2pPr marL="742950" indent="-285750"/>
            <a:lvl3pPr marL="1143000" indent="-228600"/>
            <a:lvl4pPr marL="1600200" indent="-228600"/>
            <a:lvl5pPr marL="2057400" indent="-228600"/>
          </a:lstStyle>
          <a:p>
            <a:pPr algn="ctr" eaLnBrk="1" hangingPunct="1">
              <a:buNone/>
            </a:pPr>
            <a:fld id="{EFFF62CC-0D04-41D1-BDA0-D860D2C90632}" type="slidenum">
              <a:rPr lang="en-US" altLang="en-US" sz="1400" b="1">
                <a:solidFill>
                  <a:srgbClr val="FFFFFF"/>
                </a:solidFill>
              </a:rPr>
              <a:t>9</a:t>
            </a:fld>
            <a:endParaRPr lang="en-US" altLang="en-US" sz="1400" b="1">
              <a:solidFill>
                <a:srgbClr val="FFFFFF"/>
              </a:solidFill>
            </a:endParaRPr>
          </a:p>
        </p:txBody>
      </p:sp>
      <p:sp>
        <p:nvSpPr>
          <p:cNvPr id="19462" name="Footer Placeholder 5"/>
          <p:cNvSpPr txBox="1">
            <a:spLocks noGrp="1" noSelect="0" noRot="0" noChangeAspect="0" noMove="0" noEditPoints="0" noAdjustHandles="0"/>
          </p:cNvSpPr>
          <p:nvPr/>
        </p:nvSpPr>
        <p:spPr>
          <a:xfrm rot="5400000">
            <a:off x="6989763" y="3736975"/>
            <a:ext cx="3200400" cy="365125"/>
          </a:xfrm>
          <a:prstGeom prst="rect">
            <a:avLst/>
          </a:prstGeom>
          <a:noFill/>
          <a:ln>
            <a:noFill/>
          </a:ln>
        </p:spPr>
        <p:txBody>
          <a:bodyPr anchor="ctr"/>
          <a:lstStyle>
            <a:lvl2pPr marL="742950" indent="-285750"/>
            <a:lvl3pPr marL="1143000" indent="-228600"/>
            <a:lvl4pPr marL="1600200" indent="-228600"/>
            <a:lvl5pPr marL="2057400" indent="-228600"/>
          </a:lstStyle>
          <a:p>
            <a:pPr eaLnBrk="1" hangingPunct="1">
              <a:buNone/>
            </a:pPr>
            <a:r>
              <a:rPr sz="1200">
                <a:solidFill>
                  <a:schemeClr val="tx2"/>
                </a:solidFill>
              </a:rPr>
              <a:t>Rahman Ali, Lecturer in Comp. Science, Quaid-e-Azam College of Commerce, University of Peshawar</a:t>
            </a:r>
          </a:p>
        </p:txBody>
      </p:sp>
    </p:spTree>
  </p:cSld>
  <p:clrMapOvr>
    <a:masterClrMapping/>
  </p:clrMapOvr>
</p:sld>
</file>

<file path=ppt/theme/theme1.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a:themeElements>
    <a:clrScheme name="Office Theme">
      <a:dk1>
        <a:srgbClr val="FFFFFF"/>
      </a:dk1>
      <a:lt1>
        <a:srgbClr val="000000"/>
      </a:lt1>
      <a:dk2>
        <a:srgbClr val="FFF39D"/>
      </a:dk2>
      <a:lt2>
        <a:srgbClr val="575F6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Default">
  <a:themeElements>
    <a:clrScheme name="Office Theme">
      <a:dk1>
        <a:srgbClr val="000000"/>
      </a:dk1>
      <a:lt1>
        <a:srgbClr val="FFFFFF"/>
      </a:lt1>
      <a:dk2>
        <a:srgbClr val="575F6D"/>
      </a:dk2>
      <a:lt2>
        <a:srgbClr val="FFF39D"/>
      </a:lt2>
      <a:accent1>
        <a:srgbClr val="FE8637"/>
      </a:accent1>
      <a:accent2>
        <a:srgbClr val="7598D9"/>
      </a:accent2>
      <a:accent3>
        <a:srgbClr val="9BBB59"/>
      </a:accent3>
      <a:accent4>
        <a:srgbClr val="8064A2"/>
      </a:accent4>
      <a:accent5>
        <a:srgbClr val="4BACC6"/>
      </a:accent5>
      <a:accent6>
        <a:srgbClr val="F79646"/>
      </a:accent6>
      <a:hlink>
        <a:srgbClr val="D2611C"/>
      </a:hlink>
      <a:folHlink>
        <a:srgbClr val="3B435B"/>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Notes Theme">
  <a:themeElements>
    <a:clrScheme name="Office Notes Theme">
      <a:dk1>
        <a:srgbClr val="000000"/>
      </a:dk1>
      <a:lt1>
        <a:srgbClr val="FFFFFF"/>
      </a:lt1>
      <a:dk2>
        <a:srgbClr val="000000"/>
      </a:dk2>
      <a:lt2>
        <a:srgbClr val="808080"/>
      </a:lt2>
      <a:accent1>
        <a:srgbClr val="00CC99"/>
      </a:accent1>
      <a:accent2>
        <a:srgbClr val="3333CC"/>
      </a:accent2>
      <a:accent3>
        <a:srgbClr val="A5A5A5"/>
      </a:accent3>
      <a:accent4>
        <a:srgbClr val="FFC000"/>
      </a:accent4>
      <a:accent5>
        <a:srgbClr val="4472C4"/>
      </a:accent5>
      <a:accent6>
        <a:srgbClr val="70AD47"/>
      </a:accent6>
      <a:hlink>
        <a:srgbClr val="CCCCFF"/>
      </a:hlink>
      <a:folHlink>
        <a:srgbClr val="B2B2B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Application>Microsoft Office PowerPoint</Application>
  <Slides>52</Slides>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(Knowledge Representation)</dc:title>
  <dc:creator>Microsoft Office User</dc:creator>
  <cp:lastModifiedBy>k</cp:lastModifiedBy>
  <cp:revision>18</cp:revision>
  <dcterms:created xsi:type="dcterms:W3CDTF">2016-10-21T05:45:44Z</dcterms:created>
  <dcterms:modified xsi:type="dcterms:W3CDTF">2023-09-11T04:47:08Z</dcterms:modified>
</cp:coreProperties>
</file>