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97" r:id="rId7"/>
    <p:sldId id="299" r:id="rId8"/>
    <p:sldId id="300" r:id="rId9"/>
    <p:sldId id="301" r:id="rId10"/>
    <p:sldId id="302" r:id="rId11"/>
    <p:sldId id="295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B617F41-88F6-3E39-DF6A-2319389EF5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8AD7DEB-4C08-7B44-DE6F-9A6CA9F790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39ED1AA-19A3-3F17-238F-B28F0E48E2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B86F7A6-895A-86F2-D39C-F79ACB8854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24C1DAA-44EA-D805-58CA-65030BDB8E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8851A7CB-86E7-316D-616C-519223511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565883A-A72D-4870-B31B-BDAD1355EE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E0F8524C-DDDF-36F1-DE32-746C571D3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6708AC9-3C2F-DC38-C9D4-74906D6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0B7E141-3734-2CD2-0794-1D437755C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2C38C-847F-4F1D-A8E1-1D7E32547F3A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D9C82D3F-92C7-18E8-BA29-65639036FE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89B750B6-9158-524F-5D06-1939742E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91DCCDE-CCB7-5DD9-8668-4B2B38003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0FA32-6452-47B3-8D75-DC7066B5E3C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6D1A996-2B0D-55C0-C7DD-5B14581327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95CB7B7D-3E5E-FF27-F75D-72C73A69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9FF0CDE2-6414-49A0-DE5D-C9A2DC2966E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1B66E4C-6A4C-4A30-DC70-9154EDDDC308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0ECD4BA4-D5D5-5480-490F-A268000197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2B07D347-0AF5-1FC8-E640-A231EBA3D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B8D454-034B-F5FB-0829-BDFC823B4DC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606C54B-38AD-96D2-44FD-8A612BF71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775186B-17EE-9592-6FC9-1D9D88186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3DFBDDC0-FA63-4305-82EE-9E7684A3A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7D8A833-60FB-9422-6C21-E92ECE384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4FA6F8-B5DF-D7E2-A191-27F95F17D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468393-5AB2-DE05-FFB2-105D4C34C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862A0-A327-46C0-9EE8-57FD7DDB2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1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B0D0CB2-D970-36CF-3D39-D23F3736E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07AC8C8-5FF4-D995-0224-5D0403BF23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639169D-5E02-65C6-70E1-841542303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8C08E-800C-4A72-AEA5-3C1870298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D3E4E4-7607-DC81-A320-D492F7612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F707C6-3D64-BE10-77C4-D9878240D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5C9B445-3A0A-9561-2839-F3BF9A862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ADA44-7C0B-4558-9633-8080E95028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1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3E1F64-937C-B4C1-AC4F-8F4C00647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1DB0842-729A-087A-40CE-36074143C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57398D-D692-C160-55B5-4210C3280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F1A81-BD8C-4A02-A2AD-0E045B014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01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71A3AE-1966-C473-D55C-ED2039957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26C7738-BE3F-EEDD-D66E-0BEEF8072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6B3363-E2BA-34B1-F76E-BC1DE5A94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70B64-F75F-4A4A-9FB2-6DB34E89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4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3F4F9A-5AD9-25A0-5C69-2A4255632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630AFB0-8006-2BE3-ABC3-900C27159E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2EEEC76-62EE-57B3-A472-CCDDFBAD7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13D917-A101-4A9D-B7DF-A2CCEAD98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87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78CED31-5400-3761-A593-1025DA570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1B60AF4-75A8-C782-2903-27E1F5BAC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7EDE4CE-A22B-DB98-258B-50FF304C4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26FE-CE67-48D7-9951-FC05FA505A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6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66BBBA6-CB1B-5B34-433E-83C160817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28735E6-FEE8-BEEA-D313-4418DE32C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9C6F28C-0F0F-21FA-8350-B42881F4F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C5836-96A3-4FC5-AB7E-F0692738D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4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380B2F4-ADAB-96F3-734A-F343257D3B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1D41FE6-EAAE-CAEA-DD87-E0F5FD94E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9B651AF-9D69-8652-6322-164396B90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3EECE-5E72-4EE7-B317-8D842AAFE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60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D0CC82-F9E5-898B-CFBD-3EECE7BB8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63B3D81-5057-B466-4445-25F27111C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8D7D894-46A2-9F5D-C3F8-5D4BF9ED6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DCA3E-78DF-4FA1-BEE2-D92E52569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8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AAD07A9-0FF6-9749-9272-F01ECFD41D5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3F1CCD78-02F6-359A-0CD7-5FEFC04F097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F1022D01-DA30-1C8B-1792-4B36640424C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5CF1EDB8-C193-071E-FA81-769734E6F5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9952D2E7-E280-011F-F7C7-50C0E049E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EB505663-D79A-6663-9678-7E4B8D133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C13AC75D-464E-59A4-24C8-B2F0D7132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051A0C05-069A-DF94-9F79-6E84542D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2A6F165A-5245-88D0-D778-45342D836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6B2AEB59-450E-13CE-6F2B-E68F3477D3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1933C92C-39C8-47C0-1829-C131C0A21F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Distributed Database Systems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496D4B6-5EF6-8253-8E81-9AFCEF8E2B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22A0AAF2-54B2-4F04-9E78-1A6409C169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30B61B7B-F790-6247-7487-906885265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  <p:sp>
        <p:nvSpPr>
          <p:cNvPr id="4099" name="Rectangle 11">
            <a:extLst>
              <a:ext uri="{FF2B5EF4-FFF2-40B4-BE49-F238E27FC236}">
                <a16:creationId xmlns:a16="http://schemas.microsoft.com/office/drawing/2014/main" id="{DC0D50B8-2119-CD7A-FF77-B15A1BB80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A5E836-7140-4DA5-AC19-ECFE6A4EAA08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4100" name="AutoShape 2">
            <a:extLst>
              <a:ext uri="{FF2B5EF4-FFF2-40B4-BE49-F238E27FC236}">
                <a16:creationId xmlns:a16="http://schemas.microsoft.com/office/drawing/2014/main" id="{6E99F9CE-5A52-F9D9-375F-9B0C9DECB8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Distributed Database Systems</a:t>
            </a:r>
            <a:endParaRPr lang="en-US" altLang="en-US" sz="320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CB40607-3D45-2F8D-9AA5-F9344A2E40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altLang="en-US" sz="1800" b="1"/>
              <a:t>By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1800" b="1" dirty="0"/>
              <a:t>Syed </a:t>
            </a:r>
            <a:r>
              <a:rPr lang="en-GB" altLang="en-US" sz="1800" b="1" dirty="0" err="1"/>
              <a:t>Bakhtawar</a:t>
            </a:r>
            <a:r>
              <a:rPr lang="en-GB" altLang="en-US" sz="1800" b="1" dirty="0"/>
              <a:t> Shah </a:t>
            </a:r>
            <a:r>
              <a:rPr lang="en-GB" altLang="en-US" sz="1800" b="1" dirty="0" err="1"/>
              <a:t>Abid</a:t>
            </a:r>
            <a:endParaRPr lang="en-GB" altLang="en-US" sz="1800" b="1" dirty="0"/>
          </a:p>
          <a:p>
            <a:pPr algn="just" eaLnBrk="1" hangingPunct="1">
              <a:lnSpc>
                <a:spcPct val="80000"/>
              </a:lnSpc>
            </a:pPr>
            <a:r>
              <a:rPr lang="en-GB" altLang="en-US" sz="1800" b="1" dirty="0"/>
              <a:t>Assistant Professor 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1800" b="1" dirty="0"/>
              <a:t>Department of Computer Science </a:t>
            </a:r>
            <a:endParaRPr lang="en-US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7069074-C63B-1240-CABC-D240032D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Drawbacks of DDP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5FE2F3F-76F2-80F5-7149-D652042E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More components and dependence on communication means more points of failure</a:t>
            </a:r>
          </a:p>
          <a:p>
            <a:pPr algn="just"/>
            <a:r>
              <a:rPr lang="en-US" altLang="en-US"/>
              <a:t>Difficulties in failure diagnosis</a:t>
            </a:r>
          </a:p>
          <a:p>
            <a:pPr algn="just"/>
            <a:r>
              <a:rPr lang="en-US" altLang="en-US"/>
              <a:t>Incompatibility of components</a:t>
            </a:r>
          </a:p>
          <a:p>
            <a:pPr algn="just"/>
            <a:r>
              <a:rPr lang="en-US" altLang="en-US"/>
              <a:t>Incompabilityof data</a:t>
            </a:r>
          </a:p>
          <a:p>
            <a:pPr algn="just"/>
            <a:r>
              <a:rPr lang="en-US" altLang="en-US"/>
              <a:t>More complex management and conrol</a:t>
            </a:r>
          </a:p>
          <a:p>
            <a:pPr algn="just"/>
            <a:r>
              <a:rPr lang="en-US" altLang="en-US"/>
              <a:t>Difficulty controlling information resources</a:t>
            </a:r>
          </a:p>
          <a:p>
            <a:pPr algn="just"/>
            <a:r>
              <a:rPr lang="en-US" altLang="en-US"/>
              <a:t>Duplication of effort</a:t>
            </a:r>
          </a:p>
          <a:p>
            <a:pPr algn="just"/>
            <a:endParaRPr lang="en-US" altLang="en-US"/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F4BDBED6-F32C-2DF8-1980-637632E3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D8CBCA22-4516-CF22-B329-FD6485E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67B813-983F-4222-B737-471DA8CD0508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B2E84D3F-5BB8-8099-3C84-F43EEE4C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38400" y="6248400"/>
            <a:ext cx="21304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4C42E85-6099-492C-984D-4B7746EDEB23}" type="slidenum">
              <a:rPr lang="en-US" altLang="en-US" sz="1400" b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8A12BDA-4F96-5243-389B-029A33FE6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Advantages of</a:t>
            </a:r>
            <a:br>
              <a:rPr lang="en-US" altLang="en-US"/>
            </a:br>
            <a:r>
              <a:rPr lang="en-US" altLang="en-US"/>
              <a:t>Distributed Database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87D0BA2A-DB91-ABB7-46C9-6AF2CC7AB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8001000" cy="3505200"/>
          </a:xfrm>
        </p:spPr>
        <p:txBody>
          <a:bodyPr/>
          <a:lstStyle/>
          <a:p>
            <a:r>
              <a:rPr lang="en-US" altLang="en-US" sz="3600"/>
              <a:t>Increased reliability/availability</a:t>
            </a:r>
          </a:p>
          <a:p>
            <a:r>
              <a:rPr lang="en-US" altLang="en-US" sz="3600"/>
              <a:t>Local control over data</a:t>
            </a:r>
          </a:p>
          <a:p>
            <a:r>
              <a:rPr lang="en-US" altLang="en-US" sz="3600"/>
              <a:t>Modular growth </a:t>
            </a:r>
          </a:p>
          <a:p>
            <a:r>
              <a:rPr lang="en-US" altLang="en-US" sz="3600"/>
              <a:t>Lower communication costs</a:t>
            </a:r>
          </a:p>
          <a:p>
            <a:r>
              <a:rPr lang="en-US" altLang="en-US" sz="3600"/>
              <a:t>Faster response for certain queries </a:t>
            </a:r>
          </a:p>
        </p:txBody>
      </p:sp>
      <p:sp>
        <p:nvSpPr>
          <p:cNvPr id="16389" name="Footer Placeholder 1">
            <a:extLst>
              <a:ext uri="{FF2B5EF4-FFF2-40B4-BE49-F238E27FC236}">
                <a16:creationId xmlns:a16="http://schemas.microsoft.com/office/drawing/2014/main" id="{4D92413C-3E59-A8EF-3BD9-5FBD031A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9849C531-44F9-5B2A-AC61-8689522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38400" y="6248400"/>
            <a:ext cx="21304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C0FE9C3-D865-4EA0-BD20-856AE6FA1D42}" type="slidenum">
              <a:rPr lang="en-US" altLang="en-US" sz="1400" b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B41FEA4-016F-AB48-4A4D-A7B1A78AD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algn="ctr"/>
            <a:r>
              <a:rPr lang="en-US" altLang="en-US"/>
              <a:t>Disadvantages of</a:t>
            </a:r>
            <a:br>
              <a:rPr lang="en-US" altLang="en-US"/>
            </a:br>
            <a:r>
              <a:rPr lang="en-US" altLang="en-US"/>
              <a:t>Distributed Database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2DA6AC4A-B141-CC5D-EB7B-4436B34D0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429000"/>
          </a:xfrm>
        </p:spPr>
        <p:txBody>
          <a:bodyPr/>
          <a:lstStyle/>
          <a:p>
            <a:r>
              <a:rPr lang="en-US" altLang="en-US" sz="3600"/>
              <a:t>Software cost and complexity</a:t>
            </a:r>
          </a:p>
          <a:p>
            <a:r>
              <a:rPr lang="en-US" altLang="en-US" sz="3600"/>
              <a:t>Processing overhead</a:t>
            </a:r>
          </a:p>
          <a:p>
            <a:r>
              <a:rPr lang="en-US" altLang="en-US" sz="3600"/>
              <a:t>Data integrity exposure</a:t>
            </a:r>
          </a:p>
          <a:p>
            <a:r>
              <a:rPr lang="en-US" altLang="en-US" sz="3600"/>
              <a:t>Slower response for certain queries</a:t>
            </a:r>
          </a:p>
        </p:txBody>
      </p:sp>
      <p:sp>
        <p:nvSpPr>
          <p:cNvPr id="17413" name="Footer Placeholder 1">
            <a:extLst>
              <a:ext uri="{FF2B5EF4-FFF2-40B4-BE49-F238E27FC236}">
                <a16:creationId xmlns:a16="http://schemas.microsoft.com/office/drawing/2014/main" id="{8E0C74D2-49EC-129C-9623-92B35E4B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9A65EDD-69F0-9C9E-C9FA-FFDF59F7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BD4E3-28CA-443C-BBA4-56F3DD333940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BD27B99-7D83-10CF-6DB7-BCDB88F3D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/>
              <a:t>DISTRIBUTED DATABASE SYSTEM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F2F72AB-B5E3-CC36-BFD5-63C6F36C7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A distributed database system is characterized by the distribution of the system components of hardware ,control and data. </a:t>
            </a:r>
          </a:p>
          <a:p>
            <a:pPr algn="just"/>
            <a:r>
              <a:rPr lang="en-US" altLang="en-US"/>
              <a:t>A distributed system is a collection of independent computers interconnected via point-to-point communication lines. </a:t>
            </a:r>
          </a:p>
          <a:p>
            <a:pPr algn="just">
              <a:buFont typeface="Symbol" panose="05050102010706020507" pitchFamily="18" charset="2"/>
              <a:buNone/>
            </a:pPr>
            <a:endParaRPr lang="en-US" altLang="en-US"/>
          </a:p>
          <a:p>
            <a:pPr algn="just">
              <a:buFont typeface="Symbol" panose="05050102010706020507" pitchFamily="18" charset="2"/>
              <a:buNone/>
            </a:pPr>
            <a:endParaRPr lang="en-US" altLang="en-US"/>
          </a:p>
          <a:p>
            <a:pPr algn="just">
              <a:buFont typeface="Symbol" panose="05050102010706020507" pitchFamily="18" charset="2"/>
              <a:buNone/>
            </a:pPr>
            <a:endParaRPr lang="en-US" altLang="en-US"/>
          </a:p>
        </p:txBody>
      </p:sp>
      <p:sp>
        <p:nvSpPr>
          <p:cNvPr id="6149" name="Footer Placeholder 1">
            <a:extLst>
              <a:ext uri="{FF2B5EF4-FFF2-40B4-BE49-F238E27FC236}">
                <a16:creationId xmlns:a16="http://schemas.microsoft.com/office/drawing/2014/main" id="{796BC96F-C206-8324-5266-A259DE98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Distributed Database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0989A63-656F-F8D0-53D2-D39E802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DATABASE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41D09C8-E096-8425-2FC2-C84314781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4114800"/>
          </a:xfrm>
        </p:spPr>
        <p:txBody>
          <a:bodyPr/>
          <a:lstStyle/>
          <a:p>
            <a:r>
              <a:rPr lang="en-US" altLang="en-US"/>
              <a:t>A distributed database (DDB) is a collection of multiple, </a:t>
            </a:r>
            <a:r>
              <a:rPr lang="en-US" altLang="en-US" i="1"/>
              <a:t>logically interrelated </a:t>
            </a:r>
            <a:r>
              <a:rPr lang="en-US" altLang="en-US"/>
              <a:t>databases distributed over a </a:t>
            </a:r>
            <a:r>
              <a:rPr lang="en-US" altLang="en-US" i="1"/>
              <a:t>computer network.</a:t>
            </a:r>
          </a:p>
          <a:p>
            <a:r>
              <a:rPr lang="en-US" altLang="en-US"/>
              <a:t>A distributed database management system (D–DBMS) is the software that manages the DDB and provides an access mechanism that makes this distribution transparent to the users.</a:t>
            </a:r>
          </a:p>
          <a:p>
            <a:r>
              <a:rPr lang="en-US" altLang="en-US"/>
              <a:t>Distributed database system (DDBS) = DDB + D–DBMS</a:t>
            </a:r>
          </a:p>
        </p:txBody>
      </p:sp>
      <p:sp>
        <p:nvSpPr>
          <p:cNvPr id="8196" name="Footer Placeholder 3">
            <a:extLst>
              <a:ext uri="{FF2B5EF4-FFF2-40B4-BE49-F238E27FC236}">
                <a16:creationId xmlns:a16="http://schemas.microsoft.com/office/drawing/2014/main" id="{77F7848B-1C8C-E55E-64D3-842668B0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Distributed Database Systems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E960CAD4-B773-B2DC-2051-C8A86971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4BEE5D-7840-403C-BB33-0BEE212D91E9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7CD19DD-68FF-18FA-DDF1-D59EC1EE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DATABASE</a:t>
            </a:r>
          </a:p>
        </p:txBody>
      </p:sp>
      <p:pic>
        <p:nvPicPr>
          <p:cNvPr id="9219" name="Content Placeholder 5">
            <a:extLst>
              <a:ext uri="{FF2B5EF4-FFF2-40B4-BE49-F238E27FC236}">
                <a16:creationId xmlns:a16="http://schemas.microsoft.com/office/drawing/2014/main" id="{F929DA79-76EA-50AA-0DFB-52B3320A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362200"/>
            <a:ext cx="6943725" cy="4038600"/>
          </a:xfrm>
        </p:spPr>
      </p:pic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657EAD3D-DDC5-3D43-9C4B-54C3ED84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Distributed Database Systems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CF898EA2-4276-2841-6F13-12F1D195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D30FF-52CB-4DE8-ACC4-317906CCF4A2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2BAA79F-DA29-E868-50B2-D0449194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DATABASE</a:t>
            </a:r>
          </a:p>
        </p:txBody>
      </p:sp>
      <p:pic>
        <p:nvPicPr>
          <p:cNvPr id="10243" name="Content Placeholder 5">
            <a:extLst>
              <a:ext uri="{FF2B5EF4-FFF2-40B4-BE49-F238E27FC236}">
                <a16:creationId xmlns:a16="http://schemas.microsoft.com/office/drawing/2014/main" id="{206C29A3-6333-A1F8-BBCF-58A00D89B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362200"/>
            <a:ext cx="6865938" cy="4038600"/>
          </a:xfrm>
        </p:spPr>
      </p:pic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7197D05E-BF3F-37FB-DED7-BB6BCEFE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Distributed Database Systems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3047AD3C-62C3-9B86-F5C1-8B34FF4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BE1DA1-D14C-4D9E-9DDB-FB837D176F7A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130B81D-52A2-8635-4F98-052FED36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Distributed Data Processing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A89AA11-201D-1057-D421-F92FABE3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3600"/>
              <a:t>Distributed data processing allows multiple computers to be working among multiple geographically separate sites where local computers handle local processing needs</a:t>
            </a:r>
          </a:p>
          <a:p>
            <a:pPr algn="just"/>
            <a:endParaRPr lang="en-US" altLang="en-US" sz="3600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E854CB5C-A9C9-FC71-7C52-CA07C179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BE0951A0-789C-DD3A-1154-81B808B4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602CB2-5731-4A2A-9D5C-F55B65FD8046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242323-1774-553A-3BB6-75621D1F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Data Processing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C3BB760-4F5F-68C9-EC21-32214B77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/>
              <a:t>The Distributed Systems is the opposite to the centralized system:</a:t>
            </a:r>
          </a:p>
          <a:p>
            <a:pPr algn="just"/>
            <a:r>
              <a:rPr lang="en-US" altLang="en-US" sz="2400"/>
              <a:t>Computers installed at different sites </a:t>
            </a:r>
          </a:p>
          <a:p>
            <a:pPr algn="just"/>
            <a:r>
              <a:rPr lang="en-US" altLang="en-US" sz="2400"/>
              <a:t>Each of them performing independent data processing </a:t>
            </a:r>
          </a:p>
          <a:p>
            <a:pPr algn="just"/>
            <a:r>
              <a:rPr lang="en-US" altLang="en-US" sz="2400"/>
              <a:t>Each computer is specialized to perform a range of activities (marketing, promotion….)</a:t>
            </a:r>
          </a:p>
          <a:p>
            <a:r>
              <a:rPr lang="en-US" altLang="en-US" sz="2400"/>
              <a:t>More redundancy</a:t>
            </a:r>
          </a:p>
          <a:p>
            <a:r>
              <a:rPr lang="en-US" altLang="en-US" sz="2400"/>
              <a:t>More autonomy</a:t>
            </a:r>
          </a:p>
          <a:p>
            <a:pPr algn="just"/>
            <a:endParaRPr lang="en-US" altLang="en-US" sz="2400"/>
          </a:p>
          <a:p>
            <a:pPr algn="just"/>
            <a:endParaRPr lang="en-US" altLang="en-US" sz="2400"/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061897AE-5664-8545-4496-39A075B0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83EBA4BE-6F3F-D81F-B3D2-D4D646A1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E26B56-C246-4650-AAFC-5120915C2327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0953BCB-BD03-D3EA-7380-D17DBD05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Distributed Data Why is DDP Increasing?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B8494A8-17B8-D6CD-4B17-1148B537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algn="just"/>
            <a:r>
              <a:rPr lang="en-US" altLang="en-US" sz="3200"/>
              <a:t>Dramatically reduced hardware costs</a:t>
            </a:r>
          </a:p>
          <a:p>
            <a:pPr algn="just"/>
            <a:r>
              <a:rPr lang="en-US" altLang="en-US" sz="3600"/>
              <a:t>Increased desktop power</a:t>
            </a:r>
          </a:p>
          <a:p>
            <a:pPr algn="just"/>
            <a:r>
              <a:rPr lang="en-US" altLang="en-US" sz="3600"/>
              <a:t>Improved user interfaces</a:t>
            </a:r>
          </a:p>
          <a:p>
            <a:pPr algn="just"/>
            <a:r>
              <a:rPr lang="en-US" altLang="en-US" sz="3600"/>
              <a:t>Ability to share data across multiple servers</a:t>
            </a:r>
          </a:p>
          <a:p>
            <a:pPr algn="just"/>
            <a:endParaRPr lang="en-US" altLang="en-US" sz="3600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A8713712-4745-FA65-278A-F2516581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96B2C98F-C97A-D4AB-0126-012AEEC5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F9D59D-4543-41D8-BA0E-E24D2A535D8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AABF0F3-AAA9-0D45-30B5-C200B272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REASONS FOR DDP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85B409C-8380-5606-43E9-305134DC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Need for new applications</a:t>
            </a:r>
          </a:p>
          <a:p>
            <a:pPr lvl="1" algn="just"/>
            <a:r>
              <a:rPr lang="en-US" altLang="en-US"/>
              <a:t>On large centralized systems, development can take years</a:t>
            </a:r>
          </a:p>
          <a:p>
            <a:pPr lvl="1" algn="just"/>
            <a:r>
              <a:rPr lang="en-US" altLang="en-US"/>
              <a:t>On small distributed systems, development can be component-based and very fast</a:t>
            </a:r>
          </a:p>
          <a:p>
            <a:pPr algn="just"/>
            <a:r>
              <a:rPr lang="en-US" altLang="en-US"/>
              <a:t>Need for short response time</a:t>
            </a:r>
          </a:p>
          <a:p>
            <a:pPr lvl="1" algn="just"/>
            <a:r>
              <a:rPr lang="en-US" altLang="en-US"/>
              <a:t>Centralized system result is contention among users and processes</a:t>
            </a:r>
          </a:p>
          <a:p>
            <a:pPr lvl="1" algn="just"/>
            <a:r>
              <a:rPr lang="en-US" altLang="en-US"/>
              <a:t>Distributed systems provide dedicated resources</a:t>
            </a:r>
          </a:p>
          <a:p>
            <a:pPr algn="just"/>
            <a:endParaRPr lang="en-US" altLang="en-US"/>
          </a:p>
        </p:txBody>
      </p:sp>
      <p:sp>
        <p:nvSpPr>
          <p:cNvPr id="14340" name="Footer Placeholder 3">
            <a:extLst>
              <a:ext uri="{FF2B5EF4-FFF2-40B4-BE49-F238E27FC236}">
                <a16:creationId xmlns:a16="http://schemas.microsoft.com/office/drawing/2014/main" id="{0D9E7183-AE3E-B4EE-FBFD-0E307EEF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Distributed Database Systems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91B33D34-82C6-AC12-8A47-4F6B341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232244-EBA1-480D-9696-1F217A6A2EB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2409</TotalTime>
  <Words>375</Words>
  <Application>Microsoft Office PowerPoint</Application>
  <PresentationFormat>On-screen Show (4:3)</PresentationFormat>
  <Paragraphs>80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Capsules</vt:lpstr>
      <vt:lpstr>Distributed Database Systems</vt:lpstr>
      <vt:lpstr>DISTRIBUTED DATABASE SYSTEM</vt:lpstr>
      <vt:lpstr>DISTRIBUTED DATABASE</vt:lpstr>
      <vt:lpstr>DISTRIBUTED DATABASE</vt:lpstr>
      <vt:lpstr>DISTRIBUTED DATABASE</vt:lpstr>
      <vt:lpstr>Distributed Data Processing</vt:lpstr>
      <vt:lpstr>Distributed Data Processing</vt:lpstr>
      <vt:lpstr>Distributed Data Why is DDP Increasing?</vt:lpstr>
      <vt:lpstr>REASONS FOR DDP</vt:lpstr>
      <vt:lpstr>Drawbacks of DDP</vt:lpstr>
      <vt:lpstr>Advantages of Distributed Database</vt:lpstr>
      <vt:lpstr>Disadvantages of Distributed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</dc:creator>
  <cp:lastModifiedBy>Guest User</cp:lastModifiedBy>
  <cp:revision>37</cp:revision>
  <dcterms:created xsi:type="dcterms:W3CDTF">1601-01-01T00:00:00Z</dcterms:created>
  <dcterms:modified xsi:type="dcterms:W3CDTF">2023-09-12T05:34:46Z</dcterms:modified>
</cp:coreProperties>
</file>