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43922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SYSTEM PROGRAMMING LECTURE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1462" y="3706589"/>
            <a:ext cx="7766936" cy="109689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Lecturer </a:t>
            </a:r>
            <a:r>
              <a:rPr lang="en-US" dirty="0" err="1" smtClean="0">
                <a:solidFill>
                  <a:srgbClr val="7030A0"/>
                </a:solidFill>
              </a:rPr>
              <a:t>Izazullah</a:t>
            </a:r>
            <a:endParaRPr lang="en-US" dirty="0" smtClean="0">
              <a:solidFill>
                <a:srgbClr val="7030A0"/>
              </a:solidFill>
            </a:endParaRP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GPGC </a:t>
            </a:r>
            <a:r>
              <a:rPr lang="en-US" dirty="0" err="1" smtClean="0">
                <a:solidFill>
                  <a:srgbClr val="7030A0"/>
                </a:solidFill>
              </a:rPr>
              <a:t>Charsadda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7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55" y="168536"/>
            <a:ext cx="8596668" cy="702833"/>
          </a:xfrm>
        </p:spPr>
        <p:txBody>
          <a:bodyPr/>
          <a:lstStyle/>
          <a:p>
            <a:r>
              <a:rPr lang="en-US" dirty="0" smtClean="0"/>
              <a:t>Device Driver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04" y="1041794"/>
            <a:ext cx="11837395" cy="5584917"/>
          </a:xfrm>
        </p:spPr>
        <p:txBody>
          <a:bodyPr/>
          <a:lstStyle/>
          <a:p>
            <a:r>
              <a:rPr lang="en-US" sz="2400" dirty="0"/>
              <a:t>Device driver development in the context of Unix-like operating systems involves creating software components that allow the operating system to communicate with and control hardware devices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Device drivers serve as an interface between the operating system's kernel and the hardware devices, enabling the OS to send commands, receive data, and manage the device's functionality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The </a:t>
            </a:r>
            <a:r>
              <a:rPr lang="en-US" sz="2400" dirty="0"/>
              <a:t>key steps and concepts involved in Unix device driver development: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8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4" y="147021"/>
            <a:ext cx="8596668" cy="638287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 Driver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3" y="934217"/>
            <a:ext cx="12285631" cy="58215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Understanding Device Driver Basics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Character and Block Devices:</a:t>
            </a:r>
          </a:p>
          <a:p>
            <a:r>
              <a:rPr lang="en-US" sz="2400" dirty="0"/>
              <a:t>Character devices: Provide a stream of data, such as keyboards, mice, and serial ports.</a:t>
            </a:r>
          </a:p>
          <a:p>
            <a:r>
              <a:rPr lang="en-US" sz="2400" dirty="0"/>
              <a:t>Block devices: Manage data in fixed-size blocks, like hard drives and SSDs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</a:rPr>
              <a:t>Kernel Modules:</a:t>
            </a:r>
          </a:p>
          <a:p>
            <a:r>
              <a:rPr lang="en-US" sz="2400" dirty="0"/>
              <a:t>Device drivers in Unix systems are often implemented as kernel modules. Kernel modules can be dynamically loaded and unloaded into the running kernel without rebooting the system.</a:t>
            </a:r>
          </a:p>
        </p:txBody>
      </p:sp>
    </p:spTree>
    <p:extLst>
      <p:ext uri="{BB962C8B-B14F-4D97-AF65-F5344CB8AC3E}">
        <p14:creationId xmlns:p14="http://schemas.microsoft.com/office/powerpoint/2010/main" val="234474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991"/>
            <a:ext cx="8596668" cy="788894"/>
          </a:xfrm>
        </p:spPr>
        <p:txBody>
          <a:bodyPr/>
          <a:lstStyle/>
          <a:p>
            <a:r>
              <a:rPr lang="en-US" dirty="0"/>
              <a:t>Device Driver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09" y="892885"/>
            <a:ext cx="11837395" cy="56800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</a:rPr>
              <a:t>Kernel </a:t>
            </a:r>
            <a:r>
              <a:rPr lang="en-US" sz="2400" b="1" dirty="0">
                <a:solidFill>
                  <a:srgbClr val="FF0000"/>
                </a:solidFill>
              </a:rPr>
              <a:t>and User Space:</a:t>
            </a:r>
          </a:p>
          <a:p>
            <a:r>
              <a:rPr lang="en-US" sz="2400" dirty="0"/>
              <a:t>Device drivers operate in the kernel space of the operating system, interacting directly with the kernel and hardware.</a:t>
            </a:r>
          </a:p>
          <a:p>
            <a:r>
              <a:rPr lang="en-US" sz="2400" dirty="0"/>
              <a:t>User space applications communicate with devices through system calls and device files provided by the driver.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</a:rPr>
              <a:t>Device </a:t>
            </a:r>
            <a:r>
              <a:rPr lang="en-US" sz="2400" b="1" dirty="0">
                <a:solidFill>
                  <a:srgbClr val="FF0000"/>
                </a:solidFill>
              </a:rPr>
              <a:t>Files:</a:t>
            </a:r>
          </a:p>
          <a:p>
            <a:r>
              <a:rPr lang="en-US" sz="2400" dirty="0"/>
              <a:t>Device files in /dev are used by user space applications to communicate with devices. For example, /dev/</a:t>
            </a:r>
            <a:r>
              <a:rPr lang="en-US" sz="2400" dirty="0" err="1"/>
              <a:t>sda</a:t>
            </a:r>
            <a:r>
              <a:rPr lang="en-US" sz="2400" dirty="0"/>
              <a:t> might represent the first SATA hard drive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</a:rPr>
              <a:t>Header </a:t>
            </a:r>
            <a:r>
              <a:rPr lang="en-US" sz="2400" b="1" dirty="0">
                <a:solidFill>
                  <a:srgbClr val="FF0000"/>
                </a:solidFill>
              </a:rPr>
              <a:t>Files and Data Structures:</a:t>
            </a:r>
          </a:p>
          <a:p>
            <a:r>
              <a:rPr lang="en-US" sz="2400" dirty="0"/>
              <a:t>Device driver development involves using appropriate header files and data structures provided by the operating system's kernel.</a:t>
            </a:r>
          </a:p>
          <a:p>
            <a:r>
              <a:rPr lang="en-US" sz="2400" dirty="0"/>
              <a:t>Understanding structures like </a:t>
            </a:r>
            <a:r>
              <a:rPr lang="en-US" sz="2400" dirty="0" err="1"/>
              <a:t>file_operations</a:t>
            </a:r>
            <a:r>
              <a:rPr lang="en-US" sz="2400" dirty="0"/>
              <a:t>, file, and </a:t>
            </a:r>
            <a:r>
              <a:rPr lang="en-US" sz="2400" dirty="0" err="1"/>
              <a:t>inode</a:t>
            </a:r>
            <a:r>
              <a:rPr lang="en-US" sz="2400" dirty="0"/>
              <a:t> is </a:t>
            </a:r>
            <a:r>
              <a:rPr lang="en-US" sz="2400" dirty="0" smtClean="0"/>
              <a:t>crucial.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376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9" y="136263"/>
            <a:ext cx="8596668" cy="842683"/>
          </a:xfrm>
        </p:spPr>
        <p:txBody>
          <a:bodyPr/>
          <a:lstStyle/>
          <a:p>
            <a:r>
              <a:rPr lang="en-US" dirty="0"/>
              <a:t>Device Driver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77" y="1074067"/>
            <a:ext cx="11521837" cy="55956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400" b="1" dirty="0" err="1">
                <a:solidFill>
                  <a:srgbClr val="FF0000"/>
                </a:solidFill>
              </a:rPr>
              <a:t>Character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Device</a:t>
            </a:r>
            <a:r>
              <a:rPr lang="fr-FR" sz="2400" b="1" dirty="0">
                <a:solidFill>
                  <a:srgbClr val="FF0000"/>
                </a:solidFill>
              </a:rPr>
              <a:t> Driver </a:t>
            </a:r>
            <a:r>
              <a:rPr lang="fr-FR" sz="2400" b="1" dirty="0" err="1">
                <a:solidFill>
                  <a:srgbClr val="FF0000"/>
                </a:solidFill>
              </a:rPr>
              <a:t>Example</a:t>
            </a:r>
            <a:r>
              <a:rPr lang="fr-FR" sz="2400" b="1" dirty="0">
                <a:solidFill>
                  <a:srgbClr val="FF0000"/>
                </a:solidFill>
              </a:rPr>
              <a:t> (Pseudocode</a:t>
            </a:r>
            <a:r>
              <a:rPr lang="fr-FR" sz="2400" b="1" dirty="0" smtClean="0">
                <a:solidFill>
                  <a:srgbClr val="FF0000"/>
                </a:solidFill>
              </a:rPr>
              <a:t>):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400" dirty="0" smtClean="0"/>
          </a:p>
          <a:p>
            <a:pPr marL="0" indent="0">
              <a:buNone/>
            </a:pPr>
            <a:r>
              <a:rPr lang="en-US" sz="2400" dirty="0" err="1">
                <a:solidFill>
                  <a:srgbClr val="7030A0"/>
                </a:solidFill>
              </a:rPr>
              <a:t>struct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file_operations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  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(*open)(</a:t>
            </a:r>
            <a:r>
              <a:rPr lang="en-US" sz="2400" dirty="0" err="1">
                <a:solidFill>
                  <a:srgbClr val="7030A0"/>
                </a:solidFill>
              </a:rPr>
              <a:t>struct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inode</a:t>
            </a:r>
            <a:r>
              <a:rPr lang="en-US" sz="2400" dirty="0">
                <a:solidFill>
                  <a:srgbClr val="7030A0"/>
                </a:solidFill>
              </a:rPr>
              <a:t> *, </a:t>
            </a:r>
            <a:r>
              <a:rPr lang="en-US" sz="2400" dirty="0" err="1">
                <a:solidFill>
                  <a:srgbClr val="7030A0"/>
                </a:solidFill>
              </a:rPr>
              <a:t>struct</a:t>
            </a:r>
            <a:r>
              <a:rPr lang="en-US" sz="2400" dirty="0">
                <a:solidFill>
                  <a:srgbClr val="7030A0"/>
                </a:solidFill>
              </a:rPr>
              <a:t> file *);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    </a:t>
            </a:r>
            <a:r>
              <a:rPr lang="en-US" sz="2400" dirty="0" err="1">
                <a:solidFill>
                  <a:srgbClr val="7030A0"/>
                </a:solidFill>
              </a:rPr>
              <a:t>ssize_t</a:t>
            </a:r>
            <a:r>
              <a:rPr lang="en-US" sz="2400" dirty="0">
                <a:solidFill>
                  <a:srgbClr val="7030A0"/>
                </a:solidFill>
              </a:rPr>
              <a:t> (*read)(</a:t>
            </a:r>
            <a:r>
              <a:rPr lang="en-US" sz="2400" dirty="0" err="1">
                <a:solidFill>
                  <a:srgbClr val="7030A0"/>
                </a:solidFill>
              </a:rPr>
              <a:t>struct</a:t>
            </a:r>
            <a:r>
              <a:rPr lang="en-US" sz="2400" dirty="0">
                <a:solidFill>
                  <a:srgbClr val="7030A0"/>
                </a:solidFill>
              </a:rPr>
              <a:t> file *, char __user *, </a:t>
            </a:r>
            <a:r>
              <a:rPr lang="en-US" sz="2400" dirty="0" err="1">
                <a:solidFill>
                  <a:srgbClr val="7030A0"/>
                </a:solidFill>
              </a:rPr>
              <a:t>size_t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loff_t</a:t>
            </a:r>
            <a:r>
              <a:rPr lang="en-US" sz="2400" dirty="0">
                <a:solidFill>
                  <a:srgbClr val="7030A0"/>
                </a:solidFill>
              </a:rPr>
              <a:t> *);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    </a:t>
            </a:r>
            <a:r>
              <a:rPr lang="en-US" sz="2400" dirty="0" err="1">
                <a:solidFill>
                  <a:srgbClr val="7030A0"/>
                </a:solidFill>
              </a:rPr>
              <a:t>ssize_t</a:t>
            </a:r>
            <a:r>
              <a:rPr lang="en-US" sz="2400" dirty="0">
                <a:solidFill>
                  <a:srgbClr val="7030A0"/>
                </a:solidFill>
              </a:rPr>
              <a:t> (*write)(</a:t>
            </a:r>
            <a:r>
              <a:rPr lang="en-US" sz="2400" dirty="0" err="1">
                <a:solidFill>
                  <a:srgbClr val="7030A0"/>
                </a:solidFill>
              </a:rPr>
              <a:t>struct</a:t>
            </a:r>
            <a:r>
              <a:rPr lang="en-US" sz="2400" dirty="0">
                <a:solidFill>
                  <a:srgbClr val="7030A0"/>
                </a:solidFill>
              </a:rPr>
              <a:t> file *, </a:t>
            </a:r>
            <a:r>
              <a:rPr lang="en-US" sz="2400" dirty="0" err="1">
                <a:solidFill>
                  <a:srgbClr val="7030A0"/>
                </a:solidFill>
              </a:rPr>
              <a:t>const</a:t>
            </a:r>
            <a:r>
              <a:rPr lang="en-US" sz="2400" dirty="0">
                <a:solidFill>
                  <a:srgbClr val="7030A0"/>
                </a:solidFill>
              </a:rPr>
              <a:t> char __user *, </a:t>
            </a:r>
            <a:r>
              <a:rPr lang="en-US" sz="2400" dirty="0" err="1">
                <a:solidFill>
                  <a:srgbClr val="7030A0"/>
                </a:solidFill>
              </a:rPr>
              <a:t>size_t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loff_t</a:t>
            </a:r>
            <a:r>
              <a:rPr lang="en-US" sz="2400" dirty="0">
                <a:solidFill>
                  <a:srgbClr val="7030A0"/>
                </a:solidFill>
              </a:rPr>
              <a:t> *);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 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(*release)(</a:t>
            </a:r>
            <a:r>
              <a:rPr lang="en-US" sz="2400" dirty="0" err="1">
                <a:solidFill>
                  <a:srgbClr val="7030A0"/>
                </a:solidFill>
              </a:rPr>
              <a:t>struct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inode</a:t>
            </a:r>
            <a:r>
              <a:rPr lang="en-US" sz="2400" dirty="0">
                <a:solidFill>
                  <a:srgbClr val="7030A0"/>
                </a:solidFill>
              </a:rPr>
              <a:t> *, </a:t>
            </a:r>
            <a:r>
              <a:rPr lang="en-US" sz="2400" dirty="0" err="1">
                <a:solidFill>
                  <a:srgbClr val="7030A0"/>
                </a:solidFill>
              </a:rPr>
              <a:t>struct</a:t>
            </a:r>
            <a:r>
              <a:rPr lang="en-US" sz="2400" dirty="0">
                <a:solidFill>
                  <a:srgbClr val="7030A0"/>
                </a:solidFill>
              </a:rPr>
              <a:t> file *);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};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327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51" y="147021"/>
            <a:ext cx="8596668" cy="713591"/>
          </a:xfrm>
        </p:spPr>
        <p:txBody>
          <a:bodyPr/>
          <a:lstStyle/>
          <a:p>
            <a:r>
              <a:rPr lang="en-US" dirty="0"/>
              <a:t>Device Driver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51" y="860612"/>
            <a:ext cx="11252897" cy="570693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</a:rPr>
              <a:t>Module Initialization and Cleanup: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Implement module initialization and cleanup functions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</a:p>
          <a:p>
            <a:endParaRPr lang="en-US" sz="2400" dirty="0" smtClean="0"/>
          </a:p>
          <a:p>
            <a:pPr marL="0" indent="0" algn="ctr">
              <a:buNone/>
            </a:pPr>
            <a:r>
              <a:rPr lang="en-US" sz="2400" dirty="0">
                <a:solidFill>
                  <a:srgbClr val="7030A0"/>
                </a:solidFill>
              </a:rPr>
              <a:t>static 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__</a:t>
            </a:r>
            <a:r>
              <a:rPr lang="en-US" sz="2400" dirty="0" err="1">
                <a:solidFill>
                  <a:srgbClr val="7030A0"/>
                </a:solidFill>
              </a:rPr>
              <a:t>init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mydriver_init</a:t>
            </a:r>
            <a:r>
              <a:rPr lang="en-US" sz="2400" dirty="0">
                <a:solidFill>
                  <a:srgbClr val="7030A0"/>
                </a:solidFill>
              </a:rPr>
              <a:t>(void) {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7030A0"/>
                </a:solidFill>
              </a:rPr>
              <a:t>    // Initialization code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7030A0"/>
                </a:solidFill>
              </a:rPr>
              <a:t>    return 0;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7030A0"/>
                </a:solidFill>
              </a:rPr>
              <a:t>}</a:t>
            </a:r>
          </a:p>
          <a:p>
            <a:pPr marL="0" indent="0" algn="ctr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7030A0"/>
                </a:solidFill>
              </a:rPr>
              <a:t>static void __exit </a:t>
            </a:r>
            <a:r>
              <a:rPr lang="en-US" sz="2400" dirty="0" err="1">
                <a:solidFill>
                  <a:srgbClr val="7030A0"/>
                </a:solidFill>
              </a:rPr>
              <a:t>mydriver_exit</a:t>
            </a:r>
            <a:r>
              <a:rPr lang="en-US" sz="2400" dirty="0">
                <a:solidFill>
                  <a:srgbClr val="7030A0"/>
                </a:solidFill>
              </a:rPr>
              <a:t>(void) {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7030A0"/>
                </a:solidFill>
              </a:rPr>
              <a:t>    // Cleanup code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7030A0"/>
                </a:solidFill>
              </a:rPr>
              <a:t>}</a:t>
            </a:r>
          </a:p>
          <a:p>
            <a:pPr algn="ctr"/>
            <a:endParaRPr lang="en-US" sz="24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dirty="0" err="1">
                <a:solidFill>
                  <a:srgbClr val="7030A0"/>
                </a:solidFill>
              </a:rPr>
              <a:t>module_init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mydriver_init</a:t>
            </a:r>
            <a:r>
              <a:rPr lang="en-US" sz="2400" dirty="0">
                <a:solidFill>
                  <a:srgbClr val="7030A0"/>
                </a:solidFill>
              </a:rPr>
              <a:t>);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7030A0"/>
                </a:solidFill>
              </a:rPr>
              <a:t>module_exit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mydriver_exit</a:t>
            </a:r>
            <a:r>
              <a:rPr lang="en-US" sz="2400" dirty="0">
                <a:solidFill>
                  <a:srgbClr val="7030A0"/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9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79" y="93233"/>
            <a:ext cx="8596668" cy="649045"/>
          </a:xfrm>
        </p:spPr>
        <p:txBody>
          <a:bodyPr/>
          <a:lstStyle/>
          <a:p>
            <a:r>
              <a:rPr lang="en-US" dirty="0"/>
              <a:t>Device Driver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786" y="966491"/>
            <a:ext cx="11328200" cy="56279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</a:rPr>
              <a:t>Compiling and Loading Modules:</a:t>
            </a:r>
          </a:p>
          <a:p>
            <a:r>
              <a:rPr lang="en-US" sz="2400" dirty="0"/>
              <a:t>Compile the module using appropriate build tools (make, </a:t>
            </a:r>
            <a:r>
              <a:rPr lang="en-US" sz="2400" dirty="0" err="1"/>
              <a:t>gcc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Load the module using </a:t>
            </a:r>
            <a:r>
              <a:rPr lang="en-US" sz="2400" dirty="0" err="1">
                <a:solidFill>
                  <a:srgbClr val="7030A0"/>
                </a:solidFill>
              </a:rPr>
              <a:t>insmod</a:t>
            </a:r>
            <a:r>
              <a:rPr lang="en-US" sz="2400" dirty="0" smtClean="0">
                <a:solidFill>
                  <a:srgbClr val="7030A0"/>
                </a:solidFill>
              </a:rPr>
              <a:t>:</a:t>
            </a:r>
          </a:p>
          <a:p>
            <a:r>
              <a:rPr lang="en-US" sz="2400" dirty="0" smtClean="0"/>
              <a:t>                                  Bash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$     </a:t>
            </a:r>
            <a:r>
              <a:rPr lang="en-US" sz="2400" b="1" dirty="0" err="1" smtClean="0">
                <a:solidFill>
                  <a:srgbClr val="C00000"/>
                </a:solidFill>
              </a:rPr>
              <a:t>sudo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insmod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mydriver.ko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/>
          </a:p>
          <a:p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</a:rPr>
              <a:t>Debugging </a:t>
            </a:r>
            <a:r>
              <a:rPr lang="en-US" sz="2400" b="1" dirty="0">
                <a:solidFill>
                  <a:srgbClr val="FF0000"/>
                </a:solidFill>
              </a:rPr>
              <a:t>and Tracing:</a:t>
            </a:r>
          </a:p>
          <a:p>
            <a:r>
              <a:rPr lang="en-US" sz="2400" dirty="0"/>
              <a:t>Use kernel debugging tools and techniques to identify and fix issues.</a:t>
            </a:r>
          </a:p>
          <a:p>
            <a:r>
              <a:rPr lang="en-US" sz="2400" dirty="0" err="1"/>
              <a:t>printk</a:t>
            </a:r>
            <a:r>
              <a:rPr lang="en-US" sz="2400" dirty="0"/>
              <a:t> statements can be used for basic debugging.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6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4" y="103991"/>
            <a:ext cx="8596668" cy="842682"/>
          </a:xfrm>
        </p:spPr>
        <p:txBody>
          <a:bodyPr/>
          <a:lstStyle/>
          <a:p>
            <a:r>
              <a:rPr lang="en-US" dirty="0"/>
              <a:t>Device Driver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088" y="946673"/>
            <a:ext cx="11435777" cy="59113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</a:rPr>
              <a:t>Device </a:t>
            </a:r>
            <a:r>
              <a:rPr lang="en-US" sz="2400" b="1" dirty="0">
                <a:solidFill>
                  <a:srgbClr val="FF0000"/>
                </a:solidFill>
              </a:rPr>
              <a:t>Registration:</a:t>
            </a:r>
          </a:p>
          <a:p>
            <a:r>
              <a:rPr lang="en-US" sz="2400" dirty="0"/>
              <a:t>Register the device with the kernel using functions like </a:t>
            </a:r>
            <a:r>
              <a:rPr lang="en-US" sz="2400" dirty="0" err="1"/>
              <a:t>register_chrdev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</a:rPr>
              <a:t>Testing: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Develop user-space applications to test the functionality of the device driver.</a:t>
            </a:r>
          </a:p>
          <a:p>
            <a:r>
              <a:rPr lang="en-US" sz="2400" dirty="0"/>
              <a:t>Test I/O operations, error handling, and concurrency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Security and Permissions:</a:t>
            </a:r>
          </a:p>
          <a:p>
            <a:r>
              <a:rPr lang="en-US" sz="2400" dirty="0"/>
              <a:t>Ensure that appropriate permissions and access controls are implemented to secure device access.</a:t>
            </a:r>
          </a:p>
        </p:txBody>
      </p:sp>
    </p:spTree>
    <p:extLst>
      <p:ext uri="{BB962C8B-B14F-4D97-AF65-F5344CB8AC3E}">
        <p14:creationId xmlns:p14="http://schemas.microsoft.com/office/powerpoint/2010/main" val="16634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52" y="136264"/>
            <a:ext cx="8596668" cy="907228"/>
          </a:xfrm>
        </p:spPr>
        <p:txBody>
          <a:bodyPr/>
          <a:lstStyle/>
          <a:p>
            <a:r>
              <a:rPr lang="en-US" dirty="0"/>
              <a:t>Device Driver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54" y="1310735"/>
            <a:ext cx="8596668" cy="54343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</a:rPr>
              <a:t>Documentation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sz="2400" dirty="0"/>
              <a:t>Provide documentation for the device driver, including usage guidelines and API documentation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Portability:</a:t>
            </a:r>
          </a:p>
          <a:p>
            <a:r>
              <a:rPr lang="en-US" sz="2400" dirty="0"/>
              <a:t>Write drivers in a way that ensures portability across different Unix-like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13568756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545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SYSTEM PROGRAMMING LECTURE</vt:lpstr>
      <vt:lpstr>Device Driver Development</vt:lpstr>
      <vt:lpstr>Device Driver Development</vt:lpstr>
      <vt:lpstr>Device Driver Development</vt:lpstr>
      <vt:lpstr>Device Driver Development</vt:lpstr>
      <vt:lpstr>Device Driver Development</vt:lpstr>
      <vt:lpstr>Device Driver Development</vt:lpstr>
      <vt:lpstr>Device Driver Development</vt:lpstr>
      <vt:lpstr>Device Driver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LECTURE</dc:title>
  <dc:creator>Izzyy</dc:creator>
  <cp:lastModifiedBy>Izzyy</cp:lastModifiedBy>
  <cp:revision>7</cp:revision>
  <dcterms:created xsi:type="dcterms:W3CDTF">2024-01-02T15:55:28Z</dcterms:created>
  <dcterms:modified xsi:type="dcterms:W3CDTF">2024-01-02T17:01:43Z</dcterms:modified>
</cp:coreProperties>
</file>