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113616"/>
            <a:ext cx="7766936" cy="1646302"/>
          </a:xfrm>
        </p:spPr>
        <p:txBody>
          <a:bodyPr/>
          <a:lstStyle/>
          <a:p>
            <a:pPr algn="ctr"/>
            <a:r>
              <a:rPr lang="en-US" dirty="0" smtClean="0"/>
              <a:t>System Programming </a:t>
            </a:r>
            <a:br>
              <a:rPr lang="en-US" dirty="0" smtClean="0"/>
            </a:br>
            <a:r>
              <a:rPr lang="en-US" dirty="0" smtClean="0"/>
              <a:t>Lectures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3555981"/>
            <a:ext cx="7766936" cy="89768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Lecturer </a:t>
            </a:r>
            <a:r>
              <a:rPr lang="en-US" dirty="0" err="1" smtClean="0">
                <a:solidFill>
                  <a:srgbClr val="7030A0"/>
                </a:solidFill>
              </a:rPr>
              <a:t>Izazullah</a:t>
            </a:r>
            <a:endParaRPr lang="en-US" dirty="0" smtClean="0">
              <a:solidFill>
                <a:srgbClr val="7030A0"/>
              </a:solidFill>
            </a:endParaRPr>
          </a:p>
          <a:p>
            <a:pPr algn="ctr"/>
            <a:r>
              <a:rPr lang="en-US" dirty="0" smtClean="0">
                <a:solidFill>
                  <a:srgbClr val="7030A0"/>
                </a:solidFill>
              </a:rPr>
              <a:t>GPGC </a:t>
            </a:r>
            <a:r>
              <a:rPr lang="en-US" dirty="0" err="1" smtClean="0">
                <a:solidFill>
                  <a:srgbClr val="7030A0"/>
                </a:solidFill>
              </a:rPr>
              <a:t>Charsadda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030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4" y="114748"/>
            <a:ext cx="8596668" cy="745864"/>
          </a:xfrm>
        </p:spPr>
        <p:txBody>
          <a:bodyPr/>
          <a:lstStyle/>
          <a:p>
            <a:r>
              <a:rPr lang="en-US" dirty="0" smtClean="0"/>
              <a:t>System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3" y="860612"/>
            <a:ext cx="11231381" cy="5819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File Management</a:t>
            </a:r>
          </a:p>
          <a:p>
            <a:r>
              <a:rPr lang="en-US" sz="2400" dirty="0"/>
              <a:t>File management system calls handle file manipulation jobs like creating a file, reading, and writing, </a:t>
            </a:r>
            <a:r>
              <a:rPr lang="en-US" sz="2400" dirty="0" smtClean="0"/>
              <a:t>etc.</a:t>
            </a:r>
          </a:p>
          <a:p>
            <a:r>
              <a:rPr lang="en-US" sz="2400" dirty="0" smtClean="0"/>
              <a:t>Functions:</a:t>
            </a:r>
          </a:p>
          <a:p>
            <a:endParaRPr lang="en-US" sz="2400" dirty="0" smtClean="0"/>
          </a:p>
          <a:p>
            <a:r>
              <a:rPr lang="en-US" sz="2400" dirty="0" smtClean="0"/>
              <a:t>Create </a:t>
            </a:r>
            <a:r>
              <a:rPr lang="en-US" sz="2400" dirty="0"/>
              <a:t>a file</a:t>
            </a:r>
          </a:p>
          <a:p>
            <a:r>
              <a:rPr lang="en-US" sz="2400" dirty="0"/>
              <a:t>Delete file</a:t>
            </a:r>
          </a:p>
          <a:p>
            <a:r>
              <a:rPr lang="en-US" sz="2400" dirty="0"/>
              <a:t>Open and close file</a:t>
            </a:r>
          </a:p>
          <a:p>
            <a:r>
              <a:rPr lang="en-US" sz="2400" dirty="0"/>
              <a:t>Read, write, and reposition</a:t>
            </a:r>
          </a:p>
          <a:p>
            <a:r>
              <a:rPr lang="en-US" sz="2400" dirty="0"/>
              <a:t>Get and set file attributes</a:t>
            </a:r>
          </a:p>
        </p:txBody>
      </p:sp>
    </p:spTree>
    <p:extLst>
      <p:ext uri="{BB962C8B-B14F-4D97-AF65-F5344CB8AC3E}">
        <p14:creationId xmlns:p14="http://schemas.microsoft.com/office/powerpoint/2010/main" val="256705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98" y="190051"/>
            <a:ext cx="8596668" cy="756621"/>
          </a:xfrm>
        </p:spPr>
        <p:txBody>
          <a:bodyPr/>
          <a:lstStyle/>
          <a:p>
            <a:r>
              <a:rPr lang="en-US" dirty="0" smtClean="0"/>
              <a:t>System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332" y="1246189"/>
            <a:ext cx="11134562" cy="54020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Device Management</a:t>
            </a:r>
          </a:p>
          <a:p>
            <a:r>
              <a:rPr lang="en-US" sz="2400" dirty="0"/>
              <a:t>Device management does the job of device manipulation like reading from device buffers, writing into device buffers, etc.</a:t>
            </a:r>
          </a:p>
          <a:p>
            <a:endParaRPr lang="en-US" sz="2400" dirty="0"/>
          </a:p>
          <a:p>
            <a:r>
              <a:rPr lang="en-US" sz="2400" dirty="0"/>
              <a:t>Functions:</a:t>
            </a:r>
          </a:p>
          <a:p>
            <a:endParaRPr lang="en-US" sz="2400" dirty="0"/>
          </a:p>
          <a:p>
            <a:r>
              <a:rPr lang="en-US" sz="2400" dirty="0"/>
              <a:t>Request and release device</a:t>
            </a:r>
          </a:p>
          <a:p>
            <a:r>
              <a:rPr lang="en-US" sz="2400" dirty="0"/>
              <a:t>Logically attach/ detach devices</a:t>
            </a:r>
          </a:p>
          <a:p>
            <a:r>
              <a:rPr lang="en-US" sz="2400" dirty="0"/>
              <a:t>Get and Set device attributes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095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70" y="276113"/>
            <a:ext cx="8596668" cy="756621"/>
          </a:xfrm>
        </p:spPr>
        <p:txBody>
          <a:bodyPr/>
          <a:lstStyle/>
          <a:p>
            <a:r>
              <a:rPr lang="en-US" dirty="0" smtClean="0"/>
              <a:t>System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573" y="1267704"/>
            <a:ext cx="10693499" cy="5014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Information Maintenance</a:t>
            </a:r>
          </a:p>
          <a:p>
            <a:r>
              <a:rPr lang="en-US" sz="2400" dirty="0"/>
              <a:t>It handles information and its transfer between the OS and the user program.</a:t>
            </a:r>
          </a:p>
          <a:p>
            <a:endParaRPr lang="en-US" sz="2400" dirty="0"/>
          </a:p>
          <a:p>
            <a:r>
              <a:rPr lang="en-US" sz="2400" dirty="0"/>
              <a:t>Functions:</a:t>
            </a:r>
          </a:p>
          <a:p>
            <a:endParaRPr lang="en-US" sz="2400" dirty="0"/>
          </a:p>
          <a:p>
            <a:r>
              <a:rPr lang="en-US" sz="2400" dirty="0"/>
              <a:t>Get or set time and date</a:t>
            </a:r>
          </a:p>
          <a:p>
            <a:r>
              <a:rPr lang="en-US" sz="2400" dirty="0"/>
              <a:t>Get process and device attributes</a:t>
            </a:r>
          </a:p>
        </p:txBody>
      </p:sp>
    </p:spTree>
    <p:extLst>
      <p:ext uri="{BB962C8B-B14F-4D97-AF65-F5344CB8AC3E}">
        <p14:creationId xmlns:p14="http://schemas.microsoft.com/office/powerpoint/2010/main" val="3518102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543" y="190052"/>
            <a:ext cx="8596668" cy="649044"/>
          </a:xfrm>
        </p:spPr>
        <p:txBody>
          <a:bodyPr/>
          <a:lstStyle/>
          <a:p>
            <a:r>
              <a:rPr lang="en-US" dirty="0" smtClean="0"/>
              <a:t>System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362" y="1052551"/>
            <a:ext cx="8596668" cy="5165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Communication</a:t>
            </a:r>
          </a:p>
          <a:p>
            <a:r>
              <a:rPr lang="en-US" sz="2400" dirty="0"/>
              <a:t>These types of system calls are specially used for </a:t>
            </a:r>
            <a:r>
              <a:rPr lang="en-US" sz="2400" dirty="0" smtClean="0"/>
              <a:t>inter process communications.</a:t>
            </a:r>
          </a:p>
          <a:p>
            <a:r>
              <a:rPr lang="en-US" sz="2400" dirty="0" smtClean="0"/>
              <a:t>Functions:</a:t>
            </a:r>
          </a:p>
          <a:p>
            <a:endParaRPr lang="en-US" sz="2400" dirty="0" smtClean="0"/>
          </a:p>
          <a:p>
            <a:r>
              <a:rPr lang="en-US" sz="2400" dirty="0" smtClean="0"/>
              <a:t>Create</a:t>
            </a:r>
            <a:r>
              <a:rPr lang="en-US" sz="2400" dirty="0"/>
              <a:t>, delete communications connections</a:t>
            </a:r>
          </a:p>
          <a:p>
            <a:r>
              <a:rPr lang="en-US" sz="2400" dirty="0"/>
              <a:t>Send, receive message</a:t>
            </a:r>
          </a:p>
          <a:p>
            <a:r>
              <a:rPr lang="en-US" sz="2400" dirty="0"/>
              <a:t>Help OS to transfer status information</a:t>
            </a:r>
          </a:p>
          <a:p>
            <a:r>
              <a:rPr lang="en-US" sz="2400" dirty="0"/>
              <a:t>Attach or detach remote devices</a:t>
            </a:r>
          </a:p>
        </p:txBody>
      </p:sp>
    </p:spTree>
    <p:extLst>
      <p:ext uri="{BB962C8B-B14F-4D97-AF65-F5344CB8AC3E}">
        <p14:creationId xmlns:p14="http://schemas.microsoft.com/office/powerpoint/2010/main" val="2326915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What is System Calls </a:t>
            </a:r>
          </a:p>
          <a:p>
            <a:r>
              <a:rPr lang="en-US" sz="2400" dirty="0" smtClean="0"/>
              <a:t>How System Call Works</a:t>
            </a:r>
          </a:p>
          <a:p>
            <a:r>
              <a:rPr lang="en-US" sz="2400" dirty="0" smtClean="0"/>
              <a:t>Why we need System Calls </a:t>
            </a:r>
          </a:p>
          <a:p>
            <a:r>
              <a:rPr lang="en-US" sz="2400" dirty="0" smtClean="0"/>
              <a:t>Types of System  Calls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7822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755" y="200809"/>
            <a:ext cx="8596668" cy="874955"/>
          </a:xfrm>
        </p:spPr>
        <p:txBody>
          <a:bodyPr/>
          <a:lstStyle/>
          <a:p>
            <a:r>
              <a:rPr lang="en-US" dirty="0" smtClean="0"/>
              <a:t>System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755" y="1181643"/>
            <a:ext cx="11102290" cy="5057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What is System Call?</a:t>
            </a:r>
          </a:p>
          <a:p>
            <a:r>
              <a:rPr lang="en-US" sz="2400" dirty="0"/>
              <a:t>A system call is a mechanism that provides the interface between a process and the operating system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It is a programmatic method in which a computer program requests a service from the kernel of the OS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System </a:t>
            </a:r>
            <a:r>
              <a:rPr lang="en-US" sz="2400" dirty="0"/>
              <a:t>calls are the only entry points for the kernel system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The Application Program Interface (API) connects the operating system's functions to user programs.</a:t>
            </a:r>
          </a:p>
        </p:txBody>
      </p:sp>
    </p:spTree>
    <p:extLst>
      <p:ext uri="{BB962C8B-B14F-4D97-AF65-F5344CB8AC3E}">
        <p14:creationId xmlns:p14="http://schemas.microsoft.com/office/powerpoint/2010/main" val="3981361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786" y="200810"/>
            <a:ext cx="8596668" cy="939502"/>
          </a:xfrm>
        </p:spPr>
        <p:txBody>
          <a:bodyPr/>
          <a:lstStyle/>
          <a:p>
            <a:r>
              <a:rPr lang="en-US" dirty="0" smtClean="0"/>
              <a:t>System Calls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56" b="10711"/>
          <a:stretch/>
        </p:blipFill>
        <p:spPr>
          <a:xfrm>
            <a:off x="2700169" y="1439826"/>
            <a:ext cx="4679577" cy="426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298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786" y="114748"/>
            <a:ext cx="8596668" cy="778137"/>
          </a:xfrm>
        </p:spPr>
        <p:txBody>
          <a:bodyPr/>
          <a:lstStyle/>
          <a:p>
            <a:r>
              <a:rPr lang="en-US" dirty="0" smtClean="0"/>
              <a:t>System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785" y="892885"/>
            <a:ext cx="9843645" cy="550791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How System Call Works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468" y="1827567"/>
            <a:ext cx="7773409" cy="398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104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088" y="222325"/>
            <a:ext cx="8596668" cy="681317"/>
          </a:xfrm>
        </p:spPr>
        <p:txBody>
          <a:bodyPr/>
          <a:lstStyle/>
          <a:p>
            <a:r>
              <a:rPr lang="en-US" dirty="0" smtClean="0"/>
              <a:t>System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511" y="998764"/>
            <a:ext cx="11564870" cy="5859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How System Call work</a:t>
            </a:r>
          </a:p>
          <a:p>
            <a:r>
              <a:rPr lang="en-US" sz="2400" dirty="0"/>
              <a:t>As you can see in the above-given System Call example diagram.</a:t>
            </a:r>
          </a:p>
          <a:p>
            <a:endParaRPr lang="en-US" sz="2400" dirty="0"/>
          </a:p>
          <a:p>
            <a:r>
              <a:rPr lang="en-US" sz="2400" dirty="0"/>
              <a:t>Step 1) The processes executed in the user mode till the time a system call interrupts it.</a:t>
            </a:r>
          </a:p>
          <a:p>
            <a:endParaRPr lang="en-US" sz="2400" dirty="0"/>
          </a:p>
          <a:p>
            <a:r>
              <a:rPr lang="en-US" sz="2400" dirty="0"/>
              <a:t>Step 2) After that, the system call is executed in the kernel-mode on a priority basis.</a:t>
            </a:r>
          </a:p>
          <a:p>
            <a:endParaRPr lang="en-US" sz="2400" dirty="0"/>
          </a:p>
          <a:p>
            <a:r>
              <a:rPr lang="en-US" sz="2400" dirty="0"/>
              <a:t>Step 3) Once system call execution is over, control returns to the user mode.,</a:t>
            </a:r>
          </a:p>
          <a:p>
            <a:endParaRPr lang="en-US" sz="2400" dirty="0"/>
          </a:p>
          <a:p>
            <a:r>
              <a:rPr lang="en-US" sz="2400" dirty="0"/>
              <a:t>Step 4) The execution of user processes resumed in </a:t>
            </a:r>
            <a:r>
              <a:rPr lang="en-US" sz="2400" dirty="0">
                <a:solidFill>
                  <a:srgbClr val="7030A0"/>
                </a:solidFill>
              </a:rPr>
              <a:t>Kernel mod</a:t>
            </a:r>
          </a:p>
        </p:txBody>
      </p:sp>
    </p:spTree>
    <p:extLst>
      <p:ext uri="{BB962C8B-B14F-4D97-AF65-F5344CB8AC3E}">
        <p14:creationId xmlns:p14="http://schemas.microsoft.com/office/powerpoint/2010/main" val="1267610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21" y="147021"/>
            <a:ext cx="8596668" cy="735106"/>
          </a:xfrm>
        </p:spPr>
        <p:txBody>
          <a:bodyPr/>
          <a:lstStyle/>
          <a:p>
            <a:r>
              <a:rPr lang="en-US" dirty="0" smtClean="0"/>
              <a:t>System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543" y="1095582"/>
            <a:ext cx="10747288" cy="52621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Why We need System Calls</a:t>
            </a:r>
          </a:p>
          <a:p>
            <a:r>
              <a:rPr lang="en-US" sz="2400" dirty="0"/>
              <a:t>Following are situations which need system calls in OS:</a:t>
            </a:r>
          </a:p>
          <a:p>
            <a:endParaRPr lang="en-US" sz="2400" dirty="0"/>
          </a:p>
          <a:p>
            <a:r>
              <a:rPr lang="en-US" sz="2400" dirty="0"/>
              <a:t>Reading and writing from files demand system calls.</a:t>
            </a:r>
          </a:p>
          <a:p>
            <a:r>
              <a:rPr lang="en-US" sz="2400" dirty="0"/>
              <a:t>If a file system wants to create or delete files, system calls are required.</a:t>
            </a:r>
          </a:p>
          <a:p>
            <a:r>
              <a:rPr lang="en-US" sz="2400" dirty="0"/>
              <a:t>System calls are used for the creation and management of new processes.</a:t>
            </a:r>
          </a:p>
          <a:p>
            <a:r>
              <a:rPr lang="en-US" sz="2400" dirty="0"/>
              <a:t>Network connections need system calls for sending and receiving packets.</a:t>
            </a:r>
          </a:p>
          <a:p>
            <a:r>
              <a:rPr lang="en-US" sz="2400" dirty="0"/>
              <a:t>Access to hardware devices like scanner, printer, need a system call.</a:t>
            </a:r>
          </a:p>
        </p:txBody>
      </p:sp>
    </p:spTree>
    <p:extLst>
      <p:ext uri="{BB962C8B-B14F-4D97-AF65-F5344CB8AC3E}">
        <p14:creationId xmlns:p14="http://schemas.microsoft.com/office/powerpoint/2010/main" val="1943548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98" y="200809"/>
            <a:ext cx="8596668" cy="821167"/>
          </a:xfrm>
        </p:spPr>
        <p:txBody>
          <a:bodyPr/>
          <a:lstStyle/>
          <a:p>
            <a:r>
              <a:rPr lang="en-US" dirty="0" smtClean="0"/>
              <a:t>System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58" y="1021976"/>
            <a:ext cx="11242139" cy="5572462"/>
          </a:xfrm>
        </p:spPr>
        <p:txBody>
          <a:bodyPr/>
          <a:lstStyle/>
          <a:p>
            <a:r>
              <a:rPr lang="en-US" dirty="0" smtClean="0"/>
              <a:t>Types of System Calls</a:t>
            </a:r>
          </a:p>
          <a:p>
            <a:r>
              <a:rPr lang="en-US" dirty="0"/>
              <a:t>Here are the five types of System Calls in </a:t>
            </a:r>
            <a:r>
              <a:rPr lang="en-US" dirty="0" smtClean="0"/>
              <a:t>OS:</a:t>
            </a:r>
          </a:p>
          <a:p>
            <a:r>
              <a:rPr lang="en-US" dirty="0" smtClean="0"/>
              <a:t>Process </a:t>
            </a:r>
            <a:r>
              <a:rPr lang="en-US" dirty="0"/>
              <a:t>Control</a:t>
            </a:r>
          </a:p>
          <a:p>
            <a:r>
              <a:rPr lang="en-US" dirty="0"/>
              <a:t>File Management</a:t>
            </a:r>
          </a:p>
          <a:p>
            <a:r>
              <a:rPr lang="en-US" dirty="0"/>
              <a:t>Device Management</a:t>
            </a:r>
          </a:p>
          <a:p>
            <a:r>
              <a:rPr lang="en-US" dirty="0"/>
              <a:t>Information Maintenance</a:t>
            </a:r>
          </a:p>
          <a:p>
            <a:r>
              <a:rPr lang="en-US" dirty="0" smtClean="0"/>
              <a:t>Communications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355" y="2047538"/>
            <a:ext cx="5583219" cy="399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95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09" y="265355"/>
            <a:ext cx="8596668" cy="831925"/>
          </a:xfrm>
        </p:spPr>
        <p:txBody>
          <a:bodyPr/>
          <a:lstStyle/>
          <a:p>
            <a:r>
              <a:rPr lang="en-US" dirty="0" smtClean="0"/>
              <a:t>System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634" y="1246189"/>
            <a:ext cx="10822591" cy="545582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Process Control</a:t>
            </a:r>
          </a:p>
          <a:p>
            <a:r>
              <a:rPr lang="en-US" sz="2400" dirty="0"/>
              <a:t>This system calls perform the task of process creation, process termination, etc.</a:t>
            </a:r>
          </a:p>
          <a:p>
            <a:r>
              <a:rPr lang="en-US" sz="2400" dirty="0"/>
              <a:t>Functions:</a:t>
            </a:r>
          </a:p>
          <a:p>
            <a:r>
              <a:rPr lang="en-US" sz="2400" dirty="0"/>
              <a:t>End and Abort</a:t>
            </a:r>
          </a:p>
          <a:p>
            <a:r>
              <a:rPr lang="en-US" sz="2400" dirty="0"/>
              <a:t>Load and Execute</a:t>
            </a:r>
          </a:p>
          <a:p>
            <a:r>
              <a:rPr lang="en-US" sz="2400" dirty="0"/>
              <a:t>Create Process and Terminate Process</a:t>
            </a:r>
          </a:p>
          <a:p>
            <a:r>
              <a:rPr lang="en-US" sz="2400" dirty="0"/>
              <a:t>Wait and Signal Event</a:t>
            </a:r>
          </a:p>
          <a:p>
            <a:r>
              <a:rPr lang="en-US" sz="2400" dirty="0"/>
              <a:t>Allocate and free memory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6061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</TotalTime>
  <Words>496</Words>
  <Application>Microsoft Office PowerPoint</Application>
  <PresentationFormat>Widescreen</PresentationFormat>
  <Paragraphs>90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System Programming  Lectures </vt:lpstr>
      <vt:lpstr>System Calls</vt:lpstr>
      <vt:lpstr>System Calls</vt:lpstr>
      <vt:lpstr>System Calls</vt:lpstr>
      <vt:lpstr>System Calls</vt:lpstr>
      <vt:lpstr>System Calls</vt:lpstr>
      <vt:lpstr>System Calls</vt:lpstr>
      <vt:lpstr>System Calls</vt:lpstr>
      <vt:lpstr>System Calls</vt:lpstr>
      <vt:lpstr>System Calls</vt:lpstr>
      <vt:lpstr>System Calls</vt:lpstr>
      <vt:lpstr>System Calls</vt:lpstr>
      <vt:lpstr>System Calls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Programming  Lectures</dc:title>
  <dc:creator>Izzyy</dc:creator>
  <cp:lastModifiedBy>Izzyy</cp:lastModifiedBy>
  <cp:revision>11</cp:revision>
  <dcterms:created xsi:type="dcterms:W3CDTF">2023-09-12T16:10:40Z</dcterms:created>
  <dcterms:modified xsi:type="dcterms:W3CDTF">2023-09-12T16:50:03Z</dcterms:modified>
</cp:coreProperties>
</file>