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B030-F663-D14A-BCC8-551AF60B0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F8336-16EE-464C-9EAE-6A8572F03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07A8-8CB1-1743-AF7D-FFD11AEC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6982-F0B7-EC4C-B3D7-EE83A02FCC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34F5A-3CC4-C444-82ED-9AC0357D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08334-80AF-504A-9EE5-D811B218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1451-CCCC-B84B-9F19-E732D816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3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9ECA-C0BA-FB4E-9136-56951070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10FBD-B14C-8340-8108-81F51A814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E6E50-8287-944E-801E-92DAA2FC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6982-F0B7-EC4C-B3D7-EE83A02FCC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47283-FEAB-8046-A323-13DA120B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3C69-12BB-CC4F-9980-C68FCFE4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1451-CCCC-B84B-9F19-E732D816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3ED3C-5957-774B-A5F7-F22CA6EBC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4EC52-F506-0A40-9DBF-E5BE1BE38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032E-3C3D-5E4E-ACF8-4538B779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6982-F0B7-EC4C-B3D7-EE83A02FCC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808A-8BD2-A74C-96C5-76641167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301A-ECAE-184B-9644-E76973E6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1451-CCCC-B84B-9F19-E732D816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6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0058-2B40-9C41-9656-26537984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974D-4D07-5445-AE8A-BB46AA88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8716E-F88F-DD43-8D33-2C9BB34C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6982-F0B7-EC4C-B3D7-EE83A02FCC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F610-A70A-AF47-A01B-53D6D513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B266-6039-1646-9349-B76CC186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1451-CCCC-B84B-9F19-E732D816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046F-21B6-1F4C-897D-FA0F41E1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E86B5-4668-464E-9751-9347F9F02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06D1-A493-0640-A6C4-730CA4C7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6982-F0B7-EC4C-B3D7-EE83A02FCC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4039-1F56-A14B-811D-5989DD4B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6C50-0156-C440-800E-06CC4BDE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1451-CCCC-B84B-9F19-E732D816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484-85CC-194A-A2D9-CBBCEC5A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F13F-86DE-7648-9441-4B676EAD0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E9701-A4DC-434B-A52B-330EF31A9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6F9C6-EF9A-4B41-AEFC-21566763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6982-F0B7-EC4C-B3D7-EE83A02FCC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11BD5-5538-3E44-A0CC-B9FD54AB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2B79B-9A7B-6243-8461-601A75DA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1451-CCCC-B84B-9F19-E732D816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9B1D-2FEC-B64E-9E52-94823623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366F4-74A8-8643-9A95-113486211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F955E-5DD4-4641-91A9-7A97CA27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DA4E5-AA21-D14A-A385-E62B685F1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EE610-5F25-4044-A783-F41D64A46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A0615-3081-2A46-B0E2-DF345291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6982-F0B7-EC4C-B3D7-EE83A02FCC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DE95A-8765-EC42-B8F8-C94B5506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413D3-84F8-FB49-BAC0-BD874BBB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1451-CCCC-B84B-9F19-E732D816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916F-01D1-6F4F-845F-9436C8E7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8AD5C-3F05-364A-9FF0-C5367F94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6982-F0B7-EC4C-B3D7-EE83A02FCC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98CF7-B8F2-F843-8755-82F8DC9C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C05C9-480C-6C46-A770-A9E89017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1451-CCCC-B84B-9F19-E732D816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1183A-0A56-754F-A4A0-0052830A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6982-F0B7-EC4C-B3D7-EE83A02FCC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ACA95-4312-3F46-A728-C3497D63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E96E0-A3A7-1245-873D-FD3CDC71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1451-CCCC-B84B-9F19-E732D816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AF77-2EB0-6E46-9C0E-0862E27D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BDA9-0E8C-1E4A-942C-546C0A2A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BE5DB-DCE1-5F43-B54C-44E3CC1BA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EF2D-51AA-A94F-9917-30B60E0B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6982-F0B7-EC4C-B3D7-EE83A02FCC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766B-E3DB-1F46-A45E-CB6641F4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56D0A-1486-004D-8C10-0BE7CC2C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1451-CCCC-B84B-9F19-E732D816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0013-C7AF-6F4C-929D-AFD01FE4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B949-E0A5-E641-AA50-AA473B542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FB4D8-F165-7B4F-A470-E48D45777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A686D-AEF3-2E42-81B5-DB49326F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6982-F0B7-EC4C-B3D7-EE83A02FCC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567D-42E1-ED49-85F1-F53E43C3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8F4B-ED91-9548-B76A-01C4DFCE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1451-CCCC-B84B-9F19-E732D816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94E27-433B-8542-BAF7-51C792C4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28AA-1E33-DB40-BA42-A72250E3A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7A0C-3C48-694A-A61C-F8F71D6C1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6982-F0B7-EC4C-B3D7-EE83A02FCC1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2208-23C7-6444-BB05-341E59081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86B7-02E9-794B-8443-5546B14A2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1451-CCCC-B84B-9F19-E732D816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9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D234-4534-B44F-ADC3-F1528CFAB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Collections in C#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7E934-676B-CD47-B09A-44644C6A1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5CB7393-EB55-0245-B9CC-4246391DA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77" y="0"/>
            <a:ext cx="10149692" cy="6857999"/>
          </a:xfrm>
        </p:spPr>
      </p:pic>
    </p:spTree>
    <p:extLst>
      <p:ext uri="{BB962C8B-B14F-4D97-AF65-F5344CB8AC3E}">
        <p14:creationId xmlns:p14="http://schemas.microsoft.com/office/powerpoint/2010/main" val="273839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FB82B2F-B4C0-D34F-B3B3-8D35BDCF8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8" y="0"/>
            <a:ext cx="10056916" cy="6857999"/>
          </a:xfrm>
        </p:spPr>
      </p:pic>
    </p:spTree>
    <p:extLst>
      <p:ext uri="{BB962C8B-B14F-4D97-AF65-F5344CB8AC3E}">
        <p14:creationId xmlns:p14="http://schemas.microsoft.com/office/powerpoint/2010/main" val="12448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B9A3208-D991-D648-BB3F-C281006BE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67" y="0"/>
            <a:ext cx="10465130" cy="6857999"/>
          </a:xfrm>
        </p:spPr>
      </p:pic>
    </p:spTree>
    <p:extLst>
      <p:ext uri="{BB962C8B-B14F-4D97-AF65-F5344CB8AC3E}">
        <p14:creationId xmlns:p14="http://schemas.microsoft.com/office/powerpoint/2010/main" val="2770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13CC026-3ADB-A84D-B908-98EB7CB8F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11" y="0"/>
            <a:ext cx="10149691" cy="6698425"/>
          </a:xfrm>
        </p:spPr>
      </p:pic>
    </p:spTree>
    <p:extLst>
      <p:ext uri="{BB962C8B-B14F-4D97-AF65-F5344CB8AC3E}">
        <p14:creationId xmlns:p14="http://schemas.microsoft.com/office/powerpoint/2010/main" val="303491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B503484-2040-C24F-A1F5-AB628AC3E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0"/>
            <a:ext cx="10687792" cy="6858000"/>
          </a:xfrm>
        </p:spPr>
      </p:pic>
    </p:spTree>
    <p:extLst>
      <p:ext uri="{BB962C8B-B14F-4D97-AF65-F5344CB8AC3E}">
        <p14:creationId xmlns:p14="http://schemas.microsoft.com/office/powerpoint/2010/main" val="211134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78B301C-029D-DE4D-9A47-52AFAB26C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84" y="0"/>
            <a:ext cx="10019806" cy="6857999"/>
          </a:xfrm>
        </p:spPr>
      </p:pic>
    </p:spTree>
    <p:extLst>
      <p:ext uri="{BB962C8B-B14F-4D97-AF65-F5344CB8AC3E}">
        <p14:creationId xmlns:p14="http://schemas.microsoft.com/office/powerpoint/2010/main" val="370403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518EB63-2256-CF4A-865C-FCA127BCA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74" y="0"/>
            <a:ext cx="9778588" cy="6716981"/>
          </a:xfrm>
        </p:spPr>
      </p:pic>
    </p:spTree>
    <p:extLst>
      <p:ext uri="{BB962C8B-B14F-4D97-AF65-F5344CB8AC3E}">
        <p14:creationId xmlns:p14="http://schemas.microsoft.com/office/powerpoint/2010/main" val="297236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EDA1357-27C4-264F-A0CD-9CE38BF73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77" y="0"/>
            <a:ext cx="9908474" cy="6858000"/>
          </a:xfrm>
        </p:spPr>
      </p:pic>
    </p:spTree>
    <p:extLst>
      <p:ext uri="{BB962C8B-B14F-4D97-AF65-F5344CB8AC3E}">
        <p14:creationId xmlns:p14="http://schemas.microsoft.com/office/powerpoint/2010/main" val="2012392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782E562-0ADE-294A-81F9-B1216CF64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3" y="0"/>
            <a:ext cx="9815698" cy="6858000"/>
          </a:xfrm>
        </p:spPr>
      </p:pic>
    </p:spTree>
    <p:extLst>
      <p:ext uri="{BB962C8B-B14F-4D97-AF65-F5344CB8AC3E}">
        <p14:creationId xmlns:p14="http://schemas.microsoft.com/office/powerpoint/2010/main" val="291533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57AC5CA-76F4-6A4C-8934-9581ABA0A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83" y="0"/>
            <a:ext cx="9611591" cy="6858000"/>
          </a:xfrm>
        </p:spPr>
      </p:pic>
    </p:spTree>
    <p:extLst>
      <p:ext uri="{BB962C8B-B14F-4D97-AF65-F5344CB8AC3E}">
        <p14:creationId xmlns:p14="http://schemas.microsoft.com/office/powerpoint/2010/main" val="77413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568B-CE64-0845-BD8D-206A5F09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E9770E-0522-7E4B-BBB6-42F7B3E8E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6" y="0"/>
            <a:ext cx="10797144" cy="6858000"/>
          </a:xfrm>
        </p:spPr>
      </p:pic>
    </p:spTree>
    <p:extLst>
      <p:ext uri="{BB962C8B-B14F-4D97-AF65-F5344CB8AC3E}">
        <p14:creationId xmlns:p14="http://schemas.microsoft.com/office/powerpoint/2010/main" val="354889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50109E7-8C54-DE4B-B7C3-586DBA782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5" y="-1"/>
            <a:ext cx="9555925" cy="6858001"/>
          </a:xfrm>
        </p:spPr>
      </p:pic>
    </p:spTree>
    <p:extLst>
      <p:ext uri="{BB962C8B-B14F-4D97-AF65-F5344CB8AC3E}">
        <p14:creationId xmlns:p14="http://schemas.microsoft.com/office/powerpoint/2010/main" val="68414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AD16F25-1603-1546-AE14-72DD19575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05" y="-1"/>
            <a:ext cx="8999269" cy="6709559"/>
          </a:xfrm>
        </p:spPr>
      </p:pic>
    </p:spTree>
    <p:extLst>
      <p:ext uri="{BB962C8B-B14F-4D97-AF65-F5344CB8AC3E}">
        <p14:creationId xmlns:p14="http://schemas.microsoft.com/office/powerpoint/2010/main" val="875225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181C7A3-871A-1040-B852-A34B6B4B6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94" y="0"/>
            <a:ext cx="9184821" cy="6858000"/>
          </a:xfrm>
        </p:spPr>
      </p:pic>
    </p:spTree>
    <p:extLst>
      <p:ext uri="{BB962C8B-B14F-4D97-AF65-F5344CB8AC3E}">
        <p14:creationId xmlns:p14="http://schemas.microsoft.com/office/powerpoint/2010/main" val="6063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9B1B08A-EDB9-E747-A9E2-2F50CD70A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49" y="0"/>
            <a:ext cx="8850828" cy="6995308"/>
          </a:xfrm>
        </p:spPr>
      </p:pic>
    </p:spTree>
    <p:extLst>
      <p:ext uri="{BB962C8B-B14F-4D97-AF65-F5344CB8AC3E}">
        <p14:creationId xmlns:p14="http://schemas.microsoft.com/office/powerpoint/2010/main" val="80453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A33B7BB-893D-F540-9609-91000403F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7" y="0"/>
            <a:ext cx="9444594" cy="6857999"/>
          </a:xfrm>
        </p:spPr>
      </p:pic>
    </p:spTree>
    <p:extLst>
      <p:ext uri="{BB962C8B-B14F-4D97-AF65-F5344CB8AC3E}">
        <p14:creationId xmlns:p14="http://schemas.microsoft.com/office/powerpoint/2010/main" val="201612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CA77B8F-1B0A-7B4C-9E99-15B59797B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3" y="0"/>
            <a:ext cx="9611591" cy="6858000"/>
          </a:xfrm>
        </p:spPr>
      </p:pic>
    </p:spTree>
    <p:extLst>
      <p:ext uri="{BB962C8B-B14F-4D97-AF65-F5344CB8AC3E}">
        <p14:creationId xmlns:p14="http://schemas.microsoft.com/office/powerpoint/2010/main" val="1170142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202E0C7-B9B5-2E40-89F0-E90DC88F9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31" y="0"/>
            <a:ext cx="9296153" cy="6858000"/>
          </a:xfrm>
        </p:spPr>
      </p:pic>
    </p:spTree>
    <p:extLst>
      <p:ext uri="{BB962C8B-B14F-4D97-AF65-F5344CB8AC3E}">
        <p14:creationId xmlns:p14="http://schemas.microsoft.com/office/powerpoint/2010/main" val="2073953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A03EBE3-2C13-FB46-8DB2-BD0E1814F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5" y="0"/>
            <a:ext cx="9184821" cy="6858000"/>
          </a:xfrm>
        </p:spPr>
      </p:pic>
    </p:spTree>
    <p:extLst>
      <p:ext uri="{BB962C8B-B14F-4D97-AF65-F5344CB8AC3E}">
        <p14:creationId xmlns:p14="http://schemas.microsoft.com/office/powerpoint/2010/main" val="180308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FFC39CB-CE01-AC4A-8F3B-1373556DC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53" y="0"/>
            <a:ext cx="8795163" cy="6857999"/>
          </a:xfrm>
        </p:spPr>
      </p:pic>
    </p:spTree>
    <p:extLst>
      <p:ext uri="{BB962C8B-B14F-4D97-AF65-F5344CB8AC3E}">
        <p14:creationId xmlns:p14="http://schemas.microsoft.com/office/powerpoint/2010/main" val="373901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D6DA4B9-E7BB-2242-96E4-E551FF7FD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01" y="0"/>
            <a:ext cx="9630146" cy="6857999"/>
          </a:xfrm>
        </p:spPr>
      </p:pic>
    </p:spTree>
    <p:extLst>
      <p:ext uri="{BB962C8B-B14F-4D97-AF65-F5344CB8AC3E}">
        <p14:creationId xmlns:p14="http://schemas.microsoft.com/office/powerpoint/2010/main" val="18113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1D5C-E2D6-5943-8225-1EF02634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54F89D-95CB-054B-B9D5-7A72207AA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515600" cy="6492875"/>
          </a:xfrm>
        </p:spPr>
      </p:pic>
    </p:spTree>
    <p:extLst>
      <p:ext uri="{BB962C8B-B14F-4D97-AF65-F5344CB8AC3E}">
        <p14:creationId xmlns:p14="http://schemas.microsoft.com/office/powerpoint/2010/main" val="2748011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A8B07A7-F726-3D4E-8E13-420B1382F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0"/>
            <a:ext cx="9129156" cy="6857999"/>
          </a:xfrm>
        </p:spPr>
      </p:pic>
    </p:spTree>
    <p:extLst>
      <p:ext uri="{BB962C8B-B14F-4D97-AF65-F5344CB8AC3E}">
        <p14:creationId xmlns:p14="http://schemas.microsoft.com/office/powerpoint/2010/main" val="649074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5109-3EB9-8541-9D67-6C730E9E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1D49B-3FF6-D943-96C7-CF84B08A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8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33691D2-347E-5541-92D3-63B67AB70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85" y="575211"/>
            <a:ext cx="9314708" cy="5601752"/>
          </a:xfrm>
        </p:spPr>
      </p:pic>
    </p:spTree>
    <p:extLst>
      <p:ext uri="{BB962C8B-B14F-4D97-AF65-F5344CB8AC3E}">
        <p14:creationId xmlns:p14="http://schemas.microsoft.com/office/powerpoint/2010/main" val="24583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2D6A2C6-0FD8-8A48-A2ED-F67C9F553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"/>
            <a:ext cx="10316688" cy="6857999"/>
          </a:xfrm>
        </p:spPr>
      </p:pic>
    </p:spTree>
    <p:extLst>
      <p:ext uri="{BB962C8B-B14F-4D97-AF65-F5344CB8AC3E}">
        <p14:creationId xmlns:p14="http://schemas.microsoft.com/office/powerpoint/2010/main" val="45334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2BEC9F5-A494-5F46-835B-AF12D8F06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7" y="0"/>
            <a:ext cx="9871362" cy="6698425"/>
          </a:xfrm>
        </p:spPr>
      </p:pic>
    </p:spTree>
    <p:extLst>
      <p:ext uri="{BB962C8B-B14F-4D97-AF65-F5344CB8AC3E}">
        <p14:creationId xmlns:p14="http://schemas.microsoft.com/office/powerpoint/2010/main" val="219994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CC30CE7-B776-C640-8A2F-DE3870708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98" y="0"/>
            <a:ext cx="10595016" cy="6858000"/>
          </a:xfrm>
        </p:spPr>
      </p:pic>
    </p:spTree>
    <p:extLst>
      <p:ext uri="{BB962C8B-B14F-4D97-AF65-F5344CB8AC3E}">
        <p14:creationId xmlns:p14="http://schemas.microsoft.com/office/powerpoint/2010/main" val="256423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B669E35-A8D9-FC42-9B45-6B48D57F4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77" y="0"/>
            <a:ext cx="9945585" cy="6858000"/>
          </a:xfrm>
        </p:spPr>
      </p:pic>
    </p:spTree>
    <p:extLst>
      <p:ext uri="{BB962C8B-B14F-4D97-AF65-F5344CB8AC3E}">
        <p14:creationId xmlns:p14="http://schemas.microsoft.com/office/powerpoint/2010/main" val="48471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0ED5BB-CDC6-EA4D-9DFC-8E1DB67C3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22" y="185552"/>
            <a:ext cx="10131136" cy="6512873"/>
          </a:xfrm>
        </p:spPr>
      </p:pic>
    </p:spTree>
    <p:extLst>
      <p:ext uri="{BB962C8B-B14F-4D97-AF65-F5344CB8AC3E}">
        <p14:creationId xmlns:p14="http://schemas.microsoft.com/office/powerpoint/2010/main" val="890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Collections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Unknown User</cp:lastModifiedBy>
  <cp:revision>2</cp:revision>
  <dcterms:created xsi:type="dcterms:W3CDTF">2023-11-14T14:22:39Z</dcterms:created>
  <dcterms:modified xsi:type="dcterms:W3CDTF">2023-11-16T08:04:59Z</dcterms:modified>
</cp:coreProperties>
</file>