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5" r:id="rId6"/>
    <p:sldId id="263" r:id="rId7"/>
    <p:sldId id="266" r:id="rId8"/>
    <p:sldId id="261" r:id="rId9"/>
    <p:sldId id="259" r:id="rId10"/>
    <p:sldId id="262"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38"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9/23/2023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9/23/2023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DFBF6A-B349-4F88-987D-DF784C81D585}"/>
              </a:ext>
            </a:extLst>
          </p:cNvPr>
          <p:cNvSpPr>
            <a:spLocks noGrp="1"/>
          </p:cNvSpPr>
          <p:nvPr>
            <p:ph type="ctrTitle"/>
          </p:nvPr>
        </p:nvSpPr>
        <p:spPr>
          <a:xfrm>
            <a:off x="2493979" y="832778"/>
            <a:ext cx="8637073" cy="2541431"/>
          </a:xfrm>
        </p:spPr>
        <p:txBody>
          <a:bodyPr>
            <a:normAutofit fontScale="90000"/>
          </a:bodyPr>
          <a:lstStyle/>
          <a:p>
            <a:r>
              <a:rPr lang="en-US" sz="4400" i="1" dirty="0"/>
              <a:t/>
            </a:r>
            <a:br>
              <a:rPr lang="en-US" sz="4400" i="1" dirty="0"/>
            </a:br>
            <a:r>
              <a:rPr lang="en-US" sz="6000" b="1" i="1" dirty="0" smtClean="0"/>
              <a:t>ethics</a:t>
            </a:r>
            <a:r>
              <a:rPr lang="en-US" sz="5300" b="1" i="1" dirty="0" smtClean="0"/>
              <a:t/>
            </a:r>
            <a:br>
              <a:rPr lang="en-US" sz="5300" b="1" i="1" dirty="0" smtClean="0"/>
            </a:br>
            <a:r>
              <a:rPr lang="en-US" sz="4400" b="1" i="1" dirty="0" smtClean="0"/>
              <a:t>PROFESSIONAL ETHICS</a:t>
            </a:r>
            <a:br>
              <a:rPr lang="en-US" sz="4400" b="1" i="1" dirty="0" smtClean="0"/>
            </a:br>
            <a:r>
              <a:rPr lang="en-US" sz="4400" b="1" i="1" dirty="0" smtClean="0"/>
              <a:t>COMPUTER ETHICS</a:t>
            </a:r>
            <a:r>
              <a:rPr lang="en-US" sz="4900" b="1" i="1" dirty="0" smtClean="0"/>
              <a:t/>
            </a:r>
            <a:br>
              <a:rPr lang="en-US" sz="4900" b="1" i="1" dirty="0" smtClean="0"/>
            </a:br>
            <a:endParaRPr lang="en-US" sz="4400" b="1" i="1" dirty="0"/>
          </a:p>
        </p:txBody>
      </p:sp>
      <p:sp>
        <p:nvSpPr>
          <p:cNvPr id="3" name="Subtitle 2">
            <a:extLst>
              <a:ext uri="{FF2B5EF4-FFF2-40B4-BE49-F238E27FC236}">
                <a16:creationId xmlns="" xmlns:a16="http://schemas.microsoft.com/office/drawing/2014/main" id="{5E6C10E8-DE67-4A6C-8999-115D6051BC9A}"/>
              </a:ext>
            </a:extLst>
          </p:cNvPr>
          <p:cNvSpPr>
            <a:spLocks noGrp="1"/>
          </p:cNvSpPr>
          <p:nvPr>
            <p:ph type="subTitle" idx="1"/>
          </p:nvPr>
        </p:nvSpPr>
        <p:spPr>
          <a:xfrm>
            <a:off x="2417780" y="3531204"/>
            <a:ext cx="8637072" cy="1478118"/>
          </a:xfrm>
        </p:spPr>
        <p:txBody>
          <a:bodyPr/>
          <a:lstStyle/>
          <a:p>
            <a:r>
              <a:rPr lang="en-US" dirty="0"/>
              <a:t>Name : Noor ullah</a:t>
            </a:r>
          </a:p>
          <a:p>
            <a:r>
              <a:rPr lang="en-US" dirty="0"/>
              <a:t>Roll no : 102</a:t>
            </a:r>
          </a:p>
          <a:p>
            <a:r>
              <a:rPr lang="en-US" dirty="0"/>
              <a:t>Class : 7</a:t>
            </a:r>
            <a:r>
              <a:rPr lang="en-US" baseline="30000" dirty="0"/>
              <a:t>th</a:t>
            </a:r>
            <a:r>
              <a:rPr lang="en-US" dirty="0"/>
              <a:t> semester</a:t>
            </a:r>
          </a:p>
          <a:p>
            <a:endParaRPr lang="en-US" dirty="0"/>
          </a:p>
          <a:p>
            <a:endParaRPr lang="en-US" dirty="0"/>
          </a:p>
        </p:txBody>
      </p:sp>
    </p:spTree>
    <p:extLst>
      <p:ext uri="{BB962C8B-B14F-4D97-AF65-F5344CB8AC3E}">
        <p14:creationId xmlns:p14="http://schemas.microsoft.com/office/powerpoint/2010/main" val="89520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CCE58-CD1C-4CB9-998E-5D8C64FF197C}"/>
              </a:ext>
            </a:extLst>
          </p:cNvPr>
          <p:cNvSpPr>
            <a:spLocks noGrp="1"/>
          </p:cNvSpPr>
          <p:nvPr>
            <p:ph type="title"/>
          </p:nvPr>
        </p:nvSpPr>
        <p:spPr/>
        <p:txBody>
          <a:bodyPr/>
          <a:lstStyle/>
          <a:p>
            <a:r>
              <a:rPr lang="en-US" dirty="0"/>
              <a:t>Type of computer ethics</a:t>
            </a:r>
          </a:p>
        </p:txBody>
      </p:sp>
      <p:sp>
        <p:nvSpPr>
          <p:cNvPr id="3" name="Content Placeholder 2">
            <a:extLst>
              <a:ext uri="{FF2B5EF4-FFF2-40B4-BE49-F238E27FC236}">
                <a16:creationId xmlns="" xmlns:a16="http://schemas.microsoft.com/office/drawing/2014/main" id="{FC11FCD6-8620-4929-AA54-25E7855A6541}"/>
              </a:ext>
            </a:extLst>
          </p:cNvPr>
          <p:cNvSpPr>
            <a:spLocks noGrp="1"/>
          </p:cNvSpPr>
          <p:nvPr>
            <p:ph idx="1"/>
          </p:nvPr>
        </p:nvSpPr>
        <p:spPr/>
        <p:txBody>
          <a:bodyPr>
            <a:normAutofit/>
          </a:bodyPr>
          <a:lstStyle/>
          <a:p>
            <a:r>
              <a:rPr lang="en-US" sz="3200" dirty="0"/>
              <a:t>The ethics of using computers between the person and the same:</a:t>
            </a:r>
          </a:p>
          <a:p>
            <a:pPr>
              <a:buFont typeface="Wingdings" pitchFamily="2" charset="2"/>
              <a:buChar char="ü"/>
            </a:pPr>
            <a:r>
              <a:rPr lang="en-US" sz="3200" dirty="0"/>
              <a:t>This refers to how a person uses computers for their own benefit or harm, such as accessing illegal or harmful content, hacking,  gambling, or wasting time.</a:t>
            </a:r>
          </a:p>
        </p:txBody>
      </p:sp>
    </p:spTree>
    <p:extLst>
      <p:ext uri="{BB962C8B-B14F-4D97-AF65-F5344CB8AC3E}">
        <p14:creationId xmlns:p14="http://schemas.microsoft.com/office/powerpoint/2010/main" val="142791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8A2D70-42A1-4FCD-83ED-9F4B47D5A7A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A28FC81D-63A4-4C5E-9601-519E97DDFA06}"/>
              </a:ext>
            </a:extLst>
          </p:cNvPr>
          <p:cNvSpPr>
            <a:spLocks noGrp="1"/>
          </p:cNvSpPr>
          <p:nvPr>
            <p:ph idx="1"/>
          </p:nvPr>
        </p:nvSpPr>
        <p:spPr>
          <a:xfrm>
            <a:off x="1451579" y="2055488"/>
            <a:ext cx="9603275" cy="3510425"/>
          </a:xfrm>
        </p:spPr>
        <p:txBody>
          <a:bodyPr>
            <a:noAutofit/>
          </a:bodyPr>
          <a:lstStyle/>
          <a:p>
            <a:r>
              <a:rPr lang="en-US" sz="3200" dirty="0"/>
              <a:t>Ethics between the user and device:</a:t>
            </a:r>
          </a:p>
          <a:p>
            <a:pPr>
              <a:buFont typeface="Wingdings" pitchFamily="2" charset="2"/>
              <a:buChar char="ü"/>
            </a:pPr>
            <a:r>
              <a:rPr lang="en-US" sz="2400" dirty="0"/>
              <a:t>This</a:t>
            </a:r>
            <a:r>
              <a:rPr lang="en-US" sz="3200" dirty="0"/>
              <a:t> refers to how a person uses computers to affect the environment, such as minimizing energy consumption, recycling electronic waste, and avoiding digital divide</a:t>
            </a:r>
          </a:p>
          <a:p>
            <a:endParaRPr lang="en-US" sz="3200" dirty="0"/>
          </a:p>
        </p:txBody>
      </p:sp>
    </p:spTree>
    <p:extLst>
      <p:ext uri="{BB962C8B-B14F-4D97-AF65-F5344CB8AC3E}">
        <p14:creationId xmlns:p14="http://schemas.microsoft.com/office/powerpoint/2010/main" val="211559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ABC35-8616-4298-A7B3-47B954FC7203}"/>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 xmlns:a16="http://schemas.microsoft.com/office/drawing/2014/main" id="{22966EBE-BEDA-4C1E-B568-DE13EBFB7E50}"/>
              </a:ext>
            </a:extLst>
          </p:cNvPr>
          <p:cNvSpPr>
            <a:spLocks noGrp="1"/>
          </p:cNvSpPr>
          <p:nvPr>
            <p:ph idx="1"/>
          </p:nvPr>
        </p:nvSpPr>
        <p:spPr/>
        <p:txBody>
          <a:bodyPr>
            <a:normAutofit/>
          </a:bodyPr>
          <a:lstStyle/>
          <a:p>
            <a:r>
              <a:rPr lang="en-US" sz="2800" dirty="0"/>
              <a:t>The ethics of using computers between the person and the other:</a:t>
            </a:r>
          </a:p>
          <a:p>
            <a:pPr>
              <a:buFont typeface="Wingdings" pitchFamily="2" charset="2"/>
              <a:buChar char="ü"/>
            </a:pPr>
            <a:r>
              <a:rPr lang="en-US" sz="2800" dirty="0"/>
              <a:t>This refers to how a person uses computers to interact with other people, such as respecting their privacy, right, and feeling, avoiding cyberbullying, trolling or harassment, and being honest and responsible online. </a:t>
            </a:r>
          </a:p>
          <a:p>
            <a:endParaRPr lang="en-US" sz="2800" dirty="0"/>
          </a:p>
        </p:txBody>
      </p:sp>
    </p:spTree>
    <p:extLst>
      <p:ext uri="{BB962C8B-B14F-4D97-AF65-F5344CB8AC3E}">
        <p14:creationId xmlns:p14="http://schemas.microsoft.com/office/powerpoint/2010/main" val="265087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E1AB3-09BE-4D65-8E39-75706C1B4AB5}"/>
              </a:ext>
            </a:extLst>
          </p:cNvPr>
          <p:cNvSpPr>
            <a:spLocks noGrp="1"/>
          </p:cNvSpPr>
          <p:nvPr>
            <p:ph type="title"/>
          </p:nvPr>
        </p:nvSpPr>
        <p:spPr/>
        <p:txBody>
          <a:bodyPr>
            <a:normAutofit/>
          </a:bodyPr>
          <a:lstStyle/>
          <a:p>
            <a:r>
              <a:rPr lang="en-US" b="1" dirty="0"/>
              <a:t>What is ethics?</a:t>
            </a:r>
            <a:endParaRPr lang="en-US" dirty="0"/>
          </a:p>
        </p:txBody>
      </p:sp>
      <p:sp>
        <p:nvSpPr>
          <p:cNvPr id="3" name="Content Placeholder 2">
            <a:extLst>
              <a:ext uri="{FF2B5EF4-FFF2-40B4-BE49-F238E27FC236}">
                <a16:creationId xmlns="" xmlns:a16="http://schemas.microsoft.com/office/drawing/2014/main" id="{896B09AA-8832-4821-AB5F-BCD41F8F24AB}"/>
              </a:ext>
            </a:extLst>
          </p:cNvPr>
          <p:cNvSpPr>
            <a:spLocks noGrp="1"/>
          </p:cNvSpPr>
          <p:nvPr>
            <p:ph idx="1"/>
          </p:nvPr>
        </p:nvSpPr>
        <p:spPr/>
        <p:txBody>
          <a:bodyPr/>
          <a:lstStyle/>
          <a:p>
            <a:endParaRPr lang="en-US" b="1" dirty="0"/>
          </a:p>
          <a:p>
            <a:r>
              <a:rPr lang="en-US" sz="2400" dirty="0"/>
              <a:t>Derived from the Greek word “ethos”, which means “way of living”, ethics is a branch of philosophy that is concerned with human conduct, more specifically the behavior of individuals in society. Ethics examines the rational justification for our moral judgments; it studies what is morally right or wrong, just or unjust.</a:t>
            </a:r>
          </a:p>
          <a:p>
            <a:endParaRPr lang="en-US" dirty="0"/>
          </a:p>
        </p:txBody>
      </p:sp>
    </p:spTree>
    <p:extLst>
      <p:ext uri="{BB962C8B-B14F-4D97-AF65-F5344CB8AC3E}">
        <p14:creationId xmlns:p14="http://schemas.microsoft.com/office/powerpoint/2010/main" val="1122529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thics in Life and Business - Ethics in Life and Business - My Own Business  Institute - Learn How To Start a Business">
            <a:extLst>
              <a:ext uri="{FF2B5EF4-FFF2-40B4-BE49-F238E27FC236}">
                <a16:creationId xmlns="" xmlns:a16="http://schemas.microsoft.com/office/drawing/2014/main" id="{FBC40A39-E700-4D9D-A299-381276BE7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582" y="300251"/>
            <a:ext cx="10372300" cy="532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26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28E01-0E57-4E6A-AD6B-99577CCB4176}"/>
              </a:ext>
            </a:extLst>
          </p:cNvPr>
          <p:cNvSpPr>
            <a:spLocks noGrp="1"/>
          </p:cNvSpPr>
          <p:nvPr>
            <p:ph type="title"/>
          </p:nvPr>
        </p:nvSpPr>
        <p:spPr/>
        <p:txBody>
          <a:bodyPr/>
          <a:lstStyle/>
          <a:p>
            <a:r>
              <a:rPr lang="en-US" b="1" i="1" dirty="0"/>
              <a:t>What is Professional Ethics?</a:t>
            </a:r>
            <a:endParaRPr lang="en-US" i="1" dirty="0"/>
          </a:p>
        </p:txBody>
      </p:sp>
      <p:sp>
        <p:nvSpPr>
          <p:cNvPr id="3" name="Content Placeholder 2">
            <a:extLst>
              <a:ext uri="{FF2B5EF4-FFF2-40B4-BE49-F238E27FC236}">
                <a16:creationId xmlns="" xmlns:a16="http://schemas.microsoft.com/office/drawing/2014/main" id="{940B5809-E813-4D06-820A-A10C9824C586}"/>
              </a:ext>
            </a:extLst>
          </p:cNvPr>
          <p:cNvSpPr>
            <a:spLocks noGrp="1"/>
          </p:cNvSpPr>
          <p:nvPr>
            <p:ph idx="1"/>
          </p:nvPr>
        </p:nvSpPr>
        <p:spPr/>
        <p:txBody>
          <a:bodyPr>
            <a:normAutofit/>
          </a:bodyPr>
          <a:lstStyle/>
          <a:p>
            <a:endParaRPr lang="en-US" dirty="0"/>
          </a:p>
          <a:p>
            <a:r>
              <a:rPr lang="en-US" sz="2400" dirty="0"/>
              <a:t>Professional ethics refers to the ethical principles and standards that govern the behavior and decisions of professionals in their specific fields. These principles and standards are established to ensure that professionals act with integrity, honesty, and accountability while providing services to their clients, customers, or stakeholders.</a:t>
            </a:r>
          </a:p>
          <a:p>
            <a:endParaRPr lang="en-US" dirty="0"/>
          </a:p>
        </p:txBody>
      </p:sp>
    </p:spTree>
    <p:extLst>
      <p:ext uri="{BB962C8B-B14F-4D97-AF65-F5344CB8AC3E}">
        <p14:creationId xmlns:p14="http://schemas.microsoft.com/office/powerpoint/2010/main" val="3691359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6A75AA-FD17-4352-A78F-DE618E0F5B97}"/>
              </a:ext>
            </a:extLst>
          </p:cNvPr>
          <p:cNvSpPr>
            <a:spLocks noGrp="1"/>
          </p:cNvSpPr>
          <p:nvPr>
            <p:ph type="title"/>
          </p:nvPr>
        </p:nvSpPr>
        <p:spPr/>
        <p:txBody>
          <a:bodyPr/>
          <a:lstStyle/>
          <a:p>
            <a:endParaRPr lang="en-US"/>
          </a:p>
        </p:txBody>
      </p:sp>
      <p:pic>
        <p:nvPicPr>
          <p:cNvPr id="4" name="Picture 2" descr="Ethics and Professional Conduct: Striving for a Professional Ideal -  Journal of Nursing Regulation">
            <a:extLst>
              <a:ext uri="{FF2B5EF4-FFF2-40B4-BE49-F238E27FC236}">
                <a16:creationId xmlns="" xmlns:a16="http://schemas.microsoft.com/office/drawing/2014/main" id="{CDD04AFA-E3D9-4772-AF79-674BDFBFDD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6537" y="627797"/>
            <a:ext cx="10235821" cy="484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15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6CF08-2F14-4585-8600-F9FEA90BBA9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8923E073-636D-47B4-94BA-22C7FE3A4219}"/>
              </a:ext>
            </a:extLst>
          </p:cNvPr>
          <p:cNvSpPr>
            <a:spLocks noGrp="1"/>
          </p:cNvSpPr>
          <p:nvPr>
            <p:ph idx="1"/>
          </p:nvPr>
        </p:nvSpPr>
        <p:spPr/>
        <p:txBody>
          <a:bodyPr/>
          <a:lstStyle/>
          <a:p>
            <a:r>
              <a:rPr lang="en-US" sz="3200" dirty="0"/>
              <a:t>Professional ethics cover a wide range of professions, including medicine, law, engineering, accounting, teaching, and others. Each profession has its own set of ethical standards that are designed to guide the behavior of its members.</a:t>
            </a:r>
          </a:p>
          <a:p>
            <a:endParaRPr lang="en-US" dirty="0"/>
          </a:p>
        </p:txBody>
      </p:sp>
    </p:spTree>
    <p:extLst>
      <p:ext uri="{BB962C8B-B14F-4D97-AF65-F5344CB8AC3E}">
        <p14:creationId xmlns:p14="http://schemas.microsoft.com/office/powerpoint/2010/main" val="2878718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1F1727-A568-467A-B964-4D787685C085}"/>
              </a:ext>
            </a:extLst>
          </p:cNvPr>
          <p:cNvSpPr>
            <a:spLocks noGrp="1"/>
          </p:cNvSpPr>
          <p:nvPr>
            <p:ph type="title"/>
          </p:nvPr>
        </p:nvSpPr>
        <p:spPr/>
        <p:txBody>
          <a:bodyPr/>
          <a:lstStyle/>
          <a:p>
            <a:r>
              <a:rPr lang="en-US" b="1" i="1" dirty="0"/>
              <a:t>Importance of professional Ethics</a:t>
            </a:r>
          </a:p>
        </p:txBody>
      </p:sp>
      <p:sp>
        <p:nvSpPr>
          <p:cNvPr id="3" name="Content Placeholder 2">
            <a:extLst>
              <a:ext uri="{FF2B5EF4-FFF2-40B4-BE49-F238E27FC236}">
                <a16:creationId xmlns="" xmlns:a16="http://schemas.microsoft.com/office/drawing/2014/main" id="{5B15710D-87BC-41C9-B13A-301F08ED2FE9}"/>
              </a:ext>
            </a:extLst>
          </p:cNvPr>
          <p:cNvSpPr>
            <a:spLocks noGrp="1"/>
          </p:cNvSpPr>
          <p:nvPr>
            <p:ph idx="1"/>
          </p:nvPr>
        </p:nvSpPr>
        <p:spPr/>
        <p:txBody>
          <a:bodyPr>
            <a:normAutofit lnSpcReduction="10000"/>
          </a:bodyPr>
          <a:lstStyle/>
          <a:p>
            <a:r>
              <a:rPr lang="en-US" sz="3200" dirty="0"/>
              <a:t>Ensure Responsible and Ethical behavior.</a:t>
            </a:r>
          </a:p>
          <a:p>
            <a:r>
              <a:rPr lang="en-US" sz="3200" dirty="0"/>
              <a:t>Promotes Trust and Credibility.</a:t>
            </a:r>
          </a:p>
          <a:p>
            <a:r>
              <a:rPr lang="en-US" sz="3200" dirty="0"/>
              <a:t>Encourages Ethical Decision-making.</a:t>
            </a:r>
          </a:p>
          <a:p>
            <a:r>
              <a:rPr lang="en-US" sz="3200" dirty="0"/>
              <a:t>Fosters a positive Work Environment.</a:t>
            </a:r>
          </a:p>
          <a:p>
            <a:r>
              <a:rPr lang="en-US" sz="3200" dirty="0"/>
              <a:t>Promotes Social Responsibility</a:t>
            </a:r>
            <a:r>
              <a:rPr lang="en-US" dirty="0"/>
              <a:t>.</a:t>
            </a:r>
          </a:p>
          <a:p>
            <a:endParaRPr lang="en-US" dirty="0"/>
          </a:p>
          <a:p>
            <a:endParaRPr lang="en-US" dirty="0"/>
          </a:p>
        </p:txBody>
      </p:sp>
    </p:spTree>
    <p:extLst>
      <p:ext uri="{BB962C8B-B14F-4D97-AF65-F5344CB8AC3E}">
        <p14:creationId xmlns:p14="http://schemas.microsoft.com/office/powerpoint/2010/main" val="1605549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53C39-1C12-4B2A-86F7-693A6A756216}"/>
              </a:ext>
            </a:extLst>
          </p:cNvPr>
          <p:cNvSpPr>
            <a:spLocks noGrp="1"/>
          </p:cNvSpPr>
          <p:nvPr>
            <p:ph type="title"/>
          </p:nvPr>
        </p:nvSpPr>
        <p:spPr/>
        <p:txBody>
          <a:bodyPr/>
          <a:lstStyle/>
          <a:p>
            <a:r>
              <a:rPr lang="en-US" b="1" i="1" dirty="0"/>
              <a:t>What is  computer ethics?</a:t>
            </a:r>
          </a:p>
        </p:txBody>
      </p:sp>
      <p:sp>
        <p:nvSpPr>
          <p:cNvPr id="3" name="Content Placeholder 2">
            <a:extLst>
              <a:ext uri="{FF2B5EF4-FFF2-40B4-BE49-F238E27FC236}">
                <a16:creationId xmlns="" xmlns:a16="http://schemas.microsoft.com/office/drawing/2014/main" id="{EECC9551-BB31-4BEF-9676-F047A47C03BC}"/>
              </a:ext>
            </a:extLst>
          </p:cNvPr>
          <p:cNvSpPr>
            <a:spLocks noGrp="1"/>
          </p:cNvSpPr>
          <p:nvPr>
            <p:ph idx="1"/>
          </p:nvPr>
        </p:nvSpPr>
        <p:spPr/>
        <p:txBody>
          <a:bodyPr>
            <a:normAutofit fontScale="92500" lnSpcReduction="20000"/>
          </a:bodyPr>
          <a:lstStyle/>
          <a:p>
            <a:r>
              <a:rPr lang="en-US" sz="3200" dirty="0"/>
              <a:t>Computer  ethics is a branch of practical philosophy that deals with how computing professionals and users should make decisions regarding the ethical use of computers and the internet.</a:t>
            </a:r>
          </a:p>
          <a:p>
            <a:r>
              <a:rPr lang="en-US" sz="3200" dirty="0"/>
              <a:t>Computer ethics cover a wide range of topics, such as privacy,  security, intellectual property, cybercrime, cyberbullying, and online etiquette</a:t>
            </a:r>
            <a:r>
              <a:rPr lang="en-US" sz="2400" dirty="0"/>
              <a:t>.</a:t>
            </a:r>
          </a:p>
        </p:txBody>
      </p:sp>
    </p:spTree>
    <p:extLst>
      <p:ext uri="{BB962C8B-B14F-4D97-AF65-F5344CB8AC3E}">
        <p14:creationId xmlns:p14="http://schemas.microsoft.com/office/powerpoint/2010/main" val="3016143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5E77E-AB86-4578-8F84-D4CEB40427A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558E28CD-4734-4EFB-AAF6-11A5C1E64D7C}"/>
              </a:ext>
            </a:extLst>
          </p:cNvPr>
          <p:cNvSpPr>
            <a:spLocks noGrp="1"/>
          </p:cNvSpPr>
          <p:nvPr>
            <p:ph idx="1"/>
          </p:nvPr>
        </p:nvSpPr>
        <p:spPr/>
        <p:txBody>
          <a:bodyPr/>
          <a:lstStyle/>
          <a:p>
            <a:endParaRPr lang="en-US" dirty="0"/>
          </a:p>
          <a:p>
            <a:r>
              <a:rPr lang="en-US" sz="3200" dirty="0"/>
              <a:t>Computer ethics is a part of practical philosophy concerned with how computing professionals should make decisions regarding professional and social conduct.</a:t>
            </a:r>
          </a:p>
          <a:p>
            <a:endParaRPr lang="en-US" dirty="0"/>
          </a:p>
        </p:txBody>
      </p:sp>
    </p:spTree>
    <p:extLst>
      <p:ext uri="{BB962C8B-B14F-4D97-AF65-F5344CB8AC3E}">
        <p14:creationId xmlns:p14="http://schemas.microsoft.com/office/powerpoint/2010/main" val="3860777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157</TotalTime>
  <Words>408</Words>
  <Application>Microsoft Office PowerPoint</Application>
  <PresentationFormat>Custom</PresentationFormat>
  <Paragraphs>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 ethics PROFESSIONAL ETHICS COMPUTER ETHICS </vt:lpstr>
      <vt:lpstr>What is ethics?</vt:lpstr>
      <vt:lpstr>PowerPoint Presentation</vt:lpstr>
      <vt:lpstr>What is Professional Ethics?</vt:lpstr>
      <vt:lpstr>PowerPoint Presentation</vt:lpstr>
      <vt:lpstr>Cont.</vt:lpstr>
      <vt:lpstr>Importance of professional Ethics</vt:lpstr>
      <vt:lpstr>What is  computer ethics?</vt:lpstr>
      <vt:lpstr>Cont.</vt:lpstr>
      <vt:lpstr>Type of computer ethics</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ethics</dc:title>
  <dc:creator>Noor ullah</dc:creator>
  <cp:lastModifiedBy>student</cp:lastModifiedBy>
  <cp:revision>7</cp:revision>
  <dcterms:created xsi:type="dcterms:W3CDTF">2023-09-21T13:54:20Z</dcterms:created>
  <dcterms:modified xsi:type="dcterms:W3CDTF">2023-09-23T23:26:45Z</dcterms:modified>
</cp:coreProperties>
</file>