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504" r:id="rId2"/>
    <p:sldId id="505" r:id="rId3"/>
    <p:sldId id="506" r:id="rId4"/>
    <p:sldId id="481" r:id="rId5"/>
    <p:sldId id="482" r:id="rId6"/>
    <p:sldId id="483" r:id="rId7"/>
    <p:sldId id="488" r:id="rId8"/>
    <p:sldId id="489" r:id="rId9"/>
    <p:sldId id="490" r:id="rId10"/>
    <p:sldId id="491" r:id="rId11"/>
    <p:sldId id="492" r:id="rId12"/>
    <p:sldId id="493" r:id="rId13"/>
    <p:sldId id="494" r:id="rId14"/>
    <p:sldId id="496" r:id="rId15"/>
    <p:sldId id="497" r:id="rId16"/>
    <p:sldId id="498" r:id="rId17"/>
    <p:sldId id="499" r:id="rId18"/>
    <p:sldId id="500" r:id="rId19"/>
    <p:sldId id="501" r:id="rId20"/>
    <p:sldId id="502" r:id="rId21"/>
    <p:sldId id="487" r:id="rId22"/>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Futura Hv"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Futura Hv"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Futura Hv"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Futura Hv"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Futura Hv"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Futura Hv"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Futura Hv"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Futura Hv"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Futura Hv"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F8F8F8"/>
    <a:srgbClr val="00FFFF"/>
    <a:srgbClr val="003399"/>
    <a:srgbClr val="0099CC"/>
    <a:srgbClr val="00CCFF"/>
    <a:srgbClr val="0099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9" autoAdjust="0"/>
    <p:restoredTop sz="85222" autoAdjust="0"/>
  </p:normalViewPr>
  <p:slideViewPr>
    <p:cSldViewPr>
      <p:cViewPr>
        <p:scale>
          <a:sx n="75" d="100"/>
          <a:sy n="75" d="100"/>
        </p:scale>
        <p:origin x="-384" y="4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938"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handoutMaster" Target="handoutMasters/handout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2B5647E-2D4E-DD48-9B79-DF8E29F5C0DC}"/>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GB" altLang="en-US"/>
          </a:p>
        </p:txBody>
      </p:sp>
      <p:sp>
        <p:nvSpPr>
          <p:cNvPr id="6147" name="Rectangle 3">
            <a:extLst>
              <a:ext uri="{FF2B5EF4-FFF2-40B4-BE49-F238E27FC236}">
                <a16:creationId xmlns:a16="http://schemas.microsoft.com/office/drawing/2014/main" id="{368A03F7-432B-C5D8-E605-980D0EA90689}"/>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GB" altLang="en-US"/>
          </a:p>
        </p:txBody>
      </p:sp>
      <p:sp>
        <p:nvSpPr>
          <p:cNvPr id="6148" name="Rectangle 4">
            <a:extLst>
              <a:ext uri="{FF2B5EF4-FFF2-40B4-BE49-F238E27FC236}">
                <a16:creationId xmlns:a16="http://schemas.microsoft.com/office/drawing/2014/main" id="{9CE3DD54-2666-8877-DDD0-E40B0D05B45C}"/>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GB" altLang="en-US"/>
          </a:p>
        </p:txBody>
      </p:sp>
      <p:sp>
        <p:nvSpPr>
          <p:cNvPr id="6149" name="Rectangle 5">
            <a:extLst>
              <a:ext uri="{FF2B5EF4-FFF2-40B4-BE49-F238E27FC236}">
                <a16:creationId xmlns:a16="http://schemas.microsoft.com/office/drawing/2014/main" id="{F0E44ABC-151A-5715-AE20-FBAFAC94466A}"/>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96186E6B-4BAA-42B0-8850-E1D1AF114653}"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9450C91D-3385-0C1F-22B3-119B5BFBD3C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GB" altLang="en-US"/>
          </a:p>
        </p:txBody>
      </p:sp>
      <p:sp>
        <p:nvSpPr>
          <p:cNvPr id="5123" name="Rectangle 3">
            <a:extLst>
              <a:ext uri="{FF2B5EF4-FFF2-40B4-BE49-F238E27FC236}">
                <a16:creationId xmlns:a16="http://schemas.microsoft.com/office/drawing/2014/main" id="{B2625B11-C224-32B7-A74F-F13F724C096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GB" altLang="en-US"/>
          </a:p>
        </p:txBody>
      </p:sp>
      <p:sp>
        <p:nvSpPr>
          <p:cNvPr id="5124" name="Rectangle 4">
            <a:extLst>
              <a:ext uri="{FF2B5EF4-FFF2-40B4-BE49-F238E27FC236}">
                <a16:creationId xmlns:a16="http://schemas.microsoft.com/office/drawing/2014/main" id="{455613E5-BBCC-2D39-DE14-392B4F4D73F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60605B6D-828D-FDD0-4057-7EA1F988E5E0}"/>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126" name="Rectangle 6">
            <a:extLst>
              <a:ext uri="{FF2B5EF4-FFF2-40B4-BE49-F238E27FC236}">
                <a16:creationId xmlns:a16="http://schemas.microsoft.com/office/drawing/2014/main" id="{5FD1BA55-4E6E-B875-261B-1644006B9F9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GB" altLang="en-US"/>
          </a:p>
        </p:txBody>
      </p:sp>
      <p:sp>
        <p:nvSpPr>
          <p:cNvPr id="5127" name="Rectangle 7">
            <a:extLst>
              <a:ext uri="{FF2B5EF4-FFF2-40B4-BE49-F238E27FC236}">
                <a16:creationId xmlns:a16="http://schemas.microsoft.com/office/drawing/2014/main" id="{7C22F987-DF42-606C-6D93-CEE463F32DC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F96776C-407C-445D-AA0E-2101BC8258C4}"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196" name="Rectangle 4">
            <a:extLst>
              <a:ext uri="{FF2B5EF4-FFF2-40B4-BE49-F238E27FC236}">
                <a16:creationId xmlns:a16="http://schemas.microsoft.com/office/drawing/2014/main" id="{FBF1B68C-49B6-8ED4-435D-A6E34440BA2E}"/>
              </a:ext>
            </a:extLst>
          </p:cNvPr>
          <p:cNvSpPr>
            <a:spLocks noGrp="1" noChangeArrowheads="1"/>
          </p:cNvSpPr>
          <p:nvPr>
            <p:ph type="dt" sz="half" idx="2"/>
          </p:nvPr>
        </p:nvSpPr>
        <p:spPr/>
        <p:txBody>
          <a:bodyPr/>
          <a:lstStyle>
            <a:lvl1pPr>
              <a:defRPr/>
            </a:lvl1pPr>
          </a:lstStyle>
          <a:p>
            <a:endParaRPr lang="en-GB" altLang="en-US"/>
          </a:p>
        </p:txBody>
      </p:sp>
      <p:sp>
        <p:nvSpPr>
          <p:cNvPr id="8197" name="Rectangle 5">
            <a:extLst>
              <a:ext uri="{FF2B5EF4-FFF2-40B4-BE49-F238E27FC236}">
                <a16:creationId xmlns:a16="http://schemas.microsoft.com/office/drawing/2014/main" id="{37D209B5-4663-1FDA-CD92-5A79F8C782A3}"/>
              </a:ext>
            </a:extLst>
          </p:cNvPr>
          <p:cNvSpPr>
            <a:spLocks noGrp="1" noChangeArrowheads="1"/>
          </p:cNvSpPr>
          <p:nvPr>
            <p:ph type="ftr" sz="quarter" idx="3"/>
          </p:nvPr>
        </p:nvSpPr>
        <p:spPr/>
        <p:txBody>
          <a:bodyPr/>
          <a:lstStyle>
            <a:lvl1pPr>
              <a:defRPr/>
            </a:lvl1pPr>
          </a:lstStyle>
          <a:p>
            <a:endParaRPr lang="en-GB" altLang="en-US"/>
          </a:p>
        </p:txBody>
      </p:sp>
      <p:sp>
        <p:nvSpPr>
          <p:cNvPr id="8198" name="Rectangle 6">
            <a:extLst>
              <a:ext uri="{FF2B5EF4-FFF2-40B4-BE49-F238E27FC236}">
                <a16:creationId xmlns:a16="http://schemas.microsoft.com/office/drawing/2014/main" id="{5EC08691-2F68-51E2-B13F-6883838A013F}"/>
              </a:ext>
            </a:extLst>
          </p:cNvPr>
          <p:cNvSpPr>
            <a:spLocks noGrp="1" noChangeArrowheads="1"/>
          </p:cNvSpPr>
          <p:nvPr>
            <p:ph type="sldNum" sz="quarter" idx="4"/>
          </p:nvPr>
        </p:nvSpPr>
        <p:spPr/>
        <p:txBody>
          <a:bodyPr/>
          <a:lstStyle>
            <a:lvl1pPr>
              <a:defRPr/>
            </a:lvl1pPr>
          </a:lstStyle>
          <a:p>
            <a:fld id="{4608BA1C-5B98-4FA6-96C1-32911C84BAEA}" type="slidenum">
              <a:rPr lang="en-GB" altLang="en-US"/>
              <a:pPr/>
              <a:t>‹#›</a:t>
            </a:fld>
            <a:endParaRPr lang="en-GB" altLang="en-US"/>
          </a:p>
        </p:txBody>
      </p:sp>
      <p:grpSp>
        <p:nvGrpSpPr>
          <p:cNvPr id="8204" name="Group 12">
            <a:extLst>
              <a:ext uri="{FF2B5EF4-FFF2-40B4-BE49-F238E27FC236}">
                <a16:creationId xmlns:a16="http://schemas.microsoft.com/office/drawing/2014/main" id="{1BA3E235-6E27-ADD1-E067-1E0448440A5F}"/>
              </a:ext>
            </a:extLst>
          </p:cNvPr>
          <p:cNvGrpSpPr>
            <a:grpSpLocks/>
          </p:cNvGrpSpPr>
          <p:nvPr userDrawn="1"/>
        </p:nvGrpSpPr>
        <p:grpSpPr bwMode="auto">
          <a:xfrm>
            <a:off x="0" y="596900"/>
            <a:ext cx="9144000" cy="117475"/>
            <a:chOff x="0" y="376"/>
            <a:chExt cx="5760" cy="74"/>
          </a:xfrm>
        </p:grpSpPr>
        <p:sp>
          <p:nvSpPr>
            <p:cNvPr id="8205" name="Rectangle 13">
              <a:extLst>
                <a:ext uri="{FF2B5EF4-FFF2-40B4-BE49-F238E27FC236}">
                  <a16:creationId xmlns:a16="http://schemas.microsoft.com/office/drawing/2014/main" id="{71507041-0029-1FCD-9969-3E0F38D9C7A1}"/>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6" name="Rectangle 14">
              <a:extLst>
                <a:ext uri="{FF2B5EF4-FFF2-40B4-BE49-F238E27FC236}">
                  <a16:creationId xmlns:a16="http://schemas.microsoft.com/office/drawing/2014/main" id="{2E79F3E5-5459-3DAD-5BF0-8BCFEBA896D7}"/>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207" name="Group 15">
            <a:extLst>
              <a:ext uri="{FF2B5EF4-FFF2-40B4-BE49-F238E27FC236}">
                <a16:creationId xmlns:a16="http://schemas.microsoft.com/office/drawing/2014/main" id="{B1FDB353-F8B3-3480-F4CE-E5F3590BE9C9}"/>
              </a:ext>
            </a:extLst>
          </p:cNvPr>
          <p:cNvGrpSpPr>
            <a:grpSpLocks/>
          </p:cNvGrpSpPr>
          <p:nvPr userDrawn="1"/>
        </p:nvGrpSpPr>
        <p:grpSpPr bwMode="auto">
          <a:xfrm>
            <a:off x="0" y="6057900"/>
            <a:ext cx="9144000" cy="117475"/>
            <a:chOff x="0" y="376"/>
            <a:chExt cx="5760" cy="74"/>
          </a:xfrm>
        </p:grpSpPr>
        <p:sp>
          <p:nvSpPr>
            <p:cNvPr id="8208" name="Rectangle 16">
              <a:extLst>
                <a:ext uri="{FF2B5EF4-FFF2-40B4-BE49-F238E27FC236}">
                  <a16:creationId xmlns:a16="http://schemas.microsoft.com/office/drawing/2014/main" id="{3AC783E1-E2DA-D7D4-A7EE-ED1689D0104A}"/>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9" name="Rectangle 17">
              <a:extLst>
                <a:ext uri="{FF2B5EF4-FFF2-40B4-BE49-F238E27FC236}">
                  <a16:creationId xmlns:a16="http://schemas.microsoft.com/office/drawing/2014/main" id="{089182BE-C56D-EAE8-EA40-C25305E8CF5C}"/>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2BD1-CAD1-BC6F-147A-F741750F75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5FCECB-4A66-69FA-67A6-5EBB66B42A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B1E823-C08C-0D84-5F04-14D01618F942}"/>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778F1DB5-C8C0-88C0-A38E-E93B0484179A}"/>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CD071E97-B5A3-8A90-9F4A-6C5B3262F3D2}"/>
              </a:ext>
            </a:extLst>
          </p:cNvPr>
          <p:cNvSpPr>
            <a:spLocks noGrp="1"/>
          </p:cNvSpPr>
          <p:nvPr>
            <p:ph type="sldNum" sz="quarter" idx="12"/>
          </p:nvPr>
        </p:nvSpPr>
        <p:spPr/>
        <p:txBody>
          <a:bodyPr/>
          <a:lstStyle>
            <a:lvl1pPr>
              <a:defRPr/>
            </a:lvl1pPr>
          </a:lstStyle>
          <a:p>
            <a:fld id="{76B7D647-FC91-4975-B5CE-790C2C3F2498}" type="slidenum">
              <a:rPr lang="en-GB" altLang="en-US"/>
              <a:pPr/>
              <a:t>‹#›</a:t>
            </a:fld>
            <a:endParaRPr lang="en-GB" altLang="en-US"/>
          </a:p>
        </p:txBody>
      </p:sp>
    </p:spTree>
    <p:extLst>
      <p:ext uri="{BB962C8B-B14F-4D97-AF65-F5344CB8AC3E}">
        <p14:creationId xmlns:p14="http://schemas.microsoft.com/office/powerpoint/2010/main" val="3082810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490415-64A5-8CE8-1894-DC6373886C60}"/>
              </a:ext>
            </a:extLst>
          </p:cNvPr>
          <p:cNvSpPr>
            <a:spLocks noGrp="1"/>
          </p:cNvSpPr>
          <p:nvPr>
            <p:ph type="title" orient="vert"/>
          </p:nvPr>
        </p:nvSpPr>
        <p:spPr>
          <a:xfrm>
            <a:off x="6629400" y="274638"/>
            <a:ext cx="2057400" cy="59261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2EC2D9-4464-70B7-7C65-245CE8916881}"/>
              </a:ext>
            </a:extLst>
          </p:cNvPr>
          <p:cNvSpPr>
            <a:spLocks noGrp="1"/>
          </p:cNvSpPr>
          <p:nvPr>
            <p:ph type="body" orient="vert" idx="1"/>
          </p:nvPr>
        </p:nvSpPr>
        <p:spPr>
          <a:xfrm>
            <a:off x="457200" y="274638"/>
            <a:ext cx="6019800" cy="5926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98D2D-9440-29DD-881C-7704AF79F65E}"/>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D0177B40-123F-5B1F-45D7-F93F4A81947D}"/>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D059CDF1-B99E-EF04-5EBF-1E5CEE784851}"/>
              </a:ext>
            </a:extLst>
          </p:cNvPr>
          <p:cNvSpPr>
            <a:spLocks noGrp="1"/>
          </p:cNvSpPr>
          <p:nvPr>
            <p:ph type="sldNum" sz="quarter" idx="12"/>
          </p:nvPr>
        </p:nvSpPr>
        <p:spPr/>
        <p:txBody>
          <a:bodyPr/>
          <a:lstStyle>
            <a:lvl1pPr>
              <a:defRPr/>
            </a:lvl1pPr>
          </a:lstStyle>
          <a:p>
            <a:fld id="{6813B547-99F0-4EDD-83AC-6AF2B4511322}" type="slidenum">
              <a:rPr lang="en-GB" altLang="en-US"/>
              <a:pPr/>
              <a:t>‹#›</a:t>
            </a:fld>
            <a:endParaRPr lang="en-GB" altLang="en-US"/>
          </a:p>
        </p:txBody>
      </p:sp>
    </p:spTree>
    <p:extLst>
      <p:ext uri="{BB962C8B-B14F-4D97-AF65-F5344CB8AC3E}">
        <p14:creationId xmlns:p14="http://schemas.microsoft.com/office/powerpoint/2010/main" val="361457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9D44-7898-2E95-C75C-88A86ACB6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F488F-7AFA-3A0F-EE5B-6B00354B49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94E56-8E59-222A-0D5B-DF8B72486CF8}"/>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3C2EF86C-9EE0-BAD0-D885-EA8CD6C10B30}"/>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DA8F95CF-03B5-23CE-539C-04C5441178AE}"/>
              </a:ext>
            </a:extLst>
          </p:cNvPr>
          <p:cNvSpPr>
            <a:spLocks noGrp="1"/>
          </p:cNvSpPr>
          <p:nvPr>
            <p:ph type="sldNum" sz="quarter" idx="12"/>
          </p:nvPr>
        </p:nvSpPr>
        <p:spPr/>
        <p:txBody>
          <a:bodyPr/>
          <a:lstStyle>
            <a:lvl1pPr>
              <a:defRPr/>
            </a:lvl1pPr>
          </a:lstStyle>
          <a:p>
            <a:fld id="{13EB9361-C900-4637-AE10-B1AAAD3F5244}" type="slidenum">
              <a:rPr lang="en-GB" altLang="en-US"/>
              <a:pPr/>
              <a:t>‹#›</a:t>
            </a:fld>
            <a:endParaRPr lang="en-GB" altLang="en-US"/>
          </a:p>
        </p:txBody>
      </p:sp>
    </p:spTree>
    <p:extLst>
      <p:ext uri="{BB962C8B-B14F-4D97-AF65-F5344CB8AC3E}">
        <p14:creationId xmlns:p14="http://schemas.microsoft.com/office/powerpoint/2010/main" val="2963108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0A47-81F0-0B13-BBE8-B37661633DB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507875-9E86-0A97-3B06-27EA51E0072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9B66A474-E398-BF87-5388-AFEB6A64E6AB}"/>
              </a:ext>
            </a:extLst>
          </p:cNvPr>
          <p:cNvSpPr>
            <a:spLocks noGrp="1"/>
          </p:cNvSpPr>
          <p:nvPr>
            <p:ph type="dt" sz="half" idx="10"/>
          </p:nvPr>
        </p:nvSpPr>
        <p:spPr/>
        <p:txBody>
          <a:bodyPr/>
          <a:lstStyle>
            <a:lvl1pPr>
              <a:defRPr/>
            </a:lvl1pPr>
          </a:lstStyle>
          <a:p>
            <a:endParaRPr lang="en-GB" altLang="en-US"/>
          </a:p>
        </p:txBody>
      </p:sp>
      <p:sp>
        <p:nvSpPr>
          <p:cNvPr id="5" name="Footer Placeholder 4">
            <a:extLst>
              <a:ext uri="{FF2B5EF4-FFF2-40B4-BE49-F238E27FC236}">
                <a16:creationId xmlns:a16="http://schemas.microsoft.com/office/drawing/2014/main" id="{5C846DD8-3AD1-9026-4272-F2EF58949353}"/>
              </a:ext>
            </a:extLst>
          </p:cNvPr>
          <p:cNvSpPr>
            <a:spLocks noGrp="1"/>
          </p:cNvSpPr>
          <p:nvPr>
            <p:ph type="ftr" sz="quarter" idx="11"/>
          </p:nvPr>
        </p:nvSpPr>
        <p:spPr/>
        <p:txBody>
          <a:bodyPr/>
          <a:lstStyle>
            <a:lvl1pPr>
              <a:defRPr/>
            </a:lvl1pPr>
          </a:lstStyle>
          <a:p>
            <a:endParaRPr lang="en-GB" altLang="en-US"/>
          </a:p>
        </p:txBody>
      </p:sp>
      <p:sp>
        <p:nvSpPr>
          <p:cNvPr id="6" name="Slide Number Placeholder 5">
            <a:extLst>
              <a:ext uri="{FF2B5EF4-FFF2-40B4-BE49-F238E27FC236}">
                <a16:creationId xmlns:a16="http://schemas.microsoft.com/office/drawing/2014/main" id="{DE91C724-B911-8144-1F6B-C98B8B2066A9}"/>
              </a:ext>
            </a:extLst>
          </p:cNvPr>
          <p:cNvSpPr>
            <a:spLocks noGrp="1"/>
          </p:cNvSpPr>
          <p:nvPr>
            <p:ph type="sldNum" sz="quarter" idx="12"/>
          </p:nvPr>
        </p:nvSpPr>
        <p:spPr/>
        <p:txBody>
          <a:bodyPr/>
          <a:lstStyle>
            <a:lvl1pPr>
              <a:defRPr/>
            </a:lvl1pPr>
          </a:lstStyle>
          <a:p>
            <a:fld id="{AAEB6956-C505-41B6-8411-F531C8FD62AF}" type="slidenum">
              <a:rPr lang="en-GB" altLang="en-US"/>
              <a:pPr/>
              <a:t>‹#›</a:t>
            </a:fld>
            <a:endParaRPr lang="en-GB" altLang="en-US"/>
          </a:p>
        </p:txBody>
      </p:sp>
    </p:spTree>
    <p:extLst>
      <p:ext uri="{BB962C8B-B14F-4D97-AF65-F5344CB8AC3E}">
        <p14:creationId xmlns:p14="http://schemas.microsoft.com/office/powerpoint/2010/main" val="234210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7C2A-C9A5-EDD2-ECB0-93F79CE087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C9D046-9EC8-8898-301C-5A48BC2E72F6}"/>
              </a:ext>
            </a:extLst>
          </p:cNvPr>
          <p:cNvSpPr>
            <a:spLocks noGrp="1"/>
          </p:cNvSpPr>
          <p:nvPr>
            <p:ph sz="half" idx="1"/>
          </p:nvPr>
        </p:nvSpPr>
        <p:spPr>
          <a:xfrm>
            <a:off x="457200" y="1412875"/>
            <a:ext cx="4038600" cy="478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E0119-A62B-01D8-D3BA-963B3F25C26E}"/>
              </a:ext>
            </a:extLst>
          </p:cNvPr>
          <p:cNvSpPr>
            <a:spLocks noGrp="1"/>
          </p:cNvSpPr>
          <p:nvPr>
            <p:ph sz="half" idx="2"/>
          </p:nvPr>
        </p:nvSpPr>
        <p:spPr>
          <a:xfrm>
            <a:off x="4648200" y="1412875"/>
            <a:ext cx="4038600" cy="478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30C1D9-5A65-CE24-BFD2-166CFB5B2EA1}"/>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9A95E430-71D5-3F2F-2C34-B51503B856AB}"/>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7F9AAAEA-7547-772B-1BA0-2B976A10E2A3}"/>
              </a:ext>
            </a:extLst>
          </p:cNvPr>
          <p:cNvSpPr>
            <a:spLocks noGrp="1"/>
          </p:cNvSpPr>
          <p:nvPr>
            <p:ph type="sldNum" sz="quarter" idx="12"/>
          </p:nvPr>
        </p:nvSpPr>
        <p:spPr/>
        <p:txBody>
          <a:bodyPr/>
          <a:lstStyle>
            <a:lvl1pPr>
              <a:defRPr/>
            </a:lvl1pPr>
          </a:lstStyle>
          <a:p>
            <a:fld id="{4D15CCEC-4B7F-4671-B846-EE1E846BD546}" type="slidenum">
              <a:rPr lang="en-GB" altLang="en-US"/>
              <a:pPr/>
              <a:t>‹#›</a:t>
            </a:fld>
            <a:endParaRPr lang="en-GB" altLang="en-US"/>
          </a:p>
        </p:txBody>
      </p:sp>
    </p:spTree>
    <p:extLst>
      <p:ext uri="{BB962C8B-B14F-4D97-AF65-F5344CB8AC3E}">
        <p14:creationId xmlns:p14="http://schemas.microsoft.com/office/powerpoint/2010/main" val="149674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E2A2C-F262-62A4-65F2-C9BD38B5CC8D}"/>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6166B1-6285-E4B3-828B-6BAF0AFA9CD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1B3986-758A-46D0-E2C1-7A59293FF7F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523382-F26C-8463-0210-7659174FF83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21A592-3B24-6A84-6301-778375140B3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A88D40-CAE4-9BFB-EC7D-9371D53DF6FB}"/>
              </a:ext>
            </a:extLst>
          </p:cNvPr>
          <p:cNvSpPr>
            <a:spLocks noGrp="1"/>
          </p:cNvSpPr>
          <p:nvPr>
            <p:ph type="dt" sz="half" idx="10"/>
          </p:nvPr>
        </p:nvSpPr>
        <p:spPr/>
        <p:txBody>
          <a:bodyPr/>
          <a:lstStyle>
            <a:lvl1pPr>
              <a:defRPr/>
            </a:lvl1pPr>
          </a:lstStyle>
          <a:p>
            <a:endParaRPr lang="en-GB" altLang="en-US"/>
          </a:p>
        </p:txBody>
      </p:sp>
      <p:sp>
        <p:nvSpPr>
          <p:cNvPr id="8" name="Footer Placeholder 7">
            <a:extLst>
              <a:ext uri="{FF2B5EF4-FFF2-40B4-BE49-F238E27FC236}">
                <a16:creationId xmlns:a16="http://schemas.microsoft.com/office/drawing/2014/main" id="{73A66102-CA7F-FCAB-AFAC-88C24A7E0D8B}"/>
              </a:ext>
            </a:extLst>
          </p:cNvPr>
          <p:cNvSpPr>
            <a:spLocks noGrp="1"/>
          </p:cNvSpPr>
          <p:nvPr>
            <p:ph type="ftr" sz="quarter" idx="11"/>
          </p:nvPr>
        </p:nvSpPr>
        <p:spPr/>
        <p:txBody>
          <a:bodyPr/>
          <a:lstStyle>
            <a:lvl1pPr>
              <a:defRPr/>
            </a:lvl1pPr>
          </a:lstStyle>
          <a:p>
            <a:endParaRPr lang="en-GB" altLang="en-US"/>
          </a:p>
        </p:txBody>
      </p:sp>
      <p:sp>
        <p:nvSpPr>
          <p:cNvPr id="9" name="Slide Number Placeholder 8">
            <a:extLst>
              <a:ext uri="{FF2B5EF4-FFF2-40B4-BE49-F238E27FC236}">
                <a16:creationId xmlns:a16="http://schemas.microsoft.com/office/drawing/2014/main" id="{D3C15FC7-D092-0D13-B0F4-2881B1F582D6}"/>
              </a:ext>
            </a:extLst>
          </p:cNvPr>
          <p:cNvSpPr>
            <a:spLocks noGrp="1"/>
          </p:cNvSpPr>
          <p:nvPr>
            <p:ph type="sldNum" sz="quarter" idx="12"/>
          </p:nvPr>
        </p:nvSpPr>
        <p:spPr/>
        <p:txBody>
          <a:bodyPr/>
          <a:lstStyle>
            <a:lvl1pPr>
              <a:defRPr/>
            </a:lvl1pPr>
          </a:lstStyle>
          <a:p>
            <a:fld id="{2B5024E6-5831-4A1B-9510-0034BAD36B66}" type="slidenum">
              <a:rPr lang="en-GB" altLang="en-US"/>
              <a:pPr/>
              <a:t>‹#›</a:t>
            </a:fld>
            <a:endParaRPr lang="en-GB" altLang="en-US"/>
          </a:p>
        </p:txBody>
      </p:sp>
    </p:spTree>
    <p:extLst>
      <p:ext uri="{BB962C8B-B14F-4D97-AF65-F5344CB8AC3E}">
        <p14:creationId xmlns:p14="http://schemas.microsoft.com/office/powerpoint/2010/main" val="2112858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6F06-C9D4-9925-62B0-F74D21C68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49F5BA-BF3A-20A0-F0A6-A24A1964885A}"/>
              </a:ext>
            </a:extLst>
          </p:cNvPr>
          <p:cNvSpPr>
            <a:spLocks noGrp="1"/>
          </p:cNvSpPr>
          <p:nvPr>
            <p:ph type="dt" sz="half" idx="10"/>
          </p:nvPr>
        </p:nvSpPr>
        <p:spPr/>
        <p:txBody>
          <a:bodyPr/>
          <a:lstStyle>
            <a:lvl1pPr>
              <a:defRPr/>
            </a:lvl1pPr>
          </a:lstStyle>
          <a:p>
            <a:endParaRPr lang="en-GB" altLang="en-US"/>
          </a:p>
        </p:txBody>
      </p:sp>
      <p:sp>
        <p:nvSpPr>
          <p:cNvPr id="4" name="Footer Placeholder 3">
            <a:extLst>
              <a:ext uri="{FF2B5EF4-FFF2-40B4-BE49-F238E27FC236}">
                <a16:creationId xmlns:a16="http://schemas.microsoft.com/office/drawing/2014/main" id="{15B29DDC-BBAC-161C-0CAE-F17E8A8407A1}"/>
              </a:ext>
            </a:extLst>
          </p:cNvPr>
          <p:cNvSpPr>
            <a:spLocks noGrp="1"/>
          </p:cNvSpPr>
          <p:nvPr>
            <p:ph type="ftr" sz="quarter" idx="11"/>
          </p:nvPr>
        </p:nvSpPr>
        <p:spPr/>
        <p:txBody>
          <a:bodyPr/>
          <a:lstStyle>
            <a:lvl1pPr>
              <a:defRPr/>
            </a:lvl1pPr>
          </a:lstStyle>
          <a:p>
            <a:endParaRPr lang="en-GB" altLang="en-US"/>
          </a:p>
        </p:txBody>
      </p:sp>
      <p:sp>
        <p:nvSpPr>
          <p:cNvPr id="5" name="Slide Number Placeholder 4">
            <a:extLst>
              <a:ext uri="{FF2B5EF4-FFF2-40B4-BE49-F238E27FC236}">
                <a16:creationId xmlns:a16="http://schemas.microsoft.com/office/drawing/2014/main" id="{33BF0517-6633-39CE-CEC4-DDBD4B8DB553}"/>
              </a:ext>
            </a:extLst>
          </p:cNvPr>
          <p:cNvSpPr>
            <a:spLocks noGrp="1"/>
          </p:cNvSpPr>
          <p:nvPr>
            <p:ph type="sldNum" sz="quarter" idx="12"/>
          </p:nvPr>
        </p:nvSpPr>
        <p:spPr/>
        <p:txBody>
          <a:bodyPr/>
          <a:lstStyle>
            <a:lvl1pPr>
              <a:defRPr/>
            </a:lvl1pPr>
          </a:lstStyle>
          <a:p>
            <a:fld id="{8B4B2759-6A82-4987-A416-18AC78B180EA}" type="slidenum">
              <a:rPr lang="en-GB" altLang="en-US"/>
              <a:pPr/>
              <a:t>‹#›</a:t>
            </a:fld>
            <a:endParaRPr lang="en-GB" altLang="en-US"/>
          </a:p>
        </p:txBody>
      </p:sp>
    </p:spTree>
    <p:extLst>
      <p:ext uri="{BB962C8B-B14F-4D97-AF65-F5344CB8AC3E}">
        <p14:creationId xmlns:p14="http://schemas.microsoft.com/office/powerpoint/2010/main" val="285759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D041D5-7927-A2DD-9558-8487E94B05F6}"/>
              </a:ext>
            </a:extLst>
          </p:cNvPr>
          <p:cNvSpPr>
            <a:spLocks noGrp="1"/>
          </p:cNvSpPr>
          <p:nvPr>
            <p:ph type="dt" sz="half" idx="10"/>
          </p:nvPr>
        </p:nvSpPr>
        <p:spPr/>
        <p:txBody>
          <a:bodyPr/>
          <a:lstStyle>
            <a:lvl1pPr>
              <a:defRPr/>
            </a:lvl1pPr>
          </a:lstStyle>
          <a:p>
            <a:endParaRPr lang="en-GB" altLang="en-US"/>
          </a:p>
        </p:txBody>
      </p:sp>
      <p:sp>
        <p:nvSpPr>
          <p:cNvPr id="3" name="Footer Placeholder 2">
            <a:extLst>
              <a:ext uri="{FF2B5EF4-FFF2-40B4-BE49-F238E27FC236}">
                <a16:creationId xmlns:a16="http://schemas.microsoft.com/office/drawing/2014/main" id="{25B13E85-15B8-194F-2E99-2DB6C86F998F}"/>
              </a:ext>
            </a:extLst>
          </p:cNvPr>
          <p:cNvSpPr>
            <a:spLocks noGrp="1"/>
          </p:cNvSpPr>
          <p:nvPr>
            <p:ph type="ftr" sz="quarter" idx="11"/>
          </p:nvPr>
        </p:nvSpPr>
        <p:spPr/>
        <p:txBody>
          <a:bodyPr/>
          <a:lstStyle>
            <a:lvl1pPr>
              <a:defRPr/>
            </a:lvl1pPr>
          </a:lstStyle>
          <a:p>
            <a:endParaRPr lang="en-GB" altLang="en-US"/>
          </a:p>
        </p:txBody>
      </p:sp>
      <p:sp>
        <p:nvSpPr>
          <p:cNvPr id="4" name="Slide Number Placeholder 3">
            <a:extLst>
              <a:ext uri="{FF2B5EF4-FFF2-40B4-BE49-F238E27FC236}">
                <a16:creationId xmlns:a16="http://schemas.microsoft.com/office/drawing/2014/main" id="{508528FA-7BF9-5B39-5936-984C140752ED}"/>
              </a:ext>
            </a:extLst>
          </p:cNvPr>
          <p:cNvSpPr>
            <a:spLocks noGrp="1"/>
          </p:cNvSpPr>
          <p:nvPr>
            <p:ph type="sldNum" sz="quarter" idx="12"/>
          </p:nvPr>
        </p:nvSpPr>
        <p:spPr/>
        <p:txBody>
          <a:bodyPr/>
          <a:lstStyle>
            <a:lvl1pPr>
              <a:defRPr/>
            </a:lvl1pPr>
          </a:lstStyle>
          <a:p>
            <a:fld id="{4C31D081-D779-4480-9EA8-8B1C3D4684C3}" type="slidenum">
              <a:rPr lang="en-GB" altLang="en-US"/>
              <a:pPr/>
              <a:t>‹#›</a:t>
            </a:fld>
            <a:endParaRPr lang="en-GB" altLang="en-US"/>
          </a:p>
        </p:txBody>
      </p:sp>
    </p:spTree>
    <p:extLst>
      <p:ext uri="{BB962C8B-B14F-4D97-AF65-F5344CB8AC3E}">
        <p14:creationId xmlns:p14="http://schemas.microsoft.com/office/powerpoint/2010/main" val="245879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6842-C53B-1368-B322-3248A98A952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A45108-392A-AC96-6C06-B5FCD319D6AC}"/>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1AEF5-410E-8A75-A370-CBACE427465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435F81-4615-F86D-EBE4-20F021B92B9E}"/>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30C49606-8F3A-67C3-3E76-EAA2539E4B94}"/>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9B36E09E-0DC7-8B51-3AE5-3A3D255DADEC}"/>
              </a:ext>
            </a:extLst>
          </p:cNvPr>
          <p:cNvSpPr>
            <a:spLocks noGrp="1"/>
          </p:cNvSpPr>
          <p:nvPr>
            <p:ph type="sldNum" sz="quarter" idx="12"/>
          </p:nvPr>
        </p:nvSpPr>
        <p:spPr/>
        <p:txBody>
          <a:bodyPr/>
          <a:lstStyle>
            <a:lvl1pPr>
              <a:defRPr/>
            </a:lvl1pPr>
          </a:lstStyle>
          <a:p>
            <a:fld id="{020BE695-FA0E-4B1A-BE53-0614FE3593F7}" type="slidenum">
              <a:rPr lang="en-GB" altLang="en-US"/>
              <a:pPr/>
              <a:t>‹#›</a:t>
            </a:fld>
            <a:endParaRPr lang="en-GB" altLang="en-US"/>
          </a:p>
        </p:txBody>
      </p:sp>
    </p:spTree>
    <p:extLst>
      <p:ext uri="{BB962C8B-B14F-4D97-AF65-F5344CB8AC3E}">
        <p14:creationId xmlns:p14="http://schemas.microsoft.com/office/powerpoint/2010/main" val="201249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5E07E-F79A-5B51-039E-980F80105773}"/>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A5DED-8E81-F4EF-F890-7167EC3695B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2107F7-E17E-95CA-7BDF-26E386C8951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CBED0D-3811-2CC4-42EA-717BCCEC6B57}"/>
              </a:ext>
            </a:extLst>
          </p:cNvPr>
          <p:cNvSpPr>
            <a:spLocks noGrp="1"/>
          </p:cNvSpPr>
          <p:nvPr>
            <p:ph type="dt" sz="half" idx="10"/>
          </p:nvPr>
        </p:nvSpPr>
        <p:spPr/>
        <p:txBody>
          <a:bodyPr/>
          <a:lstStyle>
            <a:lvl1pPr>
              <a:defRPr/>
            </a:lvl1pPr>
          </a:lstStyle>
          <a:p>
            <a:endParaRPr lang="en-GB" altLang="en-US"/>
          </a:p>
        </p:txBody>
      </p:sp>
      <p:sp>
        <p:nvSpPr>
          <p:cNvPr id="6" name="Footer Placeholder 5">
            <a:extLst>
              <a:ext uri="{FF2B5EF4-FFF2-40B4-BE49-F238E27FC236}">
                <a16:creationId xmlns:a16="http://schemas.microsoft.com/office/drawing/2014/main" id="{04CB31BE-DC2E-55BF-06D4-3B599EAFBD13}"/>
              </a:ext>
            </a:extLst>
          </p:cNvPr>
          <p:cNvSpPr>
            <a:spLocks noGrp="1"/>
          </p:cNvSpPr>
          <p:nvPr>
            <p:ph type="ftr" sz="quarter" idx="11"/>
          </p:nvPr>
        </p:nvSpPr>
        <p:spPr/>
        <p:txBody>
          <a:bodyPr/>
          <a:lstStyle>
            <a:lvl1pPr>
              <a:defRPr/>
            </a:lvl1pPr>
          </a:lstStyle>
          <a:p>
            <a:endParaRPr lang="en-GB" altLang="en-US"/>
          </a:p>
        </p:txBody>
      </p:sp>
      <p:sp>
        <p:nvSpPr>
          <p:cNvPr id="7" name="Slide Number Placeholder 6">
            <a:extLst>
              <a:ext uri="{FF2B5EF4-FFF2-40B4-BE49-F238E27FC236}">
                <a16:creationId xmlns:a16="http://schemas.microsoft.com/office/drawing/2014/main" id="{EA9FF5E5-CD1F-9CD2-9AF2-0CC7321185DC}"/>
              </a:ext>
            </a:extLst>
          </p:cNvPr>
          <p:cNvSpPr>
            <a:spLocks noGrp="1"/>
          </p:cNvSpPr>
          <p:nvPr>
            <p:ph type="sldNum" sz="quarter" idx="12"/>
          </p:nvPr>
        </p:nvSpPr>
        <p:spPr/>
        <p:txBody>
          <a:bodyPr/>
          <a:lstStyle>
            <a:lvl1pPr>
              <a:defRPr/>
            </a:lvl1pPr>
          </a:lstStyle>
          <a:p>
            <a:fld id="{B0007366-64FD-4CDA-80A4-7141331B78EB}" type="slidenum">
              <a:rPr lang="en-GB" altLang="en-US"/>
              <a:pPr/>
              <a:t>‹#›</a:t>
            </a:fld>
            <a:endParaRPr lang="en-GB" altLang="en-US"/>
          </a:p>
        </p:txBody>
      </p:sp>
    </p:spTree>
    <p:extLst>
      <p:ext uri="{BB962C8B-B14F-4D97-AF65-F5344CB8AC3E}">
        <p14:creationId xmlns:p14="http://schemas.microsoft.com/office/powerpoint/2010/main" val="36404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8BEF373-DA50-7396-B9AF-266D1FC926B8}"/>
              </a:ext>
            </a:extLst>
          </p:cNvPr>
          <p:cNvSpPr>
            <a:spLocks noGrp="1" noChangeArrowheads="1"/>
          </p:cNvSpPr>
          <p:nvPr>
            <p:ph type="title"/>
          </p:nvPr>
        </p:nvSpPr>
        <p:spPr bwMode="auto">
          <a:xfrm>
            <a:off x="457200" y="274638"/>
            <a:ext cx="82296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B9A55E40-D947-D70C-F86D-55A426FF0697}"/>
              </a:ext>
            </a:extLst>
          </p:cNvPr>
          <p:cNvSpPr>
            <a:spLocks noGrp="1" noChangeArrowheads="1"/>
          </p:cNvSpPr>
          <p:nvPr>
            <p:ph type="body" idx="1"/>
          </p:nvPr>
        </p:nvSpPr>
        <p:spPr bwMode="auto">
          <a:xfrm>
            <a:off x="457200" y="1412875"/>
            <a:ext cx="82296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8AA2D087-1FBA-3900-00C3-E5C6AE897A5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panose="020B0604020202020204" pitchFamily="34" charset="0"/>
              </a:defRPr>
            </a:lvl1pPr>
          </a:lstStyle>
          <a:p>
            <a:endParaRPr lang="en-GB" altLang="en-US"/>
          </a:p>
        </p:txBody>
      </p:sp>
      <p:sp>
        <p:nvSpPr>
          <p:cNvPr id="1029" name="Rectangle 5">
            <a:extLst>
              <a:ext uri="{FF2B5EF4-FFF2-40B4-BE49-F238E27FC236}">
                <a16:creationId xmlns:a16="http://schemas.microsoft.com/office/drawing/2014/main" id="{AFB07751-062C-C8C8-8C70-19FB9773DF3E}"/>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panose="020B0604020202020204" pitchFamily="34" charset="0"/>
              </a:defRPr>
            </a:lvl1pPr>
          </a:lstStyle>
          <a:p>
            <a:endParaRPr lang="en-GB" altLang="en-US"/>
          </a:p>
        </p:txBody>
      </p:sp>
      <p:sp>
        <p:nvSpPr>
          <p:cNvPr id="1030" name="Rectangle 6">
            <a:extLst>
              <a:ext uri="{FF2B5EF4-FFF2-40B4-BE49-F238E27FC236}">
                <a16:creationId xmlns:a16="http://schemas.microsoft.com/office/drawing/2014/main" id="{06992C02-19DE-6F60-7B6E-C95ED74CEA48}"/>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defRPr>
            </a:lvl1pPr>
          </a:lstStyle>
          <a:p>
            <a:fld id="{5C3F7557-1BB4-4B9E-AD8D-8D9027D1B0C0}" type="slidenum">
              <a:rPr lang="en-GB" altLang="en-US"/>
              <a:pPr/>
              <a:t>‹#›</a:t>
            </a:fld>
            <a:endParaRPr lang="en-GB" altLang="en-US"/>
          </a:p>
        </p:txBody>
      </p:sp>
      <p:grpSp>
        <p:nvGrpSpPr>
          <p:cNvPr id="1031" name="Group 7">
            <a:extLst>
              <a:ext uri="{FF2B5EF4-FFF2-40B4-BE49-F238E27FC236}">
                <a16:creationId xmlns:a16="http://schemas.microsoft.com/office/drawing/2014/main" id="{25CA7467-24A5-7A59-A174-20307B655987}"/>
              </a:ext>
            </a:extLst>
          </p:cNvPr>
          <p:cNvGrpSpPr>
            <a:grpSpLocks/>
          </p:cNvGrpSpPr>
          <p:nvPr userDrawn="1"/>
        </p:nvGrpSpPr>
        <p:grpSpPr bwMode="auto">
          <a:xfrm>
            <a:off x="468313" y="1233488"/>
            <a:ext cx="8207375" cy="71437"/>
            <a:chOff x="295" y="822"/>
            <a:chExt cx="5170" cy="45"/>
          </a:xfrm>
        </p:grpSpPr>
        <p:sp>
          <p:nvSpPr>
            <p:cNvPr id="1032" name="Rectangle 8">
              <a:extLst>
                <a:ext uri="{FF2B5EF4-FFF2-40B4-BE49-F238E27FC236}">
                  <a16:creationId xmlns:a16="http://schemas.microsoft.com/office/drawing/2014/main" id="{39740207-898D-D8C7-819F-20431FE22CFC}"/>
                </a:ext>
              </a:extLst>
            </p:cNvPr>
            <p:cNvSpPr>
              <a:spLocks noChangeArrowheads="1"/>
            </p:cNvSpPr>
            <p:nvPr/>
          </p:nvSpPr>
          <p:spPr bwMode="auto">
            <a:xfrm>
              <a:off x="295" y="845"/>
              <a:ext cx="5170" cy="22"/>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solidFill>
                  <a:srgbClr val="0033CC"/>
                </a:solidFill>
                <a:latin typeface="Arial" panose="020B0604020202020204" pitchFamily="34" charset="0"/>
              </a:endParaRPr>
            </a:p>
          </p:txBody>
        </p:sp>
        <p:sp>
          <p:nvSpPr>
            <p:cNvPr id="1033" name="Line 9">
              <a:extLst>
                <a:ext uri="{FF2B5EF4-FFF2-40B4-BE49-F238E27FC236}">
                  <a16:creationId xmlns:a16="http://schemas.microsoft.com/office/drawing/2014/main" id="{A9059001-27D5-9D69-C311-0AB0F9ACBB08}"/>
                </a:ext>
              </a:extLst>
            </p:cNvPr>
            <p:cNvSpPr>
              <a:spLocks noChangeShapeType="1"/>
            </p:cNvSpPr>
            <p:nvPr/>
          </p:nvSpPr>
          <p:spPr bwMode="auto">
            <a:xfrm>
              <a:off x="295" y="822"/>
              <a:ext cx="517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3200" kern="1200">
          <a:solidFill>
            <a:schemeClr val="tx2"/>
          </a:solidFill>
          <a:latin typeface="+mj-lt"/>
          <a:ea typeface="+mj-ea"/>
          <a:cs typeface="+mj-cs"/>
        </a:defRPr>
      </a:lvl1pPr>
      <a:lvl2pPr algn="ctr" rtl="0" fontAlgn="base">
        <a:spcBef>
          <a:spcPct val="0"/>
        </a:spcBef>
        <a:spcAft>
          <a:spcPct val="0"/>
        </a:spcAft>
        <a:defRPr sz="3200">
          <a:solidFill>
            <a:schemeClr val="tx2"/>
          </a:solidFill>
          <a:latin typeface="Futura Hv" pitchFamily="34" charset="0"/>
          <a:cs typeface="Arial" panose="020B0604020202020204" pitchFamily="34" charset="0"/>
        </a:defRPr>
      </a:lvl2pPr>
      <a:lvl3pPr algn="ctr" rtl="0" fontAlgn="base">
        <a:spcBef>
          <a:spcPct val="0"/>
        </a:spcBef>
        <a:spcAft>
          <a:spcPct val="0"/>
        </a:spcAft>
        <a:defRPr sz="3200">
          <a:solidFill>
            <a:schemeClr val="tx2"/>
          </a:solidFill>
          <a:latin typeface="Futura Hv" pitchFamily="34" charset="0"/>
          <a:cs typeface="Arial" panose="020B0604020202020204" pitchFamily="34" charset="0"/>
        </a:defRPr>
      </a:lvl3pPr>
      <a:lvl4pPr algn="ctr" rtl="0" fontAlgn="base">
        <a:spcBef>
          <a:spcPct val="0"/>
        </a:spcBef>
        <a:spcAft>
          <a:spcPct val="0"/>
        </a:spcAft>
        <a:defRPr sz="3200">
          <a:solidFill>
            <a:schemeClr val="tx2"/>
          </a:solidFill>
          <a:latin typeface="Futura Hv" pitchFamily="34" charset="0"/>
          <a:cs typeface="Arial" panose="020B0604020202020204" pitchFamily="34" charset="0"/>
        </a:defRPr>
      </a:lvl4pPr>
      <a:lvl5pPr algn="ctr" rtl="0" fontAlgn="base">
        <a:spcBef>
          <a:spcPct val="0"/>
        </a:spcBef>
        <a:spcAft>
          <a:spcPct val="0"/>
        </a:spcAft>
        <a:defRPr sz="3200">
          <a:solidFill>
            <a:schemeClr val="tx2"/>
          </a:solidFill>
          <a:latin typeface="Futura Hv" pitchFamily="34" charset="0"/>
          <a:cs typeface="Arial" panose="020B0604020202020204" pitchFamily="34" charset="0"/>
        </a:defRPr>
      </a:lvl5pPr>
      <a:lvl6pPr marL="457200" algn="ctr" rtl="0" fontAlgn="base">
        <a:spcBef>
          <a:spcPct val="0"/>
        </a:spcBef>
        <a:spcAft>
          <a:spcPct val="0"/>
        </a:spcAft>
        <a:defRPr sz="3200">
          <a:solidFill>
            <a:schemeClr val="tx2"/>
          </a:solidFill>
          <a:latin typeface="Futura Hv" pitchFamily="34" charset="0"/>
          <a:cs typeface="Arial" panose="020B0604020202020204" pitchFamily="34" charset="0"/>
        </a:defRPr>
      </a:lvl6pPr>
      <a:lvl7pPr marL="914400" algn="ctr" rtl="0" fontAlgn="base">
        <a:spcBef>
          <a:spcPct val="0"/>
        </a:spcBef>
        <a:spcAft>
          <a:spcPct val="0"/>
        </a:spcAft>
        <a:defRPr sz="3200">
          <a:solidFill>
            <a:schemeClr val="tx2"/>
          </a:solidFill>
          <a:latin typeface="Futura Hv" pitchFamily="34" charset="0"/>
          <a:cs typeface="Arial" panose="020B0604020202020204" pitchFamily="34" charset="0"/>
        </a:defRPr>
      </a:lvl7pPr>
      <a:lvl8pPr marL="1371600" algn="ctr" rtl="0" fontAlgn="base">
        <a:spcBef>
          <a:spcPct val="0"/>
        </a:spcBef>
        <a:spcAft>
          <a:spcPct val="0"/>
        </a:spcAft>
        <a:defRPr sz="3200">
          <a:solidFill>
            <a:schemeClr val="tx2"/>
          </a:solidFill>
          <a:latin typeface="Futura Hv" pitchFamily="34" charset="0"/>
          <a:cs typeface="Arial" panose="020B0604020202020204" pitchFamily="34" charset="0"/>
        </a:defRPr>
      </a:lvl8pPr>
      <a:lvl9pPr marL="1828800" algn="ctr" rtl="0" fontAlgn="base">
        <a:spcBef>
          <a:spcPct val="0"/>
        </a:spcBef>
        <a:spcAft>
          <a:spcPct val="0"/>
        </a:spcAft>
        <a:defRPr sz="3200">
          <a:solidFill>
            <a:schemeClr val="tx2"/>
          </a:solidFill>
          <a:latin typeface="Futura Hv" pitchFamily="34" charset="0"/>
          <a:cs typeface="Arial" panose="020B0604020202020204" pitchFamily="34" charset="0"/>
        </a:defRPr>
      </a:lvl9pPr>
    </p:titleStyle>
    <p:bodyStyle>
      <a:lvl1pPr marL="533400" indent="-533400" algn="l" rtl="0" fontAlgn="base">
        <a:spcBef>
          <a:spcPct val="20000"/>
        </a:spcBef>
        <a:spcAft>
          <a:spcPct val="0"/>
        </a:spcAft>
        <a:buFont typeface="Wingdings" panose="05000000000000000000" pitchFamily="2" charset="2"/>
        <a:buChar char="Ü"/>
        <a:defRPr sz="2800" kern="1200">
          <a:solidFill>
            <a:srgbClr val="0033CC"/>
          </a:solidFill>
          <a:latin typeface="+mn-lt"/>
          <a:ea typeface="+mn-ea"/>
          <a:cs typeface="+mn-cs"/>
        </a:defRPr>
      </a:lvl1pPr>
      <a:lvl2pPr marL="914400" indent="-4572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2pPr>
      <a:lvl3pPr marL="1295400" indent="-381000" algn="l" rtl="0" fontAlgn="base">
        <a:spcBef>
          <a:spcPct val="20000"/>
        </a:spcBef>
        <a:spcAft>
          <a:spcPct val="0"/>
        </a:spcAft>
        <a:buChar char="•"/>
        <a:defRPr sz="2000" kern="1200">
          <a:solidFill>
            <a:schemeClr val="tx1"/>
          </a:solidFill>
          <a:latin typeface="+mn-lt"/>
          <a:ea typeface="+mn-ea"/>
          <a:cs typeface="+mn-cs"/>
        </a:defRPr>
      </a:lvl3pPr>
      <a:lvl4pPr marL="1714500" indent="-342900" algn="l" rtl="0" fontAlgn="base">
        <a:spcBef>
          <a:spcPct val="20000"/>
        </a:spcBef>
        <a:spcAft>
          <a:spcPct val="0"/>
        </a:spcAft>
        <a:buChar char="–"/>
        <a:defRPr kern="1200">
          <a:solidFill>
            <a:schemeClr val="tx1"/>
          </a:solidFill>
          <a:latin typeface="+mn-lt"/>
          <a:ea typeface="+mn-ea"/>
          <a:cs typeface="+mn-cs"/>
        </a:defRPr>
      </a:lvl4pPr>
      <a:lvl5pPr marL="2171700" indent="-342900" algn="l" rtl="0" fontAlgn="base">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5.wmf"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8.wmf" /><Relationship Id="rId2" Type="http://schemas.openxmlformats.org/officeDocument/2006/relationships/image" Target="../media/image7.w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wmf"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wmf"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wmf"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AB8AD10-A17E-7497-3915-89CF6F820F33}"/>
              </a:ext>
            </a:extLst>
          </p:cNvPr>
          <p:cNvSpPr>
            <a:spLocks noGrp="1" noChangeArrowheads="1"/>
          </p:cNvSpPr>
          <p:nvPr>
            <p:ph type="sldNum" sz="quarter" idx="4"/>
          </p:nvPr>
        </p:nvSpPr>
        <p:spPr/>
        <p:txBody>
          <a:bodyPr/>
          <a:lstStyle/>
          <a:p>
            <a:fld id="{2F83E0B7-85B0-4660-AA35-47958352D278}" type="slidenum">
              <a:rPr lang="en-GB" altLang="en-US"/>
              <a:pPr/>
              <a:t>1</a:t>
            </a:fld>
            <a:endParaRPr lang="en-GB" altLang="en-US"/>
          </a:p>
        </p:txBody>
      </p:sp>
      <p:sp>
        <p:nvSpPr>
          <p:cNvPr id="461826" name="Rectangle 2">
            <a:extLst>
              <a:ext uri="{FF2B5EF4-FFF2-40B4-BE49-F238E27FC236}">
                <a16:creationId xmlns:a16="http://schemas.microsoft.com/office/drawing/2014/main" id="{B340237A-FDEC-6ABD-495A-9419576F2885}"/>
              </a:ext>
            </a:extLst>
          </p:cNvPr>
          <p:cNvSpPr>
            <a:spLocks noGrp="1" noChangeArrowheads="1"/>
          </p:cNvSpPr>
          <p:nvPr>
            <p:ph type="ctrTitle"/>
          </p:nvPr>
        </p:nvSpPr>
        <p:spPr bwMode="auto">
          <a:xfrm>
            <a:off x="647700" y="1808163"/>
            <a:ext cx="7772400" cy="147002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Wireless Networks</a:t>
            </a:r>
            <a:endParaRPr lang="en-GB" altLang="en-US"/>
          </a:p>
        </p:txBody>
      </p:sp>
      <p:sp>
        <p:nvSpPr>
          <p:cNvPr id="461827" name="Rectangle 3">
            <a:extLst>
              <a:ext uri="{FF2B5EF4-FFF2-40B4-BE49-F238E27FC236}">
                <a16:creationId xmlns:a16="http://schemas.microsoft.com/office/drawing/2014/main" id="{88E2FE4B-3150-A34E-D18A-B202893F0E14}"/>
              </a:ext>
            </a:extLst>
          </p:cNvPr>
          <p:cNvSpPr>
            <a:spLocks noGrp="1" noChangeArrowheads="1"/>
          </p:cNvSpPr>
          <p:nvPr>
            <p:ph type="subTitle" idx="1"/>
          </p:nvPr>
        </p:nvSpPr>
        <p:spPr bwMode="auto">
          <a:xfrm>
            <a:off x="900113" y="3644900"/>
            <a:ext cx="7561262" cy="17526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lnSpc>
                <a:spcPct val="90000"/>
              </a:lnSpc>
              <a:buFont typeface="Wingdings" panose="05000000000000000000" pitchFamily="2" charset="2"/>
              <a:buNone/>
            </a:pPr>
            <a:r>
              <a:rPr lang="en-US" altLang="en-US" sz="2400" dirty="0"/>
              <a:t>Lecture 13</a:t>
            </a:r>
          </a:p>
          <a:p>
            <a:pPr marL="0" indent="0" algn="ctr">
              <a:lnSpc>
                <a:spcPct val="90000"/>
              </a:lnSpc>
              <a:buFont typeface="Wingdings" panose="05000000000000000000" pitchFamily="2" charset="2"/>
              <a:buNone/>
            </a:pPr>
            <a:r>
              <a:rPr lang="en-US" altLang="en-US" sz="2400" dirty="0"/>
              <a:t>Fundamentals of Cellular Networks (Part III)</a:t>
            </a:r>
          </a:p>
          <a:p>
            <a:pPr marL="0" indent="0" algn="ctr">
              <a:lnSpc>
                <a:spcPct val="90000"/>
              </a:lnSpc>
              <a:buFont typeface="Wingdings" panose="05000000000000000000" pitchFamily="2" charset="2"/>
              <a:buNone/>
            </a:pPr>
            <a:endParaRPr lang="en-US" altLang="en-US" sz="2400" dirty="0"/>
          </a:p>
          <a:p>
            <a:pPr marL="0" indent="0" algn="ctr">
              <a:lnSpc>
                <a:spcPct val="90000"/>
              </a:lnSpc>
              <a:buFont typeface="Wingdings" panose="05000000000000000000" pitchFamily="2" charset="2"/>
              <a:buNone/>
            </a:pPr>
            <a:endParaRPr lang="en-US" altLang="en-US" sz="2400" dirty="0">
              <a:solidFill>
                <a:schemeClr val="tx1"/>
              </a:solidFill>
            </a:endParaRPr>
          </a:p>
          <a:p>
            <a:pPr marL="0" indent="0" algn="ctr">
              <a:lnSpc>
                <a:spcPct val="90000"/>
              </a:lnSpc>
              <a:buFont typeface="Wingdings" panose="05000000000000000000" pitchFamily="2" charset="2"/>
              <a:buNone/>
            </a:pPr>
            <a:endParaRPr lang="en-GB" altLang="en-US" sz="2400" dirty="0">
              <a:solidFill>
                <a:schemeClr val="tx1"/>
              </a:solidFill>
            </a:endParaRPr>
          </a:p>
        </p:txBody>
      </p:sp>
      <p:grpSp>
        <p:nvGrpSpPr>
          <p:cNvPr id="461828" name="Group 4">
            <a:extLst>
              <a:ext uri="{FF2B5EF4-FFF2-40B4-BE49-F238E27FC236}">
                <a16:creationId xmlns:a16="http://schemas.microsoft.com/office/drawing/2014/main" id="{DC8A7C84-96C3-799C-3405-2CDE65E4C5F3}"/>
              </a:ext>
            </a:extLst>
          </p:cNvPr>
          <p:cNvGrpSpPr>
            <a:grpSpLocks/>
          </p:cNvGrpSpPr>
          <p:nvPr/>
        </p:nvGrpSpPr>
        <p:grpSpPr bwMode="auto">
          <a:xfrm>
            <a:off x="0" y="596900"/>
            <a:ext cx="9144000" cy="117475"/>
            <a:chOff x="0" y="376"/>
            <a:chExt cx="5760" cy="74"/>
          </a:xfrm>
        </p:grpSpPr>
        <p:sp>
          <p:nvSpPr>
            <p:cNvPr id="461829" name="Rectangle 5">
              <a:extLst>
                <a:ext uri="{FF2B5EF4-FFF2-40B4-BE49-F238E27FC236}">
                  <a16:creationId xmlns:a16="http://schemas.microsoft.com/office/drawing/2014/main" id="{9A21F6A0-42A3-36F3-8C4F-65ED9E6C0798}"/>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30" name="Rectangle 6">
              <a:extLst>
                <a:ext uri="{FF2B5EF4-FFF2-40B4-BE49-F238E27FC236}">
                  <a16:creationId xmlns:a16="http://schemas.microsoft.com/office/drawing/2014/main" id="{CD91EAE2-C923-5104-3DBD-5F22C5EA3E0B}"/>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61831" name="Group 7">
            <a:extLst>
              <a:ext uri="{FF2B5EF4-FFF2-40B4-BE49-F238E27FC236}">
                <a16:creationId xmlns:a16="http://schemas.microsoft.com/office/drawing/2014/main" id="{C829151D-6340-A419-7E7A-378B787105C5}"/>
              </a:ext>
            </a:extLst>
          </p:cNvPr>
          <p:cNvGrpSpPr>
            <a:grpSpLocks/>
          </p:cNvGrpSpPr>
          <p:nvPr/>
        </p:nvGrpSpPr>
        <p:grpSpPr bwMode="auto">
          <a:xfrm>
            <a:off x="0" y="6057900"/>
            <a:ext cx="9144000" cy="117475"/>
            <a:chOff x="0" y="376"/>
            <a:chExt cx="5760" cy="74"/>
          </a:xfrm>
        </p:grpSpPr>
        <p:sp>
          <p:nvSpPr>
            <p:cNvPr id="461832" name="Rectangle 8">
              <a:extLst>
                <a:ext uri="{FF2B5EF4-FFF2-40B4-BE49-F238E27FC236}">
                  <a16:creationId xmlns:a16="http://schemas.microsoft.com/office/drawing/2014/main" id="{E0233846-D11D-E28B-993F-3989B98C6312}"/>
                </a:ext>
              </a:extLst>
            </p:cNvPr>
            <p:cNvSpPr>
              <a:spLocks noChangeArrowheads="1"/>
            </p:cNvSpPr>
            <p:nvPr/>
          </p:nvSpPr>
          <p:spPr bwMode="auto">
            <a:xfrm flipV="1">
              <a:off x="0" y="391"/>
              <a:ext cx="5760" cy="45"/>
            </a:xfrm>
            <a:prstGeom prst="rect">
              <a:avLst/>
            </a:prstGeom>
            <a:solidFill>
              <a:srgbClr val="0033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33" name="Rectangle 9">
              <a:extLst>
                <a:ext uri="{FF2B5EF4-FFF2-40B4-BE49-F238E27FC236}">
                  <a16:creationId xmlns:a16="http://schemas.microsoft.com/office/drawing/2014/main" id="{8411C12E-2884-809A-72F1-BD4AFD8671D6}"/>
                </a:ext>
              </a:extLst>
            </p:cNvPr>
            <p:cNvSpPr>
              <a:spLocks noChangeArrowheads="1"/>
            </p:cNvSpPr>
            <p:nvPr/>
          </p:nvSpPr>
          <p:spPr bwMode="auto">
            <a:xfrm>
              <a:off x="0" y="376"/>
              <a:ext cx="5760" cy="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B14C50C-3FAD-3587-229F-89F8A9E2BBC7}"/>
              </a:ext>
            </a:extLst>
          </p:cNvPr>
          <p:cNvSpPr>
            <a:spLocks noGrp="1"/>
          </p:cNvSpPr>
          <p:nvPr>
            <p:ph type="sldNum" sz="quarter" idx="12"/>
          </p:nvPr>
        </p:nvSpPr>
        <p:spPr/>
        <p:txBody>
          <a:bodyPr/>
          <a:lstStyle/>
          <a:p>
            <a:fld id="{3558F600-3CEA-44BA-90B0-383C8B05C16C}" type="slidenum">
              <a:rPr lang="en-GB" altLang="en-US"/>
              <a:pPr/>
              <a:t>10</a:t>
            </a:fld>
            <a:endParaRPr lang="en-GB" altLang="en-US"/>
          </a:p>
        </p:txBody>
      </p:sp>
      <p:sp>
        <p:nvSpPr>
          <p:cNvPr id="446467" name="Rectangle 3">
            <a:extLst>
              <a:ext uri="{FF2B5EF4-FFF2-40B4-BE49-F238E27FC236}">
                <a16:creationId xmlns:a16="http://schemas.microsoft.com/office/drawing/2014/main" id="{337BF64F-3A09-349C-A32C-D57AA0B4ACE1}"/>
              </a:ext>
            </a:extLst>
          </p:cNvPr>
          <p:cNvSpPr>
            <a:spLocks noGrp="1" noChangeArrowheads="1"/>
          </p:cNvSpPr>
          <p:nvPr>
            <p:ph type="body" idx="1"/>
          </p:nvPr>
        </p:nvSpPr>
        <p:spPr/>
        <p:txBody>
          <a:bodyPr/>
          <a:lstStyle/>
          <a:p>
            <a:r>
              <a:rPr lang="en-US" altLang="en-US"/>
              <a:t>Considering only the first layer of interfering cells, which are equidistant D from the desired BS</a:t>
            </a:r>
          </a:p>
          <a:p>
            <a:r>
              <a:rPr lang="en-US" altLang="en-US"/>
              <a:t>Eqn 4 implies to</a:t>
            </a:r>
          </a:p>
          <a:p>
            <a:endParaRPr lang="en-US" altLang="en-US"/>
          </a:p>
          <a:p>
            <a:endParaRPr lang="en-US" altLang="en-US"/>
          </a:p>
          <a:p>
            <a:endParaRPr lang="en-US" altLang="en-US"/>
          </a:p>
          <a:p>
            <a:pPr lvl="1"/>
            <a:r>
              <a:rPr lang="en-US" altLang="en-US"/>
              <a:t>It relates S/I to cluster size N, which in turn determines the overall capacity of the system</a:t>
            </a:r>
          </a:p>
          <a:p>
            <a:endParaRPr lang="en-GB" altLang="en-US"/>
          </a:p>
        </p:txBody>
      </p:sp>
      <p:pic>
        <p:nvPicPr>
          <p:cNvPr id="446468" name="Picture 4">
            <a:extLst>
              <a:ext uri="{FF2B5EF4-FFF2-40B4-BE49-F238E27FC236}">
                <a16:creationId xmlns:a16="http://schemas.microsoft.com/office/drawing/2014/main" id="{6279261A-6128-74B5-CC4C-11EB0B371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3" y="3429000"/>
            <a:ext cx="7551737" cy="111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44B1C66-E8D5-27EC-6A7C-A7AD73A39A8F}"/>
              </a:ext>
            </a:extLst>
          </p:cNvPr>
          <p:cNvSpPr>
            <a:spLocks noGrp="1"/>
          </p:cNvSpPr>
          <p:nvPr>
            <p:ph type="sldNum" sz="quarter" idx="12"/>
          </p:nvPr>
        </p:nvSpPr>
        <p:spPr/>
        <p:txBody>
          <a:bodyPr/>
          <a:lstStyle/>
          <a:p>
            <a:fld id="{9C503A5B-7F20-4E0D-8472-84589FFE4F28}" type="slidenum">
              <a:rPr lang="en-GB" altLang="en-US"/>
              <a:pPr/>
              <a:t>11</a:t>
            </a:fld>
            <a:endParaRPr lang="en-GB" altLang="en-US"/>
          </a:p>
        </p:txBody>
      </p:sp>
      <p:sp>
        <p:nvSpPr>
          <p:cNvPr id="447491" name="Rectangle 3">
            <a:extLst>
              <a:ext uri="{FF2B5EF4-FFF2-40B4-BE49-F238E27FC236}">
                <a16:creationId xmlns:a16="http://schemas.microsoft.com/office/drawing/2014/main" id="{43168C2E-2FCC-0A93-C2E1-4490402A2D6B}"/>
              </a:ext>
            </a:extLst>
          </p:cNvPr>
          <p:cNvSpPr>
            <a:spLocks noGrp="1" noChangeArrowheads="1"/>
          </p:cNvSpPr>
          <p:nvPr>
            <p:ph type="body" idx="1"/>
          </p:nvPr>
        </p:nvSpPr>
        <p:spPr/>
        <p:txBody>
          <a:bodyPr/>
          <a:lstStyle/>
          <a:p>
            <a:r>
              <a:rPr lang="en-US" altLang="en-US"/>
              <a:t>For US AMPS system, tests indicate that for sufficient voice quality S/I should be greater or equal to 18 dB.</a:t>
            </a:r>
          </a:p>
          <a:p>
            <a:r>
              <a:rPr lang="en-US" altLang="en-US"/>
              <a:t>By using Eqn 5, in order to meet this requirement, N should be at least 6.49 assuming n=4.</a:t>
            </a:r>
          </a:p>
          <a:p>
            <a:r>
              <a:rPr lang="en-US" altLang="en-US"/>
              <a:t>Thus a minimum cluster size of 7 is required to meet S/I requirement of 18 dB</a:t>
            </a:r>
          </a:p>
          <a:p>
            <a:r>
              <a:rPr lang="en-US" altLang="en-US"/>
              <a:t>It should be noted Eqn 5 is based on hexagonal cell geometry</a:t>
            </a:r>
            <a:endParaRPr lang="en-GB"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808F984-0D72-A9A1-F0C7-E631F343B632}"/>
              </a:ext>
            </a:extLst>
          </p:cNvPr>
          <p:cNvSpPr>
            <a:spLocks noGrp="1"/>
          </p:cNvSpPr>
          <p:nvPr>
            <p:ph type="sldNum" sz="quarter" idx="12"/>
          </p:nvPr>
        </p:nvSpPr>
        <p:spPr/>
        <p:txBody>
          <a:bodyPr/>
          <a:lstStyle/>
          <a:p>
            <a:fld id="{8D16FC50-2FAC-4041-B84D-82090AE7C05F}" type="slidenum">
              <a:rPr lang="en-GB" altLang="en-US"/>
              <a:pPr/>
              <a:t>12</a:t>
            </a:fld>
            <a:endParaRPr lang="en-GB" altLang="en-US"/>
          </a:p>
        </p:txBody>
      </p:sp>
      <p:sp>
        <p:nvSpPr>
          <p:cNvPr id="448515" name="Rectangle 3">
            <a:extLst>
              <a:ext uri="{FF2B5EF4-FFF2-40B4-BE49-F238E27FC236}">
                <a16:creationId xmlns:a16="http://schemas.microsoft.com/office/drawing/2014/main" id="{99063695-6242-0FED-8B6D-6F25A524EAB6}"/>
              </a:ext>
            </a:extLst>
          </p:cNvPr>
          <p:cNvSpPr>
            <a:spLocks noGrp="1" noChangeArrowheads="1"/>
          </p:cNvSpPr>
          <p:nvPr>
            <p:ph type="body" idx="1"/>
          </p:nvPr>
        </p:nvSpPr>
        <p:spPr>
          <a:xfrm>
            <a:off x="457200" y="1412875"/>
            <a:ext cx="3359150" cy="4787900"/>
          </a:xfrm>
        </p:spPr>
        <p:txBody>
          <a:bodyPr/>
          <a:lstStyle/>
          <a:p>
            <a:r>
              <a:rPr lang="en-US" altLang="en-US" sz="2000"/>
              <a:t>For 7-cell cluster, hexagonal cell geometry layout</a:t>
            </a:r>
          </a:p>
          <a:p>
            <a:r>
              <a:rPr lang="en-US" altLang="en-US" sz="2000"/>
              <a:t>Mobile is at the boundary of the cell</a:t>
            </a:r>
            <a:endParaRPr lang="en-GB" altLang="en-US" sz="2000"/>
          </a:p>
        </p:txBody>
      </p:sp>
      <p:pic>
        <p:nvPicPr>
          <p:cNvPr id="448516" name="Picture 4">
            <a:extLst>
              <a:ext uri="{FF2B5EF4-FFF2-40B4-BE49-F238E27FC236}">
                <a16:creationId xmlns:a16="http://schemas.microsoft.com/office/drawing/2014/main" id="{C18160AC-53F1-BC71-D643-D4B4B02FB325}"/>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3429000" y="1414463"/>
            <a:ext cx="5715000" cy="544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5CC2A66-AEE0-8DF0-F80B-A0C9EF1D4D3B}"/>
              </a:ext>
            </a:extLst>
          </p:cNvPr>
          <p:cNvSpPr>
            <a:spLocks noGrp="1"/>
          </p:cNvSpPr>
          <p:nvPr>
            <p:ph type="sldNum" sz="quarter" idx="12"/>
          </p:nvPr>
        </p:nvSpPr>
        <p:spPr/>
        <p:txBody>
          <a:bodyPr/>
          <a:lstStyle/>
          <a:p>
            <a:fld id="{FD63F027-A2C7-4A91-8955-EC75A7C07FD8}" type="slidenum">
              <a:rPr lang="en-GB" altLang="en-US"/>
              <a:pPr/>
              <a:t>13</a:t>
            </a:fld>
            <a:endParaRPr lang="en-GB" altLang="en-US"/>
          </a:p>
        </p:txBody>
      </p:sp>
      <p:sp>
        <p:nvSpPr>
          <p:cNvPr id="449539" name="Rectangle 3">
            <a:extLst>
              <a:ext uri="{FF2B5EF4-FFF2-40B4-BE49-F238E27FC236}">
                <a16:creationId xmlns:a16="http://schemas.microsoft.com/office/drawing/2014/main" id="{D5B3989B-5544-911B-C94E-7D2692402C91}"/>
              </a:ext>
            </a:extLst>
          </p:cNvPr>
          <p:cNvSpPr>
            <a:spLocks noGrp="1" noChangeArrowheads="1"/>
          </p:cNvSpPr>
          <p:nvPr>
            <p:ph type="body" idx="1"/>
          </p:nvPr>
        </p:nvSpPr>
        <p:spPr/>
        <p:txBody>
          <a:bodyPr/>
          <a:lstStyle/>
          <a:p>
            <a:pPr>
              <a:lnSpc>
                <a:spcPct val="90000"/>
              </a:lnSpc>
            </a:pPr>
            <a:r>
              <a:rPr lang="en-US" altLang="en-US" sz="2000"/>
              <a:t>The worst case S/I ratio can be approximated using Eqn 4</a:t>
            </a:r>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r>
              <a:rPr lang="en-US" altLang="en-US" sz="2000"/>
              <a:t>The above Eqn can be rewritten in terms of co-channel reuse ratio Q as</a:t>
            </a:r>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endParaRPr lang="en-US" altLang="en-US" sz="2000"/>
          </a:p>
          <a:p>
            <a:pPr>
              <a:lnSpc>
                <a:spcPct val="90000"/>
              </a:lnSpc>
            </a:pPr>
            <a:r>
              <a:rPr lang="en-US" altLang="en-US" sz="2000"/>
              <a:t>For N=7, the value of Q is 4.6</a:t>
            </a:r>
          </a:p>
          <a:p>
            <a:pPr>
              <a:lnSpc>
                <a:spcPct val="90000"/>
              </a:lnSpc>
            </a:pPr>
            <a:r>
              <a:rPr lang="en-US" altLang="en-US" sz="2000"/>
              <a:t>The worst case S/I is approximated as 49.56 (17 dB) using Eqn 7, where exact solution using Eqn 4 is 17.8 dB.</a:t>
            </a:r>
            <a:endParaRPr lang="en-GB" altLang="en-US" sz="2000"/>
          </a:p>
        </p:txBody>
      </p:sp>
      <p:pic>
        <p:nvPicPr>
          <p:cNvPr id="449541" name="Picture 5">
            <a:extLst>
              <a:ext uri="{FF2B5EF4-FFF2-40B4-BE49-F238E27FC236}">
                <a16:creationId xmlns:a16="http://schemas.microsoft.com/office/drawing/2014/main" id="{B8D2CB15-C8CB-A4C6-63D6-6CB000F34C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808163"/>
            <a:ext cx="8342312" cy="127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9542" name="Picture 6">
            <a:extLst>
              <a:ext uri="{FF2B5EF4-FFF2-40B4-BE49-F238E27FC236}">
                <a16:creationId xmlns:a16="http://schemas.microsoft.com/office/drawing/2014/main" id="{88A283DB-46AC-B2D9-8F28-421BF94EF5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3824288"/>
            <a:ext cx="8270875"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723FB6C-AB39-B870-1DC2-42CD56F9BB89}"/>
              </a:ext>
            </a:extLst>
          </p:cNvPr>
          <p:cNvSpPr>
            <a:spLocks noGrp="1"/>
          </p:cNvSpPr>
          <p:nvPr>
            <p:ph type="sldNum" sz="quarter" idx="12"/>
          </p:nvPr>
        </p:nvSpPr>
        <p:spPr/>
        <p:txBody>
          <a:bodyPr/>
          <a:lstStyle/>
          <a:p>
            <a:fld id="{C6329F9A-E481-47F7-9B93-C9DD64239618}" type="slidenum">
              <a:rPr lang="en-GB" altLang="en-US"/>
              <a:pPr/>
              <a:t>14</a:t>
            </a:fld>
            <a:endParaRPr lang="en-GB" altLang="en-US"/>
          </a:p>
        </p:txBody>
      </p:sp>
      <p:sp>
        <p:nvSpPr>
          <p:cNvPr id="451586" name="Rectangle 2">
            <a:extLst>
              <a:ext uri="{FF2B5EF4-FFF2-40B4-BE49-F238E27FC236}">
                <a16:creationId xmlns:a16="http://schemas.microsoft.com/office/drawing/2014/main" id="{5BAE9B8E-CEDC-B1D3-16D4-48945060F100}"/>
              </a:ext>
            </a:extLst>
          </p:cNvPr>
          <p:cNvSpPr>
            <a:spLocks noGrp="1" noChangeArrowheads="1"/>
          </p:cNvSpPr>
          <p:nvPr>
            <p:ph type="title"/>
          </p:nvPr>
        </p:nvSpPr>
        <p:spPr/>
        <p:txBody>
          <a:bodyPr/>
          <a:lstStyle/>
          <a:p>
            <a:r>
              <a:rPr lang="en-US" altLang="en-US"/>
              <a:t>Example</a:t>
            </a:r>
            <a:endParaRPr lang="en-GB" altLang="en-US"/>
          </a:p>
        </p:txBody>
      </p:sp>
      <p:sp>
        <p:nvSpPr>
          <p:cNvPr id="451587" name="Rectangle 3">
            <a:extLst>
              <a:ext uri="{FF2B5EF4-FFF2-40B4-BE49-F238E27FC236}">
                <a16:creationId xmlns:a16="http://schemas.microsoft.com/office/drawing/2014/main" id="{B6CAF99B-87A0-FDC0-5890-817620FC081D}"/>
              </a:ext>
            </a:extLst>
          </p:cNvPr>
          <p:cNvSpPr>
            <a:spLocks noGrp="1" noChangeArrowheads="1"/>
          </p:cNvSpPr>
          <p:nvPr>
            <p:ph type="body" idx="1"/>
          </p:nvPr>
        </p:nvSpPr>
        <p:spPr/>
        <p:txBody>
          <a:bodyPr/>
          <a:lstStyle/>
          <a:p>
            <a:pPr>
              <a:lnSpc>
                <a:spcPct val="80000"/>
              </a:lnSpc>
            </a:pPr>
            <a:r>
              <a:rPr lang="en-US" altLang="en-US" sz="2000"/>
              <a:t>If S/I is required 15 dB for satisfactory forward channel performance, what is the frequency reuse factor and cluster size that should be used for maximum capacity if path loss exponent n = 4 and n = 3? Assuming 6 co-channel cells in first tier at same distance from desired BS</a:t>
            </a:r>
          </a:p>
          <a:p>
            <a:pPr lvl="1">
              <a:lnSpc>
                <a:spcPct val="80000"/>
              </a:lnSpc>
            </a:pPr>
            <a:r>
              <a:rPr lang="en-US" altLang="en-US"/>
              <a:t> n = 4, lets consider 7-cell reuse</a:t>
            </a:r>
          </a:p>
          <a:p>
            <a:pPr lvl="2">
              <a:lnSpc>
                <a:spcPct val="80000"/>
              </a:lnSpc>
            </a:pPr>
            <a:r>
              <a:rPr lang="en-US" altLang="en-US"/>
              <a:t>Using Eqn. 1, reuse ratio is 4.583</a:t>
            </a:r>
          </a:p>
          <a:p>
            <a:pPr lvl="2">
              <a:lnSpc>
                <a:spcPct val="80000"/>
              </a:lnSpc>
            </a:pPr>
            <a:r>
              <a:rPr lang="en-US" altLang="en-US"/>
              <a:t>Using 5, S/I = 1/6 x (4.583)^4 = 75.3 = 18.66 dB</a:t>
            </a:r>
          </a:p>
          <a:p>
            <a:pPr lvl="2">
              <a:lnSpc>
                <a:spcPct val="80000"/>
              </a:lnSpc>
            </a:pPr>
            <a:r>
              <a:rPr lang="en-US" altLang="en-US"/>
              <a:t>Since this is greater than min required, N=7 can be used</a:t>
            </a:r>
          </a:p>
          <a:p>
            <a:pPr lvl="1">
              <a:lnSpc>
                <a:spcPct val="80000"/>
              </a:lnSpc>
            </a:pPr>
            <a:r>
              <a:rPr lang="en-US" altLang="en-US"/>
              <a:t>n = 3, first consider 7-cell reuse</a:t>
            </a:r>
          </a:p>
          <a:p>
            <a:pPr lvl="2">
              <a:lnSpc>
                <a:spcPct val="80000"/>
              </a:lnSpc>
            </a:pPr>
            <a:r>
              <a:rPr lang="en-US" altLang="en-US"/>
              <a:t>S/I = 1/6 x (4.583)^3 = 16.04 = 12.05 dB</a:t>
            </a:r>
          </a:p>
          <a:p>
            <a:pPr lvl="2">
              <a:lnSpc>
                <a:spcPct val="80000"/>
              </a:lnSpc>
            </a:pPr>
            <a:r>
              <a:rPr lang="en-US" altLang="en-US"/>
              <a:t>Since this is less than min required, </a:t>
            </a:r>
          </a:p>
          <a:p>
            <a:pPr lvl="2">
              <a:lnSpc>
                <a:spcPct val="80000"/>
              </a:lnSpc>
            </a:pPr>
            <a:r>
              <a:rPr lang="en-US" altLang="en-US"/>
              <a:t>Next possible value of N is 12-cell reuse (i = j = 2)</a:t>
            </a:r>
          </a:p>
          <a:p>
            <a:pPr lvl="2">
              <a:lnSpc>
                <a:spcPct val="80000"/>
              </a:lnSpc>
            </a:pPr>
            <a:r>
              <a:rPr lang="en-US" altLang="en-US"/>
              <a:t>Using Eqn. 1, reuse ratio is 6.0</a:t>
            </a:r>
          </a:p>
          <a:p>
            <a:pPr lvl="2">
              <a:lnSpc>
                <a:spcPct val="80000"/>
              </a:lnSpc>
            </a:pPr>
            <a:r>
              <a:rPr lang="en-US" altLang="en-US"/>
              <a:t>S/I = 1/6 x (6)^3 = 36 = 15.56 dB</a:t>
            </a:r>
          </a:p>
          <a:p>
            <a:pPr lvl="2">
              <a:lnSpc>
                <a:spcPct val="80000"/>
              </a:lnSpc>
            </a:pPr>
            <a:r>
              <a:rPr lang="en-US" altLang="en-US"/>
              <a:t>Since this is greater than min required S/I, So N=12 is used</a:t>
            </a:r>
          </a:p>
          <a:p>
            <a:pPr lvl="2">
              <a:lnSpc>
                <a:spcPct val="80000"/>
              </a:lnSpc>
            </a:pPr>
            <a:endParaRPr lang="en-US" altLang="en-US"/>
          </a:p>
          <a:p>
            <a:pPr lvl="2">
              <a:lnSpc>
                <a:spcPct val="80000"/>
              </a:lnSpc>
            </a:pPr>
            <a:endParaRPr lang="en-US" altLang="en-US"/>
          </a:p>
          <a:p>
            <a:pPr lvl="1">
              <a:lnSpc>
                <a:spcPct val="80000"/>
              </a:lnSpc>
            </a:pP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A89F42C-3827-9D36-2E09-C3ABA11E6162}"/>
              </a:ext>
            </a:extLst>
          </p:cNvPr>
          <p:cNvSpPr>
            <a:spLocks noGrp="1"/>
          </p:cNvSpPr>
          <p:nvPr>
            <p:ph type="sldNum" sz="quarter" idx="12"/>
          </p:nvPr>
        </p:nvSpPr>
        <p:spPr/>
        <p:txBody>
          <a:bodyPr/>
          <a:lstStyle/>
          <a:p>
            <a:fld id="{31504FC9-A981-48B7-80BF-3AC06F9C0B86}" type="slidenum">
              <a:rPr lang="en-GB" altLang="en-US"/>
              <a:pPr/>
              <a:t>15</a:t>
            </a:fld>
            <a:endParaRPr lang="en-GB" altLang="en-US"/>
          </a:p>
        </p:txBody>
      </p:sp>
      <p:sp>
        <p:nvSpPr>
          <p:cNvPr id="452610" name="Rectangle 2">
            <a:extLst>
              <a:ext uri="{FF2B5EF4-FFF2-40B4-BE49-F238E27FC236}">
                <a16:creationId xmlns:a16="http://schemas.microsoft.com/office/drawing/2014/main" id="{9338277A-D768-EF58-12B6-542EABA66B46}"/>
              </a:ext>
            </a:extLst>
          </p:cNvPr>
          <p:cNvSpPr>
            <a:spLocks noGrp="1" noChangeArrowheads="1"/>
          </p:cNvSpPr>
          <p:nvPr>
            <p:ph type="title"/>
          </p:nvPr>
        </p:nvSpPr>
        <p:spPr/>
        <p:txBody>
          <a:bodyPr/>
          <a:lstStyle/>
          <a:p>
            <a:r>
              <a:rPr lang="en-US" altLang="en-US"/>
              <a:t>Channel Planning for Wireless Systems</a:t>
            </a:r>
            <a:endParaRPr lang="en-GB" altLang="en-US"/>
          </a:p>
        </p:txBody>
      </p:sp>
      <p:sp>
        <p:nvSpPr>
          <p:cNvPr id="452611" name="Rectangle 3">
            <a:extLst>
              <a:ext uri="{FF2B5EF4-FFF2-40B4-BE49-F238E27FC236}">
                <a16:creationId xmlns:a16="http://schemas.microsoft.com/office/drawing/2014/main" id="{3D0EBD3C-475B-CCF9-8C88-CDFA7F59B9A5}"/>
              </a:ext>
            </a:extLst>
          </p:cNvPr>
          <p:cNvSpPr>
            <a:spLocks noGrp="1" noChangeArrowheads="1"/>
          </p:cNvSpPr>
          <p:nvPr>
            <p:ph type="body" idx="1"/>
          </p:nvPr>
        </p:nvSpPr>
        <p:spPr/>
        <p:txBody>
          <a:bodyPr/>
          <a:lstStyle/>
          <a:p>
            <a:pPr>
              <a:lnSpc>
                <a:spcPct val="80000"/>
              </a:lnSpc>
            </a:pPr>
            <a:r>
              <a:rPr lang="en-US" altLang="en-US" sz="2400"/>
              <a:t>Generally available spectrum is divided into channels used throughout a country or continent</a:t>
            </a:r>
          </a:p>
          <a:p>
            <a:pPr lvl="1">
              <a:lnSpc>
                <a:spcPct val="80000"/>
              </a:lnSpc>
            </a:pPr>
            <a:r>
              <a:rPr lang="en-US" altLang="en-US" sz="2000"/>
              <a:t>Control channels </a:t>
            </a:r>
          </a:p>
          <a:p>
            <a:pPr lvl="2">
              <a:lnSpc>
                <a:spcPct val="80000"/>
              </a:lnSpc>
            </a:pPr>
            <a:r>
              <a:rPr lang="en-US" altLang="en-US" sz="1800"/>
              <a:t>5% of total devoted for initiating, requesting or paging a call, data messages</a:t>
            </a:r>
          </a:p>
          <a:p>
            <a:pPr lvl="1">
              <a:lnSpc>
                <a:spcPct val="80000"/>
              </a:lnSpc>
            </a:pPr>
            <a:r>
              <a:rPr lang="en-US" altLang="en-US" sz="2000"/>
              <a:t>Voice channels</a:t>
            </a:r>
          </a:p>
          <a:p>
            <a:pPr lvl="2">
              <a:lnSpc>
                <a:spcPct val="80000"/>
              </a:lnSpc>
            </a:pPr>
            <a:r>
              <a:rPr lang="en-US" altLang="en-US" sz="1800"/>
              <a:t>95% dedicated for revenue generating traffic</a:t>
            </a:r>
          </a:p>
          <a:p>
            <a:pPr lvl="1">
              <a:lnSpc>
                <a:spcPct val="80000"/>
              </a:lnSpc>
            </a:pPr>
            <a:r>
              <a:rPr lang="en-US" altLang="en-US" sz="2000"/>
              <a:t>Channels may be assigned by wireless carrier in any manner depending on particular propagation conditions or services it wishes to offer</a:t>
            </a:r>
          </a:p>
          <a:p>
            <a:pPr lvl="1">
              <a:lnSpc>
                <a:spcPct val="80000"/>
              </a:lnSpc>
            </a:pPr>
            <a:r>
              <a:rPr lang="en-US" altLang="en-US" sz="2000"/>
              <a:t>However, control channels are not allowed to be used as voice channels or vice versa</a:t>
            </a:r>
          </a:p>
          <a:p>
            <a:pPr lvl="1">
              <a:lnSpc>
                <a:spcPct val="80000"/>
              </a:lnSpc>
            </a:pPr>
            <a:r>
              <a:rPr lang="en-US" altLang="en-US" sz="2000"/>
              <a:t>Control channels are vital for any successful launch of call, the frequency reuse strategy or S/I is more conservative than voice channels</a:t>
            </a:r>
          </a:p>
          <a:p>
            <a:pPr lvl="1">
              <a:lnSpc>
                <a:spcPct val="80000"/>
              </a:lnSpc>
            </a:pPr>
            <a:r>
              <a:rPr lang="en-US" altLang="en-US" sz="2000"/>
              <a:t>While voice channels are assigned only 7-cell reuse, control channels are allocated using 21-cell reuse</a:t>
            </a:r>
          </a:p>
          <a:p>
            <a:pPr lvl="1">
              <a:lnSpc>
                <a:spcPct val="80000"/>
              </a:lnSpc>
            </a:pPr>
            <a:endParaRPr lang="en-GB" alt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5F3881A-6255-FE3A-D3F0-F5F71F613C66}"/>
              </a:ext>
            </a:extLst>
          </p:cNvPr>
          <p:cNvSpPr>
            <a:spLocks noGrp="1"/>
          </p:cNvSpPr>
          <p:nvPr>
            <p:ph type="sldNum" sz="quarter" idx="12"/>
          </p:nvPr>
        </p:nvSpPr>
        <p:spPr/>
        <p:txBody>
          <a:bodyPr/>
          <a:lstStyle/>
          <a:p>
            <a:fld id="{3FEFB8F7-2302-41C1-B669-DC5B7F82D590}" type="slidenum">
              <a:rPr lang="en-GB" altLang="en-US"/>
              <a:pPr/>
              <a:t>16</a:t>
            </a:fld>
            <a:endParaRPr lang="en-GB" altLang="en-US"/>
          </a:p>
        </p:txBody>
      </p:sp>
      <p:sp>
        <p:nvSpPr>
          <p:cNvPr id="453635" name="Rectangle 3">
            <a:extLst>
              <a:ext uri="{FF2B5EF4-FFF2-40B4-BE49-F238E27FC236}">
                <a16:creationId xmlns:a16="http://schemas.microsoft.com/office/drawing/2014/main" id="{68A1FFD1-803C-ED0F-C8C3-10C326F0A9DF}"/>
              </a:ext>
            </a:extLst>
          </p:cNvPr>
          <p:cNvSpPr>
            <a:spLocks noGrp="1" noChangeArrowheads="1"/>
          </p:cNvSpPr>
          <p:nvPr>
            <p:ph type="body" idx="1"/>
          </p:nvPr>
        </p:nvSpPr>
        <p:spPr/>
        <p:txBody>
          <a:bodyPr/>
          <a:lstStyle/>
          <a:p>
            <a:pPr>
              <a:lnSpc>
                <a:spcPct val="80000"/>
              </a:lnSpc>
            </a:pPr>
            <a:r>
              <a:rPr lang="en-US" altLang="en-US" sz="2400"/>
              <a:t>Key feature of CDMA systems is that cluster size N = 1, frequency reuse planning is not as difficult as for TDMA or 1G systems</a:t>
            </a:r>
          </a:p>
          <a:p>
            <a:pPr>
              <a:lnSpc>
                <a:spcPct val="80000"/>
              </a:lnSpc>
            </a:pPr>
            <a:r>
              <a:rPr lang="en-US" altLang="en-US" sz="2400"/>
              <a:t>However, most practical CDMA use some sort of limited frequency reuse due to ill-behaved propagation conditions</a:t>
            </a:r>
          </a:p>
          <a:p>
            <a:pPr>
              <a:lnSpc>
                <a:spcPct val="80000"/>
              </a:lnSpc>
            </a:pPr>
            <a:r>
              <a:rPr lang="en-US" altLang="en-US" sz="2400"/>
              <a:t>For example interfering channels on same channel can create interference overload that exceeds the dynamic range of CDMA power control capabilities, leading to dropped calls</a:t>
            </a:r>
          </a:p>
          <a:p>
            <a:pPr>
              <a:lnSpc>
                <a:spcPct val="80000"/>
              </a:lnSpc>
            </a:pPr>
            <a:r>
              <a:rPr lang="en-US" altLang="en-US" sz="2400"/>
              <a:t>Most popular approach is to use f1/f2 cell planning, where nearest neighbor cells use channels that are different from its closest neighbor</a:t>
            </a:r>
          </a:p>
          <a:p>
            <a:pPr>
              <a:lnSpc>
                <a:spcPct val="80000"/>
              </a:lnSpc>
            </a:pPr>
            <a:r>
              <a:rPr lang="en-US" altLang="en-US" sz="2400"/>
              <a:t>This would require mobiles to make hard handoff</a:t>
            </a:r>
          </a:p>
          <a:p>
            <a:pPr>
              <a:lnSpc>
                <a:spcPct val="80000"/>
              </a:lnSpc>
            </a:pPr>
            <a:endParaRPr lang="en-US" altLang="en-US" sz="2400"/>
          </a:p>
          <a:p>
            <a:pPr>
              <a:lnSpc>
                <a:spcPct val="80000"/>
              </a:lnSpc>
            </a:pPr>
            <a:endParaRPr lang="en-GB"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CD0FB37-010B-1998-1650-FC0C51514534}"/>
              </a:ext>
            </a:extLst>
          </p:cNvPr>
          <p:cNvSpPr>
            <a:spLocks noGrp="1"/>
          </p:cNvSpPr>
          <p:nvPr>
            <p:ph type="sldNum" sz="quarter" idx="12"/>
          </p:nvPr>
        </p:nvSpPr>
        <p:spPr/>
        <p:txBody>
          <a:bodyPr/>
          <a:lstStyle/>
          <a:p>
            <a:fld id="{28958B35-270F-45BF-AF89-806F573AC223}" type="slidenum">
              <a:rPr lang="en-GB" altLang="en-US"/>
              <a:pPr/>
              <a:t>17</a:t>
            </a:fld>
            <a:endParaRPr lang="en-GB" altLang="en-US"/>
          </a:p>
        </p:txBody>
      </p:sp>
      <p:sp>
        <p:nvSpPr>
          <p:cNvPr id="454659" name="Rectangle 3">
            <a:extLst>
              <a:ext uri="{FF2B5EF4-FFF2-40B4-BE49-F238E27FC236}">
                <a16:creationId xmlns:a16="http://schemas.microsoft.com/office/drawing/2014/main" id="{347064D4-73F9-1977-50CB-66A036024D48}"/>
              </a:ext>
            </a:extLst>
          </p:cNvPr>
          <p:cNvSpPr>
            <a:spLocks noGrp="1" noChangeArrowheads="1"/>
          </p:cNvSpPr>
          <p:nvPr>
            <p:ph type="body" idx="1"/>
          </p:nvPr>
        </p:nvSpPr>
        <p:spPr/>
        <p:txBody>
          <a:bodyPr/>
          <a:lstStyle/>
          <a:p>
            <a:r>
              <a:rPr lang="en-US" altLang="en-US" sz="2400"/>
              <a:t>In CDMA a single 1.25 MHz channel carries 64 simultaneous voice channels</a:t>
            </a:r>
          </a:p>
          <a:p>
            <a:r>
              <a:rPr lang="en-US" altLang="en-US" sz="2400"/>
              <a:t>CDMA system has dynamic time varying coverage region depending on instantaneous number of users, known as </a:t>
            </a:r>
            <a:r>
              <a:rPr lang="en-US" altLang="en-US" sz="2400" i="1" u="sng">
                <a:solidFill>
                  <a:srgbClr val="FF6600"/>
                </a:solidFill>
              </a:rPr>
              <a:t>breathing cell</a:t>
            </a:r>
          </a:p>
          <a:p>
            <a:r>
              <a:rPr lang="en-US" altLang="en-US" sz="2400"/>
              <a:t>The wireless engineer has to carefully plan the coverage and signal levels for best and worst cases of serving cell as well as neighboring cell from both coverage and interference view.</a:t>
            </a:r>
          </a:p>
          <a:p>
            <a:r>
              <a:rPr lang="en-US" altLang="en-US" sz="2400"/>
              <a:t>Breathing cell can lead to abrupt dropped calls</a:t>
            </a:r>
          </a:p>
          <a:p>
            <a:r>
              <a:rPr lang="en-US" altLang="en-US" sz="2400"/>
              <a:t>Hence, the engineer must make difficult decision of power levels and thresholds </a:t>
            </a:r>
          </a:p>
          <a:p>
            <a:endParaRPr lang="en-GB"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66E9DD9-B814-360F-CD90-2E7D4313F6B9}"/>
              </a:ext>
            </a:extLst>
          </p:cNvPr>
          <p:cNvSpPr>
            <a:spLocks noGrp="1"/>
          </p:cNvSpPr>
          <p:nvPr>
            <p:ph type="sldNum" sz="quarter" idx="12"/>
          </p:nvPr>
        </p:nvSpPr>
        <p:spPr/>
        <p:txBody>
          <a:bodyPr/>
          <a:lstStyle/>
          <a:p>
            <a:fld id="{7C2893D3-C078-48DC-A553-0653D4CE527A}" type="slidenum">
              <a:rPr lang="en-GB" altLang="en-US"/>
              <a:pPr/>
              <a:t>18</a:t>
            </a:fld>
            <a:endParaRPr lang="en-GB" altLang="en-US"/>
          </a:p>
        </p:txBody>
      </p:sp>
      <p:sp>
        <p:nvSpPr>
          <p:cNvPr id="455682" name="Rectangle 2">
            <a:extLst>
              <a:ext uri="{FF2B5EF4-FFF2-40B4-BE49-F238E27FC236}">
                <a16:creationId xmlns:a16="http://schemas.microsoft.com/office/drawing/2014/main" id="{7BD9B158-5C5A-706D-0B2B-CFD25890D155}"/>
              </a:ext>
            </a:extLst>
          </p:cNvPr>
          <p:cNvSpPr>
            <a:spLocks noGrp="1" noChangeArrowheads="1"/>
          </p:cNvSpPr>
          <p:nvPr>
            <p:ph type="title"/>
          </p:nvPr>
        </p:nvSpPr>
        <p:spPr/>
        <p:txBody>
          <a:bodyPr/>
          <a:lstStyle/>
          <a:p>
            <a:r>
              <a:rPr lang="en-US" altLang="en-US"/>
              <a:t>Adjacent channel interference</a:t>
            </a:r>
            <a:endParaRPr lang="en-GB" altLang="en-US"/>
          </a:p>
        </p:txBody>
      </p:sp>
      <p:sp>
        <p:nvSpPr>
          <p:cNvPr id="455683" name="Rectangle 3">
            <a:extLst>
              <a:ext uri="{FF2B5EF4-FFF2-40B4-BE49-F238E27FC236}">
                <a16:creationId xmlns:a16="http://schemas.microsoft.com/office/drawing/2014/main" id="{15598C2D-B9EE-BEF9-013F-99EB224F939C}"/>
              </a:ext>
            </a:extLst>
          </p:cNvPr>
          <p:cNvSpPr>
            <a:spLocks noGrp="1" noChangeArrowheads="1"/>
          </p:cNvSpPr>
          <p:nvPr>
            <p:ph type="body" idx="1"/>
          </p:nvPr>
        </p:nvSpPr>
        <p:spPr/>
        <p:txBody>
          <a:bodyPr/>
          <a:lstStyle/>
          <a:p>
            <a:r>
              <a:rPr lang="en-US" altLang="en-US"/>
              <a:t>Interference resulting from signals which are adjacent in frequency</a:t>
            </a:r>
          </a:p>
          <a:p>
            <a:r>
              <a:rPr lang="en-US" altLang="en-US"/>
              <a:t>It results from imperfect receiver filters which allow nearby frequencies to leak into passband</a:t>
            </a:r>
          </a:p>
          <a:p>
            <a:r>
              <a:rPr lang="en-US" altLang="en-US"/>
              <a:t>It is more serious if the transmitter is more close to the user’s receiver listening to desired channel</a:t>
            </a:r>
          </a:p>
          <a:p>
            <a:r>
              <a:rPr lang="en-US" altLang="en-US"/>
              <a:t>This is near-far effect</a:t>
            </a:r>
          </a:p>
          <a:p>
            <a:pPr lvl="1"/>
            <a:r>
              <a:rPr lang="en-US" altLang="en-US"/>
              <a:t>A nearby transmitter  captures the receiver of subscriber.</a:t>
            </a:r>
          </a:p>
          <a:p>
            <a:pPr lvl="1"/>
            <a:r>
              <a:rPr lang="en-US" altLang="en-US"/>
              <a:t>Or mobile close to BS transmits on adjacent channel to one being used by a weak mobile</a:t>
            </a:r>
            <a:endParaRPr lang="en-GB"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71D2811-25BC-1E10-8BFB-76F32A4DD7BF}"/>
              </a:ext>
            </a:extLst>
          </p:cNvPr>
          <p:cNvSpPr>
            <a:spLocks noGrp="1"/>
          </p:cNvSpPr>
          <p:nvPr>
            <p:ph type="sldNum" sz="quarter" idx="12"/>
          </p:nvPr>
        </p:nvSpPr>
        <p:spPr/>
        <p:txBody>
          <a:bodyPr/>
          <a:lstStyle/>
          <a:p>
            <a:fld id="{93F95F31-C45D-4B84-AEA4-6EB493E9BCB8}" type="slidenum">
              <a:rPr lang="en-GB" altLang="en-US"/>
              <a:pPr/>
              <a:t>19</a:t>
            </a:fld>
            <a:endParaRPr lang="en-GB" altLang="en-US"/>
          </a:p>
        </p:txBody>
      </p:sp>
      <p:sp>
        <p:nvSpPr>
          <p:cNvPr id="456706" name="Rectangle 2">
            <a:extLst>
              <a:ext uri="{FF2B5EF4-FFF2-40B4-BE49-F238E27FC236}">
                <a16:creationId xmlns:a16="http://schemas.microsoft.com/office/drawing/2014/main" id="{96CE865D-B4CB-F11A-4978-013480701904}"/>
              </a:ext>
            </a:extLst>
          </p:cNvPr>
          <p:cNvSpPr>
            <a:spLocks noGrp="1" noChangeArrowheads="1"/>
          </p:cNvSpPr>
          <p:nvPr>
            <p:ph type="title"/>
          </p:nvPr>
        </p:nvSpPr>
        <p:spPr/>
        <p:txBody>
          <a:bodyPr/>
          <a:lstStyle/>
          <a:p>
            <a:endParaRPr lang="en-US" altLang="en-US"/>
          </a:p>
        </p:txBody>
      </p:sp>
      <p:sp>
        <p:nvSpPr>
          <p:cNvPr id="456707" name="Rectangle 3">
            <a:extLst>
              <a:ext uri="{FF2B5EF4-FFF2-40B4-BE49-F238E27FC236}">
                <a16:creationId xmlns:a16="http://schemas.microsoft.com/office/drawing/2014/main" id="{5F67688C-ACC4-A2B4-CC25-30C9A8F28726}"/>
              </a:ext>
            </a:extLst>
          </p:cNvPr>
          <p:cNvSpPr>
            <a:spLocks noGrp="1" noChangeArrowheads="1"/>
          </p:cNvSpPr>
          <p:nvPr>
            <p:ph type="body" idx="1"/>
          </p:nvPr>
        </p:nvSpPr>
        <p:spPr/>
        <p:txBody>
          <a:bodyPr/>
          <a:lstStyle/>
          <a:p>
            <a:r>
              <a:rPr lang="en-US" altLang="en-US" sz="2400"/>
              <a:t>Adjacent channel interference can be minimized by careful filtering and channel assignment</a:t>
            </a:r>
          </a:p>
          <a:p>
            <a:r>
              <a:rPr lang="en-US" altLang="en-US" sz="2400"/>
              <a:t>A cell need not be assigned channels adjacent in frequency</a:t>
            </a:r>
          </a:p>
          <a:p>
            <a:r>
              <a:rPr lang="en-US" altLang="en-US" sz="2400"/>
              <a:t>By keeping frequency separation in a given cell between channels as large as possible, interference can considerably minimized</a:t>
            </a:r>
          </a:p>
          <a:p>
            <a:r>
              <a:rPr lang="en-US" altLang="en-US" sz="2400"/>
              <a:t>By sequentially assigning successive channels to different cells, channel allocation schemes are able to separate channels in a cell as many as N</a:t>
            </a:r>
          </a:p>
          <a:p>
            <a:r>
              <a:rPr lang="en-US" altLang="en-US" sz="2400"/>
              <a:t>Some assigning strategies also avoid use of adjacent channels in neighboring cell sites. </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E898E25-3712-450A-0CF2-85DB7EFCDFE2}"/>
              </a:ext>
            </a:extLst>
          </p:cNvPr>
          <p:cNvSpPr>
            <a:spLocks noGrp="1"/>
          </p:cNvSpPr>
          <p:nvPr>
            <p:ph type="sldNum" sz="quarter" idx="12"/>
          </p:nvPr>
        </p:nvSpPr>
        <p:spPr/>
        <p:txBody>
          <a:bodyPr/>
          <a:lstStyle/>
          <a:p>
            <a:fld id="{7CCF38D5-CFAE-4507-BBEB-0FC288848CFA}" type="slidenum">
              <a:rPr lang="en-GB" altLang="en-US"/>
              <a:pPr/>
              <a:t>2</a:t>
            </a:fld>
            <a:endParaRPr lang="en-GB" altLang="en-US"/>
          </a:p>
        </p:txBody>
      </p:sp>
      <p:sp>
        <p:nvSpPr>
          <p:cNvPr id="462850" name="Rectangle 2">
            <a:extLst>
              <a:ext uri="{FF2B5EF4-FFF2-40B4-BE49-F238E27FC236}">
                <a16:creationId xmlns:a16="http://schemas.microsoft.com/office/drawing/2014/main" id="{7691867F-3BC4-35B2-AE63-2C683FB9E961}"/>
              </a:ext>
            </a:extLst>
          </p:cNvPr>
          <p:cNvSpPr>
            <a:spLocks noGrp="1" noChangeArrowheads="1"/>
          </p:cNvSpPr>
          <p:nvPr>
            <p:ph type="title"/>
          </p:nvPr>
        </p:nvSpPr>
        <p:spPr/>
        <p:txBody>
          <a:bodyPr/>
          <a:lstStyle/>
          <a:p>
            <a:r>
              <a:rPr lang="en-US" altLang="en-US"/>
              <a:t>Outlines</a:t>
            </a:r>
            <a:endParaRPr lang="en-GB" altLang="en-US"/>
          </a:p>
        </p:txBody>
      </p:sp>
      <p:sp>
        <p:nvSpPr>
          <p:cNvPr id="462851" name="Rectangle 3">
            <a:extLst>
              <a:ext uri="{FF2B5EF4-FFF2-40B4-BE49-F238E27FC236}">
                <a16:creationId xmlns:a16="http://schemas.microsoft.com/office/drawing/2014/main" id="{54BB1007-17BD-07D2-B194-1A2DBC8FDDCD}"/>
              </a:ext>
            </a:extLst>
          </p:cNvPr>
          <p:cNvSpPr>
            <a:spLocks noGrp="1" noChangeArrowheads="1"/>
          </p:cNvSpPr>
          <p:nvPr>
            <p:ph type="body" idx="1"/>
          </p:nvPr>
        </p:nvSpPr>
        <p:spPr/>
        <p:txBody>
          <a:bodyPr/>
          <a:lstStyle/>
          <a:p>
            <a:r>
              <a:rPr lang="en-US" altLang="en-US"/>
              <a:t>Last lecture review</a:t>
            </a:r>
          </a:p>
          <a:p>
            <a:r>
              <a:rPr lang="en-US" altLang="en-US"/>
              <a:t>Interference and system capacity</a:t>
            </a:r>
          </a:p>
          <a:p>
            <a:pPr lvl="1"/>
            <a:r>
              <a:rPr lang="en-US" altLang="en-US"/>
              <a:t>Co-channel interference and capacity</a:t>
            </a:r>
          </a:p>
          <a:p>
            <a:pPr lvl="1"/>
            <a:r>
              <a:rPr lang="en-US" altLang="en-US"/>
              <a:t>Adjacent channel interference and capacity</a:t>
            </a:r>
          </a:p>
          <a:p>
            <a:r>
              <a:rPr lang="en-US" altLang="en-US"/>
              <a:t>Channel Planning for Wireless System</a:t>
            </a:r>
          </a:p>
          <a:p>
            <a:pPr lvl="1"/>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9AFD0BE-E0EE-0CCD-1DFF-EB84ED11F2C2}"/>
              </a:ext>
            </a:extLst>
          </p:cNvPr>
          <p:cNvSpPr>
            <a:spLocks noGrp="1"/>
          </p:cNvSpPr>
          <p:nvPr>
            <p:ph type="sldNum" sz="quarter" idx="12"/>
          </p:nvPr>
        </p:nvSpPr>
        <p:spPr/>
        <p:txBody>
          <a:bodyPr/>
          <a:lstStyle/>
          <a:p>
            <a:fld id="{FB2909F6-16B4-4A63-8D76-26F146E3828C}" type="slidenum">
              <a:rPr lang="en-GB" altLang="en-US"/>
              <a:pPr/>
              <a:t>20</a:t>
            </a:fld>
            <a:endParaRPr lang="en-GB" altLang="en-US"/>
          </a:p>
        </p:txBody>
      </p:sp>
      <p:sp>
        <p:nvSpPr>
          <p:cNvPr id="457730" name="Rectangle 2">
            <a:extLst>
              <a:ext uri="{FF2B5EF4-FFF2-40B4-BE49-F238E27FC236}">
                <a16:creationId xmlns:a16="http://schemas.microsoft.com/office/drawing/2014/main" id="{AA4260B4-47CF-CC59-02E7-90308526FA64}"/>
              </a:ext>
            </a:extLst>
          </p:cNvPr>
          <p:cNvSpPr>
            <a:spLocks noGrp="1" noChangeArrowheads="1"/>
          </p:cNvSpPr>
          <p:nvPr>
            <p:ph type="title"/>
          </p:nvPr>
        </p:nvSpPr>
        <p:spPr/>
        <p:txBody>
          <a:bodyPr/>
          <a:lstStyle/>
          <a:p>
            <a:endParaRPr lang="en-US" altLang="en-US"/>
          </a:p>
        </p:txBody>
      </p:sp>
      <p:sp>
        <p:nvSpPr>
          <p:cNvPr id="457731" name="Rectangle 3">
            <a:extLst>
              <a:ext uri="{FF2B5EF4-FFF2-40B4-BE49-F238E27FC236}">
                <a16:creationId xmlns:a16="http://schemas.microsoft.com/office/drawing/2014/main" id="{6A865224-E487-E8B0-60CC-5D78141500EA}"/>
              </a:ext>
            </a:extLst>
          </p:cNvPr>
          <p:cNvSpPr>
            <a:spLocks noGrp="1" noChangeArrowheads="1"/>
          </p:cNvSpPr>
          <p:nvPr>
            <p:ph type="body" idx="1"/>
          </p:nvPr>
        </p:nvSpPr>
        <p:spPr/>
        <p:txBody>
          <a:bodyPr/>
          <a:lstStyle/>
          <a:p>
            <a:pPr>
              <a:lnSpc>
                <a:spcPct val="90000"/>
              </a:lnSpc>
            </a:pPr>
            <a:r>
              <a:rPr lang="en-US" altLang="en-US" sz="2400"/>
              <a:t>If reuse factor (1/N) is large i.e. N is small, the separation may not be sufficient to keep intf within tolerable limits.</a:t>
            </a:r>
          </a:p>
          <a:p>
            <a:pPr>
              <a:lnSpc>
                <a:spcPct val="90000"/>
              </a:lnSpc>
            </a:pPr>
            <a:r>
              <a:rPr lang="en-US" altLang="en-US" sz="2400"/>
              <a:t>For example if a close-in mobile is 20 times as close to BS as another mobile and energy has leaked to passband, S/I at BS for weak mobile is approx</a:t>
            </a:r>
          </a:p>
          <a:p>
            <a:pPr>
              <a:lnSpc>
                <a:spcPct val="90000"/>
              </a:lnSpc>
              <a:buFont typeface="Wingdings" panose="05000000000000000000" pitchFamily="2" charset="2"/>
              <a:buNone/>
            </a:pPr>
            <a:r>
              <a:rPr lang="en-US" altLang="en-US" sz="2400"/>
              <a:t>		S/I = (20)</a:t>
            </a:r>
            <a:r>
              <a:rPr lang="en-US" altLang="en-US" sz="2400" baseline="30000"/>
              <a:t>-n</a:t>
            </a:r>
          </a:p>
          <a:p>
            <a:pPr>
              <a:lnSpc>
                <a:spcPct val="90000"/>
              </a:lnSpc>
            </a:pPr>
            <a:r>
              <a:rPr lang="en-US" altLang="en-US" sz="2400"/>
              <a:t>For n-4, this is -52 dB</a:t>
            </a:r>
          </a:p>
          <a:p>
            <a:pPr>
              <a:lnSpc>
                <a:spcPct val="90000"/>
              </a:lnSpc>
            </a:pPr>
            <a:r>
              <a:rPr lang="en-US" altLang="en-US" sz="2400"/>
              <a:t>If filter of BS receiver has a slope of 20 dB/octave then intf must be displaced 6 times the passband bandwidth from the center to achieve 52 dB attenuation</a:t>
            </a:r>
          </a:p>
          <a:p>
            <a:pPr>
              <a:lnSpc>
                <a:spcPct val="90000"/>
              </a:lnSpc>
            </a:pPr>
            <a:r>
              <a:rPr lang="en-US" altLang="en-US" sz="2400"/>
              <a:t>This implies more than 6 channels separation are needed  for an acceptable S/I level</a:t>
            </a:r>
            <a:endParaRPr lang="en-GB"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5A7BF57A-4F11-6640-C25F-411544CFFC52}"/>
              </a:ext>
            </a:extLst>
          </p:cNvPr>
          <p:cNvSpPr>
            <a:spLocks noGrp="1"/>
          </p:cNvSpPr>
          <p:nvPr>
            <p:ph type="sldNum" sz="quarter" idx="12"/>
          </p:nvPr>
        </p:nvSpPr>
        <p:spPr/>
        <p:txBody>
          <a:bodyPr/>
          <a:lstStyle/>
          <a:p>
            <a:fld id="{B47355D1-3057-477B-A4C7-5DD8BA134560}" type="slidenum">
              <a:rPr lang="en-GB" altLang="en-US"/>
              <a:pPr/>
              <a:t>21</a:t>
            </a:fld>
            <a:endParaRPr lang="en-GB" altLang="en-US"/>
          </a:p>
        </p:txBody>
      </p:sp>
      <p:sp>
        <p:nvSpPr>
          <p:cNvPr id="442370" name="Rectangle 2">
            <a:extLst>
              <a:ext uri="{FF2B5EF4-FFF2-40B4-BE49-F238E27FC236}">
                <a16:creationId xmlns:a16="http://schemas.microsoft.com/office/drawing/2014/main" id="{4E30BCDE-E7EF-327F-1EA6-C4D7541627CA}"/>
              </a:ext>
            </a:extLst>
          </p:cNvPr>
          <p:cNvSpPr>
            <a:spLocks noGrp="1" noChangeArrowheads="1"/>
          </p:cNvSpPr>
          <p:nvPr>
            <p:ph type="title"/>
          </p:nvPr>
        </p:nvSpPr>
        <p:spPr/>
        <p:txBody>
          <a:bodyPr/>
          <a:lstStyle/>
          <a:p>
            <a:r>
              <a:rPr lang="en-US" altLang="en-US"/>
              <a:t>Summary</a:t>
            </a:r>
            <a:endParaRPr lang="en-GB" altLang="en-US"/>
          </a:p>
        </p:txBody>
      </p:sp>
      <p:sp>
        <p:nvSpPr>
          <p:cNvPr id="442371" name="Rectangle 3">
            <a:extLst>
              <a:ext uri="{FF2B5EF4-FFF2-40B4-BE49-F238E27FC236}">
                <a16:creationId xmlns:a16="http://schemas.microsoft.com/office/drawing/2014/main" id="{89A19F7D-F6D9-CA75-EF13-B57D7E12872A}"/>
              </a:ext>
            </a:extLst>
          </p:cNvPr>
          <p:cNvSpPr>
            <a:spLocks noGrp="1" noChangeArrowheads="1"/>
          </p:cNvSpPr>
          <p:nvPr>
            <p:ph type="body" idx="1"/>
          </p:nvPr>
        </p:nvSpPr>
        <p:spPr/>
        <p:txBody>
          <a:bodyPr/>
          <a:lstStyle/>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F7E4627-D2B9-4F41-53BD-310536B144EC}"/>
              </a:ext>
            </a:extLst>
          </p:cNvPr>
          <p:cNvSpPr>
            <a:spLocks noGrp="1"/>
          </p:cNvSpPr>
          <p:nvPr>
            <p:ph type="sldNum" sz="quarter" idx="12"/>
          </p:nvPr>
        </p:nvSpPr>
        <p:spPr/>
        <p:txBody>
          <a:bodyPr/>
          <a:lstStyle/>
          <a:p>
            <a:fld id="{8C17A6AA-5EE6-469D-88C1-5E83C5C63D9F}" type="slidenum">
              <a:rPr lang="en-GB" altLang="en-US"/>
              <a:pPr/>
              <a:t>3</a:t>
            </a:fld>
            <a:endParaRPr lang="en-GB" altLang="en-US"/>
          </a:p>
        </p:txBody>
      </p:sp>
      <p:sp>
        <p:nvSpPr>
          <p:cNvPr id="463874" name="Rectangle 2">
            <a:extLst>
              <a:ext uri="{FF2B5EF4-FFF2-40B4-BE49-F238E27FC236}">
                <a16:creationId xmlns:a16="http://schemas.microsoft.com/office/drawing/2014/main" id="{FEC8ECC3-EEDB-738A-F2D5-4B4FA80165C9}"/>
              </a:ext>
            </a:extLst>
          </p:cNvPr>
          <p:cNvSpPr>
            <a:spLocks noGrp="1" noChangeArrowheads="1"/>
          </p:cNvSpPr>
          <p:nvPr>
            <p:ph type="title"/>
          </p:nvPr>
        </p:nvSpPr>
        <p:spPr/>
        <p:txBody>
          <a:bodyPr/>
          <a:lstStyle/>
          <a:p>
            <a:r>
              <a:rPr lang="en-US" altLang="en-US"/>
              <a:t>Last lecture review</a:t>
            </a:r>
            <a:endParaRPr lang="en-GB" altLang="en-US"/>
          </a:p>
        </p:txBody>
      </p:sp>
      <p:sp>
        <p:nvSpPr>
          <p:cNvPr id="463875" name="Rectangle 3">
            <a:extLst>
              <a:ext uri="{FF2B5EF4-FFF2-40B4-BE49-F238E27FC236}">
                <a16:creationId xmlns:a16="http://schemas.microsoft.com/office/drawing/2014/main" id="{B0F434F0-7F7F-68CD-2909-A60ED87A3C60}"/>
              </a:ext>
            </a:extLst>
          </p:cNvPr>
          <p:cNvSpPr>
            <a:spLocks noGrp="1" noChangeArrowheads="1"/>
          </p:cNvSpPr>
          <p:nvPr>
            <p:ph type="body" idx="1"/>
          </p:nvPr>
        </p:nvSpPr>
        <p:spPr/>
        <p:txBody>
          <a:bodyPr/>
          <a:lstStyle/>
          <a:p>
            <a:pPr>
              <a:lnSpc>
                <a:spcPct val="90000"/>
              </a:lnSpc>
            </a:pPr>
            <a:r>
              <a:rPr lang="en-US" altLang="en-US"/>
              <a:t>Channel Assignment Strategies</a:t>
            </a:r>
          </a:p>
          <a:p>
            <a:pPr>
              <a:lnSpc>
                <a:spcPct val="90000"/>
              </a:lnSpc>
            </a:pPr>
            <a:r>
              <a:rPr lang="en-US" altLang="en-US"/>
              <a:t>Handoff Strategies</a:t>
            </a:r>
          </a:p>
          <a:p>
            <a:pPr lvl="1">
              <a:lnSpc>
                <a:spcPct val="90000"/>
              </a:lnSpc>
            </a:pPr>
            <a:r>
              <a:rPr lang="en-US" altLang="en-US"/>
              <a:t>When to handoff</a:t>
            </a:r>
          </a:p>
          <a:p>
            <a:pPr lvl="1">
              <a:lnSpc>
                <a:spcPct val="90000"/>
              </a:lnSpc>
            </a:pPr>
            <a:r>
              <a:rPr lang="en-US" altLang="en-US"/>
              <a:t>1G, BS based</a:t>
            </a:r>
          </a:p>
          <a:p>
            <a:pPr lvl="1">
              <a:lnSpc>
                <a:spcPct val="90000"/>
              </a:lnSpc>
            </a:pPr>
            <a:r>
              <a:rPr lang="en-US" altLang="en-US"/>
              <a:t>2G or today’s, Mobile-Assisted</a:t>
            </a:r>
          </a:p>
          <a:p>
            <a:pPr>
              <a:lnSpc>
                <a:spcPct val="90000"/>
              </a:lnSpc>
            </a:pPr>
            <a:r>
              <a:rPr lang="en-US" altLang="en-US"/>
              <a:t>Prioritizing Handoff</a:t>
            </a:r>
          </a:p>
          <a:p>
            <a:pPr lvl="1">
              <a:lnSpc>
                <a:spcPct val="90000"/>
              </a:lnSpc>
            </a:pPr>
            <a:r>
              <a:rPr lang="en-US" altLang="en-US"/>
              <a:t>Guard channels concept</a:t>
            </a:r>
          </a:p>
          <a:p>
            <a:pPr lvl="1">
              <a:lnSpc>
                <a:spcPct val="90000"/>
              </a:lnSpc>
            </a:pPr>
            <a:r>
              <a:rPr lang="en-US" altLang="en-US"/>
              <a:t>Queuing handoff requests</a:t>
            </a:r>
          </a:p>
          <a:p>
            <a:pPr>
              <a:lnSpc>
                <a:spcPct val="90000"/>
              </a:lnSpc>
            </a:pPr>
            <a:r>
              <a:rPr lang="en-US" altLang="en-US"/>
              <a:t>Practical handoff considerations</a:t>
            </a:r>
          </a:p>
          <a:p>
            <a:pPr lvl="1">
              <a:lnSpc>
                <a:spcPct val="90000"/>
              </a:lnSpc>
            </a:pPr>
            <a:r>
              <a:rPr lang="en-US" altLang="en-US"/>
              <a:t>Umbrella cell</a:t>
            </a:r>
          </a:p>
          <a:p>
            <a:pPr lvl="1">
              <a:lnSpc>
                <a:spcPct val="90000"/>
              </a:lnSpc>
            </a:pPr>
            <a:r>
              <a:rPr lang="en-US" altLang="en-US"/>
              <a:t>Cell dragging</a:t>
            </a:r>
          </a:p>
          <a:p>
            <a:pPr>
              <a:lnSpc>
                <a:spcPct val="90000"/>
              </a:lnSpc>
            </a:pP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1A76DE4-6E99-1C62-C528-1913A4B9A665}"/>
              </a:ext>
            </a:extLst>
          </p:cNvPr>
          <p:cNvSpPr>
            <a:spLocks noGrp="1"/>
          </p:cNvSpPr>
          <p:nvPr>
            <p:ph type="sldNum" sz="quarter" idx="12"/>
          </p:nvPr>
        </p:nvSpPr>
        <p:spPr/>
        <p:txBody>
          <a:bodyPr/>
          <a:lstStyle/>
          <a:p>
            <a:fld id="{170885FD-67A6-4929-B8EE-A66CD79696EA}" type="slidenum">
              <a:rPr lang="en-GB" altLang="en-US"/>
              <a:pPr/>
              <a:t>4</a:t>
            </a:fld>
            <a:endParaRPr lang="en-GB" altLang="en-US"/>
          </a:p>
        </p:txBody>
      </p:sp>
      <p:sp>
        <p:nvSpPr>
          <p:cNvPr id="436226" name="Rectangle 2">
            <a:extLst>
              <a:ext uri="{FF2B5EF4-FFF2-40B4-BE49-F238E27FC236}">
                <a16:creationId xmlns:a16="http://schemas.microsoft.com/office/drawing/2014/main" id="{67EDF6FE-ACF4-A2AB-00F4-4DD92F25C78E}"/>
              </a:ext>
            </a:extLst>
          </p:cNvPr>
          <p:cNvSpPr>
            <a:spLocks noGrp="1" noChangeArrowheads="1"/>
          </p:cNvSpPr>
          <p:nvPr>
            <p:ph type="title"/>
          </p:nvPr>
        </p:nvSpPr>
        <p:spPr/>
        <p:txBody>
          <a:bodyPr/>
          <a:lstStyle/>
          <a:p>
            <a:r>
              <a:rPr lang="en-US" altLang="en-US"/>
              <a:t>Interference and system capacity</a:t>
            </a:r>
            <a:endParaRPr lang="en-GB" altLang="en-US"/>
          </a:p>
        </p:txBody>
      </p:sp>
      <p:sp>
        <p:nvSpPr>
          <p:cNvPr id="436227" name="Rectangle 3">
            <a:extLst>
              <a:ext uri="{FF2B5EF4-FFF2-40B4-BE49-F238E27FC236}">
                <a16:creationId xmlns:a16="http://schemas.microsoft.com/office/drawing/2014/main" id="{1AD0BEFD-D371-D94C-2D94-216F39BDF9FB}"/>
              </a:ext>
            </a:extLst>
          </p:cNvPr>
          <p:cNvSpPr>
            <a:spLocks noGrp="1" noChangeArrowheads="1"/>
          </p:cNvSpPr>
          <p:nvPr>
            <p:ph type="body" idx="1"/>
          </p:nvPr>
        </p:nvSpPr>
        <p:spPr/>
        <p:txBody>
          <a:bodyPr/>
          <a:lstStyle/>
          <a:p>
            <a:r>
              <a:rPr lang="en-US" altLang="en-US" sz="2400"/>
              <a:t>Sources of interference</a:t>
            </a:r>
          </a:p>
          <a:p>
            <a:pPr lvl="1"/>
            <a:r>
              <a:rPr lang="en-US" altLang="en-US" sz="2000"/>
              <a:t>Another mobile in the same cell</a:t>
            </a:r>
          </a:p>
          <a:p>
            <a:pPr lvl="1"/>
            <a:r>
              <a:rPr lang="en-US" altLang="en-US" sz="2000"/>
              <a:t>Call in progress in a neighboring cell</a:t>
            </a:r>
          </a:p>
          <a:p>
            <a:pPr lvl="1"/>
            <a:r>
              <a:rPr lang="en-US" altLang="en-US" sz="2000"/>
              <a:t>Other BS operating in same frequency</a:t>
            </a:r>
          </a:p>
          <a:p>
            <a:pPr lvl="1"/>
            <a:r>
              <a:rPr lang="en-US" altLang="en-US" sz="2000"/>
              <a:t>Another non-cellular system leaks energy into cellular frequency band</a:t>
            </a:r>
          </a:p>
          <a:p>
            <a:r>
              <a:rPr lang="en-US" altLang="en-US" sz="2400"/>
              <a:t>Interference on voice channels causes cross-talk</a:t>
            </a:r>
          </a:p>
          <a:p>
            <a:r>
              <a:rPr lang="en-US" altLang="en-US" sz="2400"/>
              <a:t>On control channels, interference leads to missed and blocked calls</a:t>
            </a:r>
          </a:p>
          <a:p>
            <a:r>
              <a:rPr lang="en-US" altLang="en-US" sz="2400"/>
              <a:t>A major bottleneck in increasing capacity</a:t>
            </a:r>
          </a:p>
          <a:p>
            <a:r>
              <a:rPr lang="en-US" altLang="en-US" sz="2400"/>
              <a:t>Two major types</a:t>
            </a:r>
          </a:p>
          <a:p>
            <a:pPr lvl="1"/>
            <a:r>
              <a:rPr lang="en-US" altLang="en-US" sz="2000"/>
              <a:t>Co-channel and adjacent channel interference</a:t>
            </a:r>
          </a:p>
          <a:p>
            <a:pPr lvl="1"/>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35D180E-D977-0EBD-12B9-DF43165EBD88}"/>
              </a:ext>
            </a:extLst>
          </p:cNvPr>
          <p:cNvSpPr>
            <a:spLocks noGrp="1"/>
          </p:cNvSpPr>
          <p:nvPr>
            <p:ph type="sldNum" sz="quarter" idx="12"/>
          </p:nvPr>
        </p:nvSpPr>
        <p:spPr/>
        <p:txBody>
          <a:bodyPr/>
          <a:lstStyle/>
          <a:p>
            <a:fld id="{EB5F9AF2-337A-4028-A985-25B8D62546F0}" type="slidenum">
              <a:rPr lang="en-GB" altLang="en-US"/>
              <a:pPr/>
              <a:t>5</a:t>
            </a:fld>
            <a:endParaRPr lang="en-GB" altLang="en-US"/>
          </a:p>
        </p:txBody>
      </p:sp>
      <p:sp>
        <p:nvSpPr>
          <p:cNvPr id="437250" name="Rectangle 2">
            <a:extLst>
              <a:ext uri="{FF2B5EF4-FFF2-40B4-BE49-F238E27FC236}">
                <a16:creationId xmlns:a16="http://schemas.microsoft.com/office/drawing/2014/main" id="{76575FB1-0C8D-8A13-C655-7372B71C0E9B}"/>
              </a:ext>
            </a:extLst>
          </p:cNvPr>
          <p:cNvSpPr>
            <a:spLocks noGrp="1" noChangeArrowheads="1"/>
          </p:cNvSpPr>
          <p:nvPr>
            <p:ph type="title"/>
          </p:nvPr>
        </p:nvSpPr>
        <p:spPr/>
        <p:txBody>
          <a:bodyPr/>
          <a:lstStyle/>
          <a:p>
            <a:r>
              <a:rPr lang="en-US" altLang="en-US"/>
              <a:t>Co-channel interference and system capacity</a:t>
            </a:r>
            <a:endParaRPr lang="en-GB" altLang="en-US"/>
          </a:p>
        </p:txBody>
      </p:sp>
      <p:sp>
        <p:nvSpPr>
          <p:cNvPr id="437251" name="Rectangle 3">
            <a:extLst>
              <a:ext uri="{FF2B5EF4-FFF2-40B4-BE49-F238E27FC236}">
                <a16:creationId xmlns:a16="http://schemas.microsoft.com/office/drawing/2014/main" id="{3BB01A2A-E33D-62C2-2091-3598C4B54CFD}"/>
              </a:ext>
            </a:extLst>
          </p:cNvPr>
          <p:cNvSpPr>
            <a:spLocks noGrp="1" noChangeArrowheads="1"/>
          </p:cNvSpPr>
          <p:nvPr>
            <p:ph type="body" idx="1"/>
          </p:nvPr>
        </p:nvSpPr>
        <p:spPr/>
        <p:txBody>
          <a:bodyPr/>
          <a:lstStyle/>
          <a:p>
            <a:r>
              <a:rPr lang="en-US" altLang="en-US" sz="2400"/>
              <a:t>Co-channel cells: cells that use the same set of frequencies and interference is called co-channel interference</a:t>
            </a:r>
          </a:p>
          <a:p>
            <a:r>
              <a:rPr lang="en-US" altLang="en-US" sz="2400"/>
              <a:t>By increasing SNR, co-channel can not be combated</a:t>
            </a:r>
          </a:p>
          <a:p>
            <a:r>
              <a:rPr lang="en-US" altLang="en-US" sz="2400"/>
              <a:t>To reduce it, co-channel cells must be separated by a min distance</a:t>
            </a:r>
          </a:p>
          <a:p>
            <a:r>
              <a:rPr lang="en-US" altLang="en-US" sz="2400"/>
              <a:t>When size of each cell is approximately same and BS transmit at same power, co-channel interference ratio is independent of transmission power and is a function of radius of cell (R) and distance between centers of nearest co-channel cell (D)</a:t>
            </a:r>
            <a:endParaRPr lang="en-GB"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EFA152B-834C-071E-1BC6-3A51D3288ADF}"/>
              </a:ext>
            </a:extLst>
          </p:cNvPr>
          <p:cNvSpPr>
            <a:spLocks noGrp="1"/>
          </p:cNvSpPr>
          <p:nvPr>
            <p:ph type="sldNum" sz="quarter" idx="12"/>
          </p:nvPr>
        </p:nvSpPr>
        <p:spPr/>
        <p:txBody>
          <a:bodyPr/>
          <a:lstStyle/>
          <a:p>
            <a:fld id="{73FBAF66-CA76-4F25-820A-D797B9F3FD77}" type="slidenum">
              <a:rPr lang="en-GB" altLang="en-US"/>
              <a:pPr/>
              <a:t>6</a:t>
            </a:fld>
            <a:endParaRPr lang="en-GB" altLang="en-US"/>
          </a:p>
        </p:txBody>
      </p:sp>
      <p:sp>
        <p:nvSpPr>
          <p:cNvPr id="438275" name="Rectangle 3">
            <a:extLst>
              <a:ext uri="{FF2B5EF4-FFF2-40B4-BE49-F238E27FC236}">
                <a16:creationId xmlns:a16="http://schemas.microsoft.com/office/drawing/2014/main" id="{702EF794-BBD7-777B-3B16-603C559DA899}"/>
              </a:ext>
            </a:extLst>
          </p:cNvPr>
          <p:cNvSpPr>
            <a:spLocks noGrp="1" noChangeArrowheads="1"/>
          </p:cNvSpPr>
          <p:nvPr>
            <p:ph type="body" idx="1"/>
          </p:nvPr>
        </p:nvSpPr>
        <p:spPr/>
        <p:txBody>
          <a:bodyPr/>
          <a:lstStyle/>
          <a:p>
            <a:pPr>
              <a:lnSpc>
                <a:spcPct val="90000"/>
              </a:lnSpc>
            </a:pPr>
            <a:r>
              <a:rPr lang="en-US" altLang="en-US" sz="2400"/>
              <a:t>By increasing the ratio of D/R, </a:t>
            </a:r>
          </a:p>
          <a:p>
            <a:pPr lvl="1">
              <a:lnSpc>
                <a:spcPct val="90000"/>
              </a:lnSpc>
            </a:pPr>
            <a:r>
              <a:rPr lang="en-US" altLang="en-US" sz="2000"/>
              <a:t>separation between co-channel cells relative to coverage distance of a cell is increased.</a:t>
            </a:r>
          </a:p>
          <a:p>
            <a:pPr lvl="1">
              <a:lnSpc>
                <a:spcPct val="90000"/>
              </a:lnSpc>
            </a:pPr>
            <a:r>
              <a:rPr lang="en-US" altLang="en-US" sz="2000"/>
              <a:t>Thus interference is reduced.</a:t>
            </a:r>
          </a:p>
          <a:p>
            <a:pPr>
              <a:lnSpc>
                <a:spcPct val="90000"/>
              </a:lnSpc>
            </a:pPr>
            <a:r>
              <a:rPr lang="en-US" altLang="en-US" sz="2400"/>
              <a:t>The parameter Q (co-channel reuse ratio) is related to cluster size. Thus for a hexagonal geometry</a:t>
            </a:r>
          </a:p>
          <a:p>
            <a:pPr>
              <a:lnSpc>
                <a:spcPct val="90000"/>
              </a:lnSpc>
              <a:buFont typeface="Wingdings" panose="05000000000000000000" pitchFamily="2" charset="2"/>
              <a:buNone/>
            </a:pPr>
            <a:r>
              <a:rPr lang="en-US" altLang="en-US" sz="2400"/>
              <a:t>	</a:t>
            </a:r>
          </a:p>
          <a:p>
            <a:pPr lvl="1">
              <a:lnSpc>
                <a:spcPct val="90000"/>
              </a:lnSpc>
              <a:buFont typeface="Arial" panose="020B0604020202020204" pitchFamily="34" charset="0"/>
              <a:buNone/>
            </a:pPr>
            <a:endParaRPr lang="en-US" altLang="en-US" sz="2000"/>
          </a:p>
          <a:p>
            <a:pPr lvl="1">
              <a:lnSpc>
                <a:spcPct val="90000"/>
              </a:lnSpc>
              <a:buFont typeface="Arial" panose="020B0604020202020204" pitchFamily="34" charset="0"/>
              <a:buNone/>
            </a:pPr>
            <a:endParaRPr lang="en-US" altLang="en-US" sz="2000"/>
          </a:p>
          <a:p>
            <a:pPr lvl="1">
              <a:lnSpc>
                <a:spcPct val="90000"/>
              </a:lnSpc>
              <a:buFont typeface="Arial" panose="020B0604020202020204" pitchFamily="34" charset="0"/>
              <a:buNone/>
            </a:pPr>
            <a:endParaRPr lang="en-US" altLang="en-US" sz="2000"/>
          </a:p>
          <a:p>
            <a:pPr lvl="1">
              <a:lnSpc>
                <a:spcPct val="90000"/>
              </a:lnSpc>
              <a:buFont typeface="Arial" panose="020B0604020202020204" pitchFamily="34" charset="0"/>
              <a:buNone/>
            </a:pPr>
            <a:r>
              <a:rPr lang="en-US" altLang="en-US" sz="2000"/>
              <a:t>A small value of Q provides larger capacity since N is cluster size</a:t>
            </a:r>
          </a:p>
          <a:p>
            <a:pPr lvl="1">
              <a:lnSpc>
                <a:spcPct val="90000"/>
              </a:lnSpc>
              <a:buFont typeface="Arial" panose="020B0604020202020204" pitchFamily="34" charset="0"/>
              <a:buNone/>
            </a:pPr>
            <a:r>
              <a:rPr lang="en-US" altLang="en-US" sz="2000"/>
              <a:t>Large value of Q improves transmission quality due to smaller level of co-channel interference</a:t>
            </a:r>
          </a:p>
          <a:p>
            <a:pPr lvl="1">
              <a:lnSpc>
                <a:spcPct val="90000"/>
              </a:lnSpc>
              <a:buFont typeface="Arial" panose="020B0604020202020204" pitchFamily="34" charset="0"/>
              <a:buNone/>
            </a:pPr>
            <a:r>
              <a:rPr lang="en-US" altLang="en-US" sz="2000"/>
              <a:t>A trade-off must be made between these two objectives</a:t>
            </a:r>
            <a:endParaRPr lang="en-GB" altLang="en-US" sz="2000"/>
          </a:p>
        </p:txBody>
      </p:sp>
      <p:pic>
        <p:nvPicPr>
          <p:cNvPr id="438277" name="Picture 5">
            <a:extLst>
              <a:ext uri="{FF2B5EF4-FFF2-40B4-BE49-F238E27FC236}">
                <a16:creationId xmlns:a16="http://schemas.microsoft.com/office/drawing/2014/main" id="{31AB5BC9-9F08-5B02-4644-3AF3169E2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573463"/>
            <a:ext cx="5859463" cy="10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0E9DB1-A054-B2D5-17F8-639D8E59E1C7}"/>
              </a:ext>
            </a:extLst>
          </p:cNvPr>
          <p:cNvSpPr>
            <a:spLocks noGrp="1"/>
          </p:cNvSpPr>
          <p:nvPr>
            <p:ph type="sldNum" sz="quarter" idx="12"/>
          </p:nvPr>
        </p:nvSpPr>
        <p:spPr/>
        <p:txBody>
          <a:bodyPr/>
          <a:lstStyle/>
          <a:p>
            <a:fld id="{B17BF661-DEDA-47A9-9DD3-D2EFB0EE3D22}" type="slidenum">
              <a:rPr lang="en-GB" altLang="en-US"/>
              <a:pPr/>
              <a:t>7</a:t>
            </a:fld>
            <a:endParaRPr lang="en-GB" altLang="en-US"/>
          </a:p>
        </p:txBody>
      </p:sp>
      <p:sp>
        <p:nvSpPr>
          <p:cNvPr id="443394" name="Rectangle 2">
            <a:extLst>
              <a:ext uri="{FF2B5EF4-FFF2-40B4-BE49-F238E27FC236}">
                <a16:creationId xmlns:a16="http://schemas.microsoft.com/office/drawing/2014/main" id="{23AD26FE-81C6-41B1-FC0B-E2DD64D9E786}"/>
              </a:ext>
            </a:extLst>
          </p:cNvPr>
          <p:cNvSpPr>
            <a:spLocks noGrp="1" noChangeArrowheads="1"/>
          </p:cNvSpPr>
          <p:nvPr>
            <p:ph type="title"/>
          </p:nvPr>
        </p:nvSpPr>
        <p:spPr/>
        <p:txBody>
          <a:bodyPr/>
          <a:lstStyle/>
          <a:p>
            <a:endParaRPr lang="en-US" altLang="en-US"/>
          </a:p>
        </p:txBody>
      </p:sp>
      <p:sp>
        <p:nvSpPr>
          <p:cNvPr id="443395" name="Rectangle 3">
            <a:extLst>
              <a:ext uri="{FF2B5EF4-FFF2-40B4-BE49-F238E27FC236}">
                <a16:creationId xmlns:a16="http://schemas.microsoft.com/office/drawing/2014/main" id="{CB52AAFA-E12B-3010-D926-19DC05B22FCF}"/>
              </a:ext>
            </a:extLst>
          </p:cNvPr>
          <p:cNvSpPr>
            <a:spLocks noGrp="1" noChangeArrowheads="1"/>
          </p:cNvSpPr>
          <p:nvPr>
            <p:ph type="body" idx="1"/>
          </p:nvPr>
        </p:nvSpPr>
        <p:spPr/>
        <p:txBody>
          <a:bodyPr/>
          <a:lstStyle/>
          <a:p>
            <a:r>
              <a:rPr lang="en-US" altLang="en-US"/>
              <a:t>Let i</a:t>
            </a:r>
            <a:r>
              <a:rPr lang="en-US" altLang="en-US" baseline="-25000"/>
              <a:t>0 </a:t>
            </a:r>
            <a:r>
              <a:rPr lang="en-US" altLang="en-US"/>
              <a:t>be the number of co-channel interfering cells, then the signal-to-interference ratio for a mobile receiver which monitors a forward channel is</a:t>
            </a:r>
          </a:p>
          <a:p>
            <a:pPr>
              <a:buFont typeface="Wingdings" panose="05000000000000000000" pitchFamily="2" charset="2"/>
              <a:buNone/>
            </a:pPr>
            <a:r>
              <a:rPr lang="en-US" altLang="en-US"/>
              <a:t>			</a:t>
            </a:r>
          </a:p>
          <a:p>
            <a:pPr>
              <a:buFont typeface="Wingdings" panose="05000000000000000000" pitchFamily="2" charset="2"/>
              <a:buNone/>
            </a:pPr>
            <a:r>
              <a:rPr lang="en-US" altLang="en-US"/>
              <a:t>	</a:t>
            </a:r>
          </a:p>
          <a:p>
            <a:pPr>
              <a:buFont typeface="Wingdings" panose="05000000000000000000" pitchFamily="2" charset="2"/>
              <a:buNone/>
            </a:pPr>
            <a:r>
              <a:rPr lang="en-US" altLang="en-US"/>
              <a:t> </a:t>
            </a:r>
          </a:p>
          <a:p>
            <a:pPr lvl="1"/>
            <a:r>
              <a:rPr lang="en-US" altLang="en-US"/>
              <a:t>where S is the desired signal power from desired BS and I</a:t>
            </a:r>
            <a:r>
              <a:rPr lang="en-US" altLang="en-US" baseline="-25000"/>
              <a:t>i</a:t>
            </a:r>
            <a:r>
              <a:rPr lang="en-US" altLang="en-US"/>
              <a:t> is the interference power caused by i</a:t>
            </a:r>
            <a:r>
              <a:rPr lang="en-US" altLang="en-US" baseline="-25000"/>
              <a:t>th</a:t>
            </a:r>
            <a:r>
              <a:rPr lang="en-US" altLang="en-US"/>
              <a:t> interfering co-channel cell</a:t>
            </a:r>
          </a:p>
          <a:p>
            <a:pPr>
              <a:buFont typeface="Wingdings" panose="05000000000000000000" pitchFamily="2" charset="2"/>
              <a:buNone/>
            </a:pPr>
            <a:endParaRPr lang="en-GB" altLang="en-US" baseline="-25000"/>
          </a:p>
        </p:txBody>
      </p:sp>
      <p:pic>
        <p:nvPicPr>
          <p:cNvPr id="443397" name="Picture 5">
            <a:extLst>
              <a:ext uri="{FF2B5EF4-FFF2-40B4-BE49-F238E27FC236}">
                <a16:creationId xmlns:a16="http://schemas.microsoft.com/office/drawing/2014/main" id="{60A85D1D-A3D6-244A-B70E-FB1A6DDF96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3392488"/>
            <a:ext cx="5822950" cy="119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D0CA38C-1B08-CE85-4A18-3A4C68E8DCB8}"/>
              </a:ext>
            </a:extLst>
          </p:cNvPr>
          <p:cNvSpPr>
            <a:spLocks noGrp="1"/>
          </p:cNvSpPr>
          <p:nvPr>
            <p:ph type="sldNum" sz="quarter" idx="12"/>
          </p:nvPr>
        </p:nvSpPr>
        <p:spPr/>
        <p:txBody>
          <a:bodyPr/>
          <a:lstStyle/>
          <a:p>
            <a:fld id="{47671DE8-CAC0-435D-A7C2-612C3DFF9CD3}" type="slidenum">
              <a:rPr lang="en-GB" altLang="en-US"/>
              <a:pPr/>
              <a:t>8</a:t>
            </a:fld>
            <a:endParaRPr lang="en-GB" altLang="en-US"/>
          </a:p>
        </p:txBody>
      </p:sp>
      <p:sp>
        <p:nvSpPr>
          <p:cNvPr id="444419" name="Rectangle 3">
            <a:extLst>
              <a:ext uri="{FF2B5EF4-FFF2-40B4-BE49-F238E27FC236}">
                <a16:creationId xmlns:a16="http://schemas.microsoft.com/office/drawing/2014/main" id="{6EE4B85F-3902-08DD-1120-57AA20E9A23D}"/>
              </a:ext>
            </a:extLst>
          </p:cNvPr>
          <p:cNvSpPr>
            <a:spLocks noGrp="1" noChangeArrowheads="1"/>
          </p:cNvSpPr>
          <p:nvPr>
            <p:ph type="body" idx="1"/>
          </p:nvPr>
        </p:nvSpPr>
        <p:spPr/>
        <p:txBody>
          <a:bodyPr/>
          <a:lstStyle/>
          <a:p>
            <a:r>
              <a:rPr lang="en-US" altLang="en-US" sz="2400"/>
              <a:t>Average received signal strength  at any point decays as a power law of the distance of separation between transmitter and receiver</a:t>
            </a:r>
          </a:p>
          <a:p>
            <a:r>
              <a:rPr lang="en-US" altLang="en-US" sz="2400"/>
              <a:t>Average received  power P</a:t>
            </a:r>
            <a:r>
              <a:rPr lang="en-US" altLang="en-US" sz="2400" b="1" baseline="-25000"/>
              <a:t>r</a:t>
            </a:r>
            <a:r>
              <a:rPr lang="en-US" altLang="en-US" sz="2400"/>
              <a:t> at a distance d from the transmitting antenna is approx</a:t>
            </a:r>
          </a:p>
          <a:p>
            <a:pPr>
              <a:buFont typeface="Wingdings" panose="05000000000000000000" pitchFamily="2" charset="2"/>
              <a:buNone/>
            </a:pPr>
            <a:r>
              <a:rPr lang="en-US" altLang="en-US" sz="2400"/>
              <a:t>			</a:t>
            </a:r>
            <a:endParaRPr lang="en-US" altLang="en-US" sz="2400" baseline="30000"/>
          </a:p>
          <a:p>
            <a:pPr lvl="1"/>
            <a:endParaRPr lang="en-US" altLang="en-US" sz="2000"/>
          </a:p>
          <a:p>
            <a:pPr lvl="1"/>
            <a:endParaRPr lang="en-US" altLang="en-US" sz="2000"/>
          </a:p>
          <a:p>
            <a:pPr lvl="1"/>
            <a:endParaRPr lang="en-US" altLang="en-US" sz="2000"/>
          </a:p>
          <a:p>
            <a:pPr lvl="1"/>
            <a:r>
              <a:rPr lang="en-US" altLang="en-US" sz="2000"/>
              <a:t>Where Po is the power received at a close-in reference point at a small distance d</a:t>
            </a:r>
            <a:r>
              <a:rPr lang="en-US" altLang="en-US" sz="2000" baseline="-25000"/>
              <a:t>o</a:t>
            </a:r>
            <a:r>
              <a:rPr lang="en-US" altLang="en-US" sz="2000"/>
              <a:t> from the transmitting antenna, n is path loss exponent ranging between 2 and 4</a:t>
            </a:r>
          </a:p>
          <a:p>
            <a:endParaRPr lang="en-GB" altLang="en-US" sz="2000">
              <a:solidFill>
                <a:schemeClr val="tx1"/>
              </a:solidFill>
            </a:endParaRPr>
          </a:p>
        </p:txBody>
      </p:sp>
      <p:pic>
        <p:nvPicPr>
          <p:cNvPr id="444422" name="Picture 6">
            <a:extLst>
              <a:ext uri="{FF2B5EF4-FFF2-40B4-BE49-F238E27FC236}">
                <a16:creationId xmlns:a16="http://schemas.microsoft.com/office/drawing/2014/main" id="{EE30F1BB-8670-0398-D27F-11E10C8B4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3573463"/>
            <a:ext cx="5859463"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A8B80D4-4388-8D4E-EBA8-B22AF59D2B44}"/>
              </a:ext>
            </a:extLst>
          </p:cNvPr>
          <p:cNvSpPr>
            <a:spLocks noGrp="1"/>
          </p:cNvSpPr>
          <p:nvPr>
            <p:ph type="sldNum" sz="quarter" idx="12"/>
          </p:nvPr>
        </p:nvSpPr>
        <p:spPr/>
        <p:txBody>
          <a:bodyPr/>
          <a:lstStyle/>
          <a:p>
            <a:fld id="{18DCAEEC-404C-4CF4-BA48-00F926720021}" type="slidenum">
              <a:rPr lang="en-GB" altLang="en-US"/>
              <a:pPr/>
              <a:t>9</a:t>
            </a:fld>
            <a:endParaRPr lang="en-GB" altLang="en-US"/>
          </a:p>
        </p:txBody>
      </p:sp>
      <p:sp>
        <p:nvSpPr>
          <p:cNvPr id="445443" name="Rectangle 3">
            <a:extLst>
              <a:ext uri="{FF2B5EF4-FFF2-40B4-BE49-F238E27FC236}">
                <a16:creationId xmlns:a16="http://schemas.microsoft.com/office/drawing/2014/main" id="{507DA43A-C0DA-52B0-7798-547B287E4FD0}"/>
              </a:ext>
            </a:extLst>
          </p:cNvPr>
          <p:cNvSpPr>
            <a:spLocks noGrp="1" noChangeArrowheads="1"/>
          </p:cNvSpPr>
          <p:nvPr>
            <p:ph type="body" idx="1"/>
          </p:nvPr>
        </p:nvSpPr>
        <p:spPr/>
        <p:txBody>
          <a:bodyPr/>
          <a:lstStyle/>
          <a:p>
            <a:r>
              <a:rPr lang="en-US" altLang="en-US"/>
              <a:t>Now consider co-channel cell interference</a:t>
            </a:r>
          </a:p>
          <a:p>
            <a:r>
              <a:rPr lang="en-US" altLang="en-US"/>
              <a:t>If D</a:t>
            </a:r>
            <a:r>
              <a:rPr lang="en-US" altLang="en-US" baseline="-25000"/>
              <a:t>i</a:t>
            </a:r>
            <a:r>
              <a:rPr lang="en-US" altLang="en-US"/>
              <a:t> is the distance of i</a:t>
            </a:r>
            <a:r>
              <a:rPr lang="en-US" altLang="en-US" baseline="30000"/>
              <a:t>th</a:t>
            </a:r>
            <a:r>
              <a:rPr lang="en-US" altLang="en-US"/>
              <a:t> interferer from the mobile, the received power will be proportional to (D</a:t>
            </a:r>
            <a:r>
              <a:rPr lang="en-US" altLang="en-US" baseline="-25000"/>
              <a:t>i</a:t>
            </a:r>
            <a:r>
              <a:rPr lang="en-US" altLang="en-US"/>
              <a:t>)</a:t>
            </a:r>
            <a:r>
              <a:rPr lang="en-US" altLang="en-US" baseline="30000"/>
              <a:t>-n </a:t>
            </a:r>
            <a:endParaRPr lang="en-US" altLang="en-US"/>
          </a:p>
          <a:p>
            <a:r>
              <a:rPr lang="en-US" altLang="en-US"/>
              <a:t>When the transmit power of each BS is equal and the path loss exponent is same throughout coverage then S/I can be approximated as</a:t>
            </a:r>
          </a:p>
          <a:p>
            <a:endParaRPr lang="en-GB" altLang="en-US"/>
          </a:p>
        </p:txBody>
      </p:sp>
      <p:pic>
        <p:nvPicPr>
          <p:cNvPr id="445445" name="Picture 5">
            <a:extLst>
              <a:ext uri="{FF2B5EF4-FFF2-40B4-BE49-F238E27FC236}">
                <a16:creationId xmlns:a16="http://schemas.microsoft.com/office/drawing/2014/main" id="{62C20E4F-74C0-0A0D-9B7D-2159761E7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941888"/>
            <a:ext cx="6002338"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utura Hv"/>
        <a:ea typeface=""/>
        <a:cs typeface="Arial"/>
      </a:majorFont>
      <a:minorFont>
        <a:latin typeface="Futura Hv"/>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8435</TotalTime>
  <Words>1309</Words>
  <Application>Microsoft Office PowerPoint</Application>
  <PresentationFormat>On-screen Show (4:3)</PresentationFormat>
  <Paragraphs>142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Default Design</vt:lpstr>
      <vt:lpstr>Wireless Networks</vt:lpstr>
      <vt:lpstr>Outlines</vt:lpstr>
      <vt:lpstr>Last lecture review</vt:lpstr>
      <vt:lpstr>Interference and system capacity</vt:lpstr>
      <vt:lpstr>Co-channel interference and system capacity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Channel Planning for Wireless Systems</vt:lpstr>
      <vt:lpstr>PowerPoint Presentation</vt:lpstr>
      <vt:lpstr>PowerPoint Presentation</vt:lpstr>
      <vt:lpstr>Adjacent channel interference</vt:lpstr>
      <vt:lpstr>PowerPoint Presentation</vt:lpstr>
      <vt:lpstr>PowerPoint Presentation</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dc:title>
  <dc:creator> Ghalib</dc:creator>
  <cp:lastModifiedBy>Syed Sabir</cp:lastModifiedBy>
  <cp:revision>563</cp:revision>
  <dcterms:created xsi:type="dcterms:W3CDTF">2007-09-10T14:47:02Z</dcterms:created>
  <dcterms:modified xsi:type="dcterms:W3CDTF">2024-05-06T05:47:56Z</dcterms:modified>
</cp:coreProperties>
</file>