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35" autoAdjust="0"/>
  </p:normalViewPr>
  <p:slideViewPr>
    <p:cSldViewPr snapToGrid="0">
      <p:cViewPr>
        <p:scale>
          <a:sx n="81" d="100"/>
          <a:sy n="81" d="100"/>
        </p:scale>
        <p:origin x="-10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2279" y="3775777"/>
            <a:ext cx="5825202" cy="10968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4200" b="1" baseline="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57400" y="4929755"/>
            <a:ext cx="5130081" cy="736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lang="en-US" sz="2000" b="1" kern="1200" baseline="0" dirty="0" smtClean="0">
                <a:solidFill>
                  <a:schemeClr val="accent2"/>
                </a:solidFill>
                <a:latin typeface="Euphemia" panose="020B0503040102020104" pitchFamily="34" charset="0"/>
                <a:ea typeface="+mn-ea"/>
                <a:cs typeface="+mn-cs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presenter’s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253785" y="2114414"/>
            <a:ext cx="5942410" cy="15478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b="1">
                <a:solidFill>
                  <a:srgbClr val="0070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85" y="0"/>
            <a:ext cx="4440279" cy="12456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2949"/>
            <a:ext cx="1493252" cy="9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3849" y="6406489"/>
            <a:ext cx="1039149" cy="17866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42998" y="6406489"/>
            <a:ext cx="512504" cy="178666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17" y="4000500"/>
            <a:ext cx="1428750" cy="2857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613144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1408955"/>
            <a:ext cx="5130081" cy="736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lang="en-US" sz="2000" b="0" kern="1200" baseline="0" dirty="0" smtClean="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Add content</a:t>
            </a:r>
          </a:p>
        </p:txBody>
      </p:sp>
    </p:spTree>
    <p:extLst>
      <p:ext uri="{BB962C8B-B14F-4D97-AF65-F5344CB8AC3E}">
        <p14:creationId xmlns:p14="http://schemas.microsoft.com/office/powerpoint/2010/main" val="31307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47849" y="2166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644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rgbClr val="00703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Euphemia" panose="020B05030401020201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Euphemia" panose="020B0503040102020104" pitchFamily="34" charset="0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Euphemia" panose="020B0503040102020104" pitchFamily="34" charset="0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Euphemia" panose="020B0503040102020104" pitchFamily="34" charset="0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Euphemia" panose="020B0503040102020104" pitchFamily="34" charset="0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Euphemia" panose="020B0503040102020104" pitchFamily="34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hmadmabdullah/atpmat" TargetMode="External"/><Relationship Id="rId2" Type="http://schemas.openxmlformats.org/officeDocument/2006/relationships/hyperlink" Target="http://www.emt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1577" y="2358867"/>
            <a:ext cx="6315904" cy="160222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ATPMAT: An Open Source Toolbox for  Systematic Creation of EMTP Cases in ATP Using </a:t>
            </a:r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60701" y="4040216"/>
            <a:ext cx="5226780" cy="78454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Ahmad Abdullah</a:t>
            </a:r>
          </a:p>
          <a:p>
            <a:pPr algn="ctr"/>
            <a:r>
              <a:rPr lang="en-US" dirty="0"/>
              <a:t>ahmad@tamu.edu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8001" y="1408955"/>
            <a:ext cx="5130081" cy="4862891"/>
          </a:xfrm>
        </p:spPr>
        <p:txBody>
          <a:bodyPr>
            <a:normAutofit/>
          </a:bodyPr>
          <a:lstStyle/>
          <a:p>
            <a:r>
              <a:rPr lang="en-US" dirty="0"/>
              <a:t>Tutorial is available in the repository online</a:t>
            </a:r>
          </a:p>
          <a:p>
            <a:r>
              <a:rPr lang="en-US" dirty="0"/>
              <a:t>Users can “branch out” the toolbox and create their own ”flavors” </a:t>
            </a:r>
          </a:p>
          <a:p>
            <a:r>
              <a:rPr lang="en-US" dirty="0"/>
              <a:t>Features can be added to original repo if original developer thinks they are deserve publishing</a:t>
            </a:r>
          </a:p>
          <a:p>
            <a:r>
              <a:rPr lang="en-US" dirty="0"/>
              <a:t>Questions or bugs? Please contact Ahmad at </a:t>
            </a:r>
            <a:r>
              <a:rPr lang="en-US" dirty="0" smtClean="0"/>
              <a:t>ahmad@tamu.edu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8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179638"/>
            <a:ext cx="584676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13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61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quarter" idx="12"/>
          </p:nvPr>
        </p:nvSpPr>
        <p:spPr>
          <a:xfrm>
            <a:off x="508000" y="1409700"/>
            <a:ext cx="5130800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has to obtain ATP related executable from </a:t>
            </a:r>
            <a:r>
              <a:rPr lang="en-US" sz="1400" dirty="0">
                <a:hlinkClick r:id="rId2"/>
              </a:rPr>
              <a:t>www.emtp.org</a:t>
            </a:r>
            <a:r>
              <a:rPr lang="en-US" sz="1400" dirty="0"/>
              <a:t> </a:t>
            </a:r>
          </a:p>
          <a:p>
            <a:r>
              <a:rPr lang="en-US" sz="1400" dirty="0"/>
              <a:t>Code is freely available online at </a:t>
            </a:r>
            <a:r>
              <a:rPr lang="en-US" sz="1400" dirty="0">
                <a:hlinkClick r:id="rId3"/>
              </a:rPr>
              <a:t>https://bitbucket.org/ahmadmabdullah/atpmat</a:t>
            </a:r>
            <a:r>
              <a:rPr lang="en-US" sz="1400" dirty="0"/>
              <a:t> </a:t>
            </a:r>
          </a:p>
          <a:p>
            <a:r>
              <a:rPr lang="en-US" sz="1400" dirty="0"/>
              <a:t>IEEE 118 bus case and a tutorial is available online in the same </a:t>
            </a:r>
            <a:r>
              <a:rPr lang="en-US" sz="1400" dirty="0" smtClean="0"/>
              <a:t>repository</a:t>
            </a:r>
          </a:p>
          <a:p>
            <a:r>
              <a:rPr lang="en-US" sz="1400" dirty="0" smtClean="0"/>
              <a:t>Automatic creation of fault, lightning strikes and line switching cases</a:t>
            </a:r>
          </a:p>
          <a:p>
            <a:r>
              <a:rPr lang="en-US" sz="1400" dirty="0" smtClean="0"/>
              <a:t>We first show the overall logic for an individual case, then the </a:t>
            </a:r>
            <a:r>
              <a:rPr lang="en-US" sz="1400" smtClean="0"/>
              <a:t>logic for creating </a:t>
            </a:r>
            <a:r>
              <a:rPr lang="en-US" sz="1400" dirty="0" smtClean="0"/>
              <a:t>batch of cases.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288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8001" y="1408955"/>
            <a:ext cx="5505937" cy="4698768"/>
          </a:xfrm>
        </p:spPr>
        <p:txBody>
          <a:bodyPr>
            <a:normAutofit/>
          </a:bodyPr>
          <a:lstStyle/>
          <a:p>
            <a:r>
              <a:rPr lang="en-US" dirty="0"/>
              <a:t>Line is duplicated</a:t>
            </a:r>
          </a:p>
          <a:p>
            <a:r>
              <a:rPr lang="en-US" dirty="0"/>
              <a:t>The two lines are then connected to each other at a common point</a:t>
            </a:r>
          </a:p>
          <a:p>
            <a:r>
              <a:rPr lang="en-US" dirty="0"/>
              <a:t>A block is then inserted at the common point according to the type of study</a:t>
            </a:r>
          </a:p>
          <a:p>
            <a:r>
              <a:rPr lang="en-US" dirty="0"/>
              <a:t>Nodes of the two sections of the line are then renamed to avoid name collision </a:t>
            </a:r>
          </a:p>
          <a:p>
            <a:r>
              <a:rPr lang="en-US" dirty="0"/>
              <a:t>Line lengths are then adjusted</a:t>
            </a:r>
          </a:p>
          <a:p>
            <a:r>
              <a:rPr lang="en-US" dirty="0"/>
              <a:t>Current and voltage probes are then added </a:t>
            </a:r>
          </a:p>
          <a:p>
            <a:r>
              <a:rPr lang="en-US" dirty="0"/>
              <a:t>ATP is called from within Matlab</a:t>
            </a:r>
          </a:p>
          <a:p>
            <a:r>
              <a:rPr lang="en-US" dirty="0"/>
              <a:t>Pl4 file are then converted to mat files.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8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Creation ( Line 11-17 )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8001" y="1408955"/>
            <a:ext cx="5130081" cy="4464307"/>
          </a:xfrm>
        </p:spPr>
        <p:txBody>
          <a:bodyPr/>
          <a:lstStyle/>
          <a:p>
            <a:r>
              <a:rPr lang="en-US" dirty="0" err="1"/>
              <a:t>CreateFault</a:t>
            </a:r>
            <a:r>
              <a:rPr lang="en-US" dirty="0"/>
              <a:t> </a:t>
            </a:r>
            <a:r>
              <a:rPr lang="en-US" dirty="0" smtClean="0"/>
              <a:t>function is used</a:t>
            </a:r>
            <a:endParaRPr lang="en-US" dirty="0" smtClean="0"/>
          </a:p>
          <a:p>
            <a:r>
              <a:rPr lang="en-US" dirty="0" smtClean="0"/>
              <a:t>Line </a:t>
            </a:r>
            <a:r>
              <a:rPr lang="en-US" dirty="0"/>
              <a:t>is first duplicated, and a fault block is inserted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53" y="2257872"/>
            <a:ext cx="274358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Creation ( continued..)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8001" y="1408955"/>
            <a:ext cx="5130081" cy="3526460"/>
          </a:xfrm>
        </p:spPr>
        <p:txBody>
          <a:bodyPr/>
          <a:lstStyle/>
          <a:p>
            <a:r>
              <a:rPr lang="en-US" dirty="0"/>
              <a:t>Lengths adjusted, probes added and node renamed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54" y="1899241"/>
            <a:ext cx="2921915" cy="42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2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Strike </a:t>
            </a:r>
            <a:r>
              <a:rPr lang="en-US" dirty="0"/>
              <a:t>(LightStrike </a:t>
            </a:r>
            <a:r>
              <a:rPr lang="en-US" dirty="0" smtClean="0"/>
              <a:t>function)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41" y="1891543"/>
            <a:ext cx="3004167" cy="46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1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Switching (</a:t>
            </a:r>
            <a:r>
              <a:rPr lang="en-US" dirty="0" err="1" smtClean="0"/>
              <a:t>SwitchLine</a:t>
            </a:r>
            <a:r>
              <a:rPr lang="en-US" dirty="0" smtClean="0"/>
              <a:t> function)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3" y="2309446"/>
            <a:ext cx="5361054" cy="17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Batches of Faults?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8001" y="1408955"/>
            <a:ext cx="5130081" cy="4405691"/>
          </a:xfrm>
        </p:spPr>
        <p:txBody>
          <a:bodyPr>
            <a:normAutofit/>
          </a:bodyPr>
          <a:lstStyle/>
          <a:p>
            <a:r>
              <a:rPr lang="en-US" dirty="0"/>
              <a:t>ATP provided a statistical study, what if the details are needed ? </a:t>
            </a:r>
          </a:p>
          <a:p>
            <a:r>
              <a:rPr lang="en-US" dirty="0" err="1"/>
              <a:t>BatchProcessATP</a:t>
            </a:r>
            <a:r>
              <a:rPr lang="en-US" dirty="0"/>
              <a:t> is a function that creates a group of faults or lightening strikes or switching studies</a:t>
            </a:r>
          </a:p>
          <a:p>
            <a:r>
              <a:rPr lang="en-US" dirty="0"/>
              <a:t>Parameters of the study have to supplied by user using </a:t>
            </a:r>
            <a:r>
              <a:rPr lang="en-US" dirty="0" err="1"/>
              <a:t>CreateScenarios</a:t>
            </a:r>
            <a:r>
              <a:rPr lang="en-US" dirty="0"/>
              <a:t> function</a:t>
            </a:r>
          </a:p>
          <a:p>
            <a:r>
              <a:rPr lang="en-US" dirty="0"/>
              <a:t>The outcome is a series of mat files at a directory supplied by the user to the </a:t>
            </a:r>
            <a:r>
              <a:rPr lang="en-US" dirty="0" err="1"/>
              <a:t>CreateScenarios</a:t>
            </a:r>
            <a:r>
              <a:rPr lang="en-US" dirty="0"/>
              <a:t>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8001" y="1408955"/>
            <a:ext cx="5130081" cy="4358799"/>
          </a:xfrm>
        </p:spPr>
        <p:txBody>
          <a:bodyPr>
            <a:normAutofit/>
          </a:bodyPr>
          <a:lstStyle/>
          <a:p>
            <a:r>
              <a:rPr lang="en-US" dirty="0"/>
              <a:t>Specialized ATP file search functions</a:t>
            </a:r>
          </a:p>
          <a:p>
            <a:r>
              <a:rPr lang="en-US" dirty="0"/>
              <a:t>By default, toolbox output only voltages and currents at the line terminals. However, user can insert probes anywhere in the system</a:t>
            </a:r>
          </a:p>
          <a:p>
            <a:r>
              <a:rPr lang="en-US" dirty="0"/>
              <a:t>User can insert an impulse source other then the </a:t>
            </a:r>
            <a:r>
              <a:rPr lang="en-US" dirty="0" err="1"/>
              <a:t>Heidler</a:t>
            </a:r>
            <a:r>
              <a:rPr lang="en-US" dirty="0"/>
              <a:t> type used. </a:t>
            </a:r>
          </a:p>
          <a:p>
            <a:r>
              <a:rPr lang="en-US" dirty="0"/>
              <a:t>Debugging mode is available. Diagnostic messages are printed in the Matlab workspace and ATP error messages can be retrieved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72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7">
      <a:dk1>
        <a:sysClr val="windowText" lastClr="000000"/>
      </a:dk1>
      <a:lt1>
        <a:sysClr val="window" lastClr="FFFFFF"/>
      </a:lt1>
      <a:dk2>
        <a:srgbClr val="C3D7A4"/>
      </a:dk2>
      <a:lt2>
        <a:srgbClr val="FFF6DC"/>
      </a:lt2>
      <a:accent1>
        <a:srgbClr val="C1DF87"/>
      </a:accent1>
      <a:accent2>
        <a:srgbClr val="00703C"/>
      </a:accent2>
      <a:accent3>
        <a:srgbClr val="F0CB00"/>
      </a:accent3>
      <a:accent4>
        <a:srgbClr val="C3D7A4"/>
      </a:accent4>
      <a:accent5>
        <a:srgbClr val="00703C"/>
      </a:accent5>
      <a:accent6>
        <a:srgbClr val="C3D7A4"/>
      </a:accent6>
      <a:hlink>
        <a:srgbClr val="00703C"/>
      </a:hlink>
      <a:folHlink>
        <a:srgbClr val="00703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PIC standard master template" id="{199163E6-EC6C-44FB-8500-8202F521A737}" vid="{92519666-82E0-43DF-A489-1807BA3ABB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 standard master template</Template>
  <TotalTime>1267</TotalTime>
  <Words>378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Highlights</vt:lpstr>
      <vt:lpstr>Logic</vt:lpstr>
      <vt:lpstr>Fault Creation ( Line 11-17 )</vt:lpstr>
      <vt:lpstr>Fault Creation ( continued..)</vt:lpstr>
      <vt:lpstr>Lightning Strike (LightStrike function)</vt:lpstr>
      <vt:lpstr>Line Switching (SwitchLine function)</vt:lpstr>
      <vt:lpstr>Batches of Faults?</vt:lpstr>
      <vt:lpstr>Flexibility</vt:lpstr>
      <vt:lpstr>More info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Sukumar Kamalasadan</dc:creator>
  <cp:lastModifiedBy>Ahmad Abdullah</cp:lastModifiedBy>
  <cp:revision>24</cp:revision>
  <dcterms:created xsi:type="dcterms:W3CDTF">2015-09-16T17:55:50Z</dcterms:created>
  <dcterms:modified xsi:type="dcterms:W3CDTF">2015-10-04T00:49:12Z</dcterms:modified>
</cp:coreProperties>
</file>