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3F03-3B61-4632-9FC8-3E75C68F045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95DA-C215-4A58-B0C1-C1E52045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1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3F03-3B61-4632-9FC8-3E75C68F045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95DA-C215-4A58-B0C1-C1E52045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3F03-3B61-4632-9FC8-3E75C68F045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95DA-C215-4A58-B0C1-C1E52045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4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3F03-3B61-4632-9FC8-3E75C68F045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95DA-C215-4A58-B0C1-C1E52045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1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3F03-3B61-4632-9FC8-3E75C68F045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95DA-C215-4A58-B0C1-C1E52045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3F03-3B61-4632-9FC8-3E75C68F045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95DA-C215-4A58-B0C1-C1E52045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9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3F03-3B61-4632-9FC8-3E75C68F045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95DA-C215-4A58-B0C1-C1E52045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3F03-3B61-4632-9FC8-3E75C68F045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95DA-C215-4A58-B0C1-C1E52045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3F03-3B61-4632-9FC8-3E75C68F045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95DA-C215-4A58-B0C1-C1E52045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3F03-3B61-4632-9FC8-3E75C68F045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95DA-C215-4A58-B0C1-C1E52045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3F03-3B61-4632-9FC8-3E75C68F045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95DA-C215-4A58-B0C1-C1E52045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2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3F03-3B61-4632-9FC8-3E75C68F045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D95DA-C215-4A58-B0C1-C1E52045F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8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ahmadmabdullah/atpmat" TargetMode="External"/><Relationship Id="rId2" Type="http://schemas.openxmlformats.org/officeDocument/2006/relationships/hyperlink" Target="http://www.emtp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152651"/>
          </a:xfrm>
        </p:spPr>
        <p:txBody>
          <a:bodyPr>
            <a:normAutofit fontScale="90000"/>
          </a:bodyPr>
          <a:lstStyle/>
          <a:p>
            <a:r>
              <a:rPr lang="en-US" dirty="0"/>
              <a:t>ATPMAT: An Open Source Toolbox for  Systematic Creation of EMTP Cases in ATP Using Matlab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Ahmad Abdullah</a:t>
            </a:r>
          </a:p>
          <a:p>
            <a:r>
              <a:rPr lang="en-US" dirty="0" smtClean="0"/>
              <a:t>ahmad@tamu.edu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85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Tutorial is available in the repository online</a:t>
            </a:r>
          </a:p>
          <a:p>
            <a:r>
              <a:rPr lang="en-US" dirty="0" smtClean="0"/>
              <a:t>Users can “branch out” the toolbox and create their own ”flavors” </a:t>
            </a:r>
            <a:endParaRPr lang="en-US" dirty="0"/>
          </a:p>
          <a:p>
            <a:r>
              <a:rPr lang="en-US" dirty="0" smtClean="0"/>
              <a:t>Features can be added to original repo if original developer thinks they are deserve publishing</a:t>
            </a:r>
          </a:p>
          <a:p>
            <a:r>
              <a:rPr lang="en-US" dirty="0" smtClean="0"/>
              <a:t>Questions or bugs? Please contact Ahmad at ahmad.abdullah@ieee.org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8962"/>
          </a:xfrm>
        </p:spPr>
        <p:txBody>
          <a:bodyPr>
            <a:normAutofit/>
          </a:bodyPr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26879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has to obtain ATP related executable from </a:t>
            </a:r>
            <a:r>
              <a:rPr lang="en-US" dirty="0" smtClean="0">
                <a:hlinkClick r:id="rId2"/>
              </a:rPr>
              <a:t>www.emtp.org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Code is freely available online at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bitbucket.org/ahmadmabdullah/atpmat</a:t>
            </a:r>
            <a:r>
              <a:rPr lang="en-US" dirty="0" smtClean="0"/>
              <a:t> </a:t>
            </a:r>
          </a:p>
          <a:p>
            <a:r>
              <a:rPr lang="en-US" dirty="0" smtClean="0"/>
              <a:t>IEEE 118 bus case and a tutorial is available online in the same repository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8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Line is duplicated</a:t>
            </a:r>
          </a:p>
          <a:p>
            <a:r>
              <a:rPr lang="en-US" dirty="0" smtClean="0"/>
              <a:t>The two lines are then connected to each other at a common point</a:t>
            </a:r>
          </a:p>
          <a:p>
            <a:r>
              <a:rPr lang="en-US" dirty="0" smtClean="0"/>
              <a:t>A block is then inserted at the common point according to the type of study</a:t>
            </a:r>
          </a:p>
          <a:p>
            <a:r>
              <a:rPr lang="en-US" dirty="0" smtClean="0"/>
              <a:t>Nodes of the two sections of the line are then renamed to avoid name collision </a:t>
            </a:r>
          </a:p>
          <a:p>
            <a:r>
              <a:rPr lang="en-US" dirty="0" smtClean="0"/>
              <a:t>Line lengths are then adjusted</a:t>
            </a:r>
          </a:p>
          <a:p>
            <a:r>
              <a:rPr lang="en-US" dirty="0" smtClean="0"/>
              <a:t>Current and voltage probes are then added </a:t>
            </a:r>
          </a:p>
          <a:p>
            <a:r>
              <a:rPr lang="en-US" dirty="0" smtClean="0"/>
              <a:t>ATP is called from within Matlab</a:t>
            </a:r>
          </a:p>
          <a:p>
            <a:r>
              <a:rPr lang="en-US" dirty="0" smtClean="0"/>
              <a:t>Pl4 file are then converted to mat files.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Creation ( Line 11-17 )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is first duplicated, and a fault block is inserted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86" y="2780731"/>
            <a:ext cx="3029426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8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Creation ( continued..)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Lengths adjusted, probes added and node renamed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07" y="2438400"/>
            <a:ext cx="2562583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Lightning Strike (Line 11-17)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47800"/>
            <a:ext cx="3310112" cy="5084734"/>
          </a:xfrm>
        </p:spPr>
      </p:pic>
    </p:spTree>
    <p:extLst>
      <p:ext uri="{BB962C8B-B14F-4D97-AF65-F5344CB8AC3E}">
        <p14:creationId xmlns:p14="http://schemas.microsoft.com/office/powerpoint/2010/main" val="46282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Switching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43200"/>
            <a:ext cx="4941300" cy="1581998"/>
          </a:xfrm>
        </p:spPr>
      </p:pic>
    </p:spTree>
    <p:extLst>
      <p:ext uri="{BB962C8B-B14F-4D97-AF65-F5344CB8AC3E}">
        <p14:creationId xmlns:p14="http://schemas.microsoft.com/office/powerpoint/2010/main" val="237092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Batches of Faults?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ATP provided a statistical study, what if the details are needed ? </a:t>
            </a:r>
          </a:p>
          <a:p>
            <a:r>
              <a:rPr lang="en-US" dirty="0" err="1" smtClean="0"/>
              <a:t>BatchProcessATP</a:t>
            </a:r>
            <a:r>
              <a:rPr lang="en-US" dirty="0" smtClean="0"/>
              <a:t> is a function that creates a group of faults or lightening strikes or switching studies</a:t>
            </a:r>
          </a:p>
          <a:p>
            <a:r>
              <a:rPr lang="en-US" dirty="0" smtClean="0"/>
              <a:t>Parameters of the study have to supplied by user using </a:t>
            </a:r>
            <a:r>
              <a:rPr lang="en-US" dirty="0" err="1"/>
              <a:t>CreateScenarios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The outcome is a series of mat files at a directory supplied by the user to the </a:t>
            </a:r>
            <a:r>
              <a:rPr lang="en-US" dirty="0" err="1"/>
              <a:t>CreateScenarios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2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Specialized ATP file search functions</a:t>
            </a:r>
          </a:p>
          <a:p>
            <a:r>
              <a:rPr lang="en-US" dirty="0" smtClean="0"/>
              <a:t>By default, toolbox output only voltages and currents at the line terminals. However, user can insert probes anywhere in the system</a:t>
            </a:r>
          </a:p>
          <a:p>
            <a:r>
              <a:rPr lang="en-US" dirty="0" smtClean="0"/>
              <a:t>User can insert an impulse source other then the </a:t>
            </a:r>
            <a:r>
              <a:rPr lang="en-US" dirty="0" err="1" smtClean="0"/>
              <a:t>Heidler</a:t>
            </a:r>
            <a:r>
              <a:rPr lang="en-US" dirty="0" smtClean="0"/>
              <a:t> type used. </a:t>
            </a:r>
          </a:p>
          <a:p>
            <a:r>
              <a:rPr lang="en-US" dirty="0" smtClean="0"/>
              <a:t>Debugging mode is available. Diagnostic messages are printed in the Matlab workspace and ATP error messages can be retrieved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6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341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ATPMAT: An Open Source Toolbox for  Systematic Creation of EMTP Cases in ATP Using Matlab </vt:lpstr>
      <vt:lpstr>Highlights</vt:lpstr>
      <vt:lpstr>Logic</vt:lpstr>
      <vt:lpstr>Fault Creation ( Line 11-17 )</vt:lpstr>
      <vt:lpstr>Fault Creation ( continued..)</vt:lpstr>
      <vt:lpstr>Lightning Strike (Line 11-17)</vt:lpstr>
      <vt:lpstr>Line Switching</vt:lpstr>
      <vt:lpstr>Batches of Faults?</vt:lpstr>
      <vt:lpstr>Flexibility</vt:lpstr>
      <vt:lpstr>More info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ATPMAT: An Open Source Toolbox for  Systematic Creation of EMTP Cases in ATP Using Matlab </dc:title>
  <dc:creator>Ahmad Abdullah</dc:creator>
  <cp:lastModifiedBy>Ahmad Abdullah</cp:lastModifiedBy>
  <cp:revision>10</cp:revision>
  <dcterms:created xsi:type="dcterms:W3CDTF">2015-09-13T02:31:55Z</dcterms:created>
  <dcterms:modified xsi:type="dcterms:W3CDTF">2015-09-13T03:31:15Z</dcterms:modified>
</cp:coreProperties>
</file>