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A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323DEB-CEC8-43E7-9F59-96CB3C432CF0}" v="15" dt="2023-08-28T12:03:29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CEE9-AE48-D1E8-388F-7913DAF2B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F0EAC-75A5-965C-28FB-101B826D0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19011-2EDA-FBED-EB46-F5E7A3AF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1543-A1A7-47D8-8954-FFEB49EFC54A}" type="datetimeFigureOut">
              <a:rPr lang="en-AS" smtClean="0"/>
              <a:t>8/28/2023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C579A-2FE2-C053-890F-9BA5D9FA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69154-E109-D26A-5993-4CB7F306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47B-60E2-4996-BAA8-F3BBA6E79519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9324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8D97-9F73-037E-7222-778F9B63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4E23F-E383-8EF4-0A74-C4AB1B8AD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A6596-0134-5274-6D99-1B28BC9F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1543-A1A7-47D8-8954-FFEB49EFC54A}" type="datetimeFigureOut">
              <a:rPr lang="en-AS" smtClean="0"/>
              <a:t>8/28/2023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ABD3C-4F3D-84AC-9C0D-21685118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1D3E-1A6A-8B77-5F5A-3F6A8A9D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47B-60E2-4996-BAA8-F3BBA6E79519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25085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569D6-5BF8-02F1-3314-0EF8EF0EB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CF5E3-DA91-880F-00E9-7B7DA1429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52E16-3606-365E-4077-23455D8A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1543-A1A7-47D8-8954-FFEB49EFC54A}" type="datetimeFigureOut">
              <a:rPr lang="en-AS" smtClean="0"/>
              <a:t>8/28/2023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478A8-5BCF-F9B8-3409-ED40C563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ED1B8-8861-44C6-5B9D-C5D122FD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47B-60E2-4996-BAA8-F3BBA6E79519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72737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D6E6-A22B-C050-9ACA-17FDFAEA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67D4-4AC0-269E-8DAD-7A7E4DA56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AEB0-EA35-CE12-AF36-0DAC2FC0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1543-A1A7-47D8-8954-FFEB49EFC54A}" type="datetimeFigureOut">
              <a:rPr lang="en-AS" smtClean="0"/>
              <a:t>8/28/2023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AE745-5B58-1949-5158-9C10C47E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D8E09-C604-C355-D07D-22CEBD97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47B-60E2-4996-BAA8-F3BBA6E79519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09828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FDE70-0BC0-D877-6212-D23F8B09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B2E5C-CE25-6D50-28C0-D8327C82F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24BF3-7520-6F14-1C67-25BC7BBD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1543-A1A7-47D8-8954-FFEB49EFC54A}" type="datetimeFigureOut">
              <a:rPr lang="en-AS" smtClean="0"/>
              <a:t>8/28/2023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385D8-F051-0301-8D37-61DFC58B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0BBE2-1784-A686-C3DA-8923F178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47B-60E2-4996-BAA8-F3BBA6E79519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34070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EBA1-9A36-2118-2FCB-FEC037A5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FD9C-755F-8011-9EDF-A0F132433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A8CC3-E4C4-A248-60E1-9AB99EA1E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D3756-A145-FC13-C40A-0A8745E5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1543-A1A7-47D8-8954-FFEB49EFC54A}" type="datetimeFigureOut">
              <a:rPr lang="en-AS" smtClean="0"/>
              <a:t>8/28/2023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2089D-E31B-9D1A-A4DD-0C989B57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0D743-6303-0D95-7812-3241B25A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47B-60E2-4996-BAA8-F3BBA6E79519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74748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CAFD-F791-6655-93B7-5D61C683A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50212-053B-150C-02F4-286681BA7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ACFF0-A2A0-8CB2-3723-F7C4A74AD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9940C-DECE-840C-CA56-A9AFBA95D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B9976-2C07-9CE4-1C25-369C6CF11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7E52E7-6826-AB16-9A11-E918366B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1543-A1A7-47D8-8954-FFEB49EFC54A}" type="datetimeFigureOut">
              <a:rPr lang="en-AS" smtClean="0"/>
              <a:t>8/28/2023</a:t>
            </a:fld>
            <a:endParaRPr lang="en-A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7C96F-69EB-B667-42FA-DC3C5032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69F79-E2A2-35EA-211E-9095C73A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47B-60E2-4996-BAA8-F3BBA6E79519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06866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A793-2482-4C0F-162D-B8383B14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48F7A-0B15-A04B-BD6D-73B57394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1543-A1A7-47D8-8954-FFEB49EFC54A}" type="datetimeFigureOut">
              <a:rPr lang="en-AS" smtClean="0"/>
              <a:t>8/28/2023</a:t>
            </a:fld>
            <a:endParaRPr lang="en-A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5F88-C80B-5ACA-1B0C-1D5BFDDC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F36D3-B42E-72E4-B63C-3D0B9AAF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47B-60E2-4996-BAA8-F3BBA6E79519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6760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DD8AF-35AC-74C9-B734-7020EC58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1543-A1A7-47D8-8954-FFEB49EFC54A}" type="datetimeFigureOut">
              <a:rPr lang="en-AS" smtClean="0"/>
              <a:t>8/28/2023</a:t>
            </a:fld>
            <a:endParaRPr lang="en-A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63BF6-D6F2-1D0A-A7FE-5BB05354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ED519-33F0-B7B7-A1CF-5F4BF767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47B-60E2-4996-BAA8-F3BBA6E79519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92648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B5CF-0764-98B0-057B-EF371D07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FCE4D-B410-533E-372E-AD4E29E96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806FA-CE4B-800C-39A9-8D3891081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C281C-9E1C-5FE0-15A3-E4986E14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1543-A1A7-47D8-8954-FFEB49EFC54A}" type="datetimeFigureOut">
              <a:rPr lang="en-AS" smtClean="0"/>
              <a:t>8/28/2023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756ED-D918-5705-F434-62F6B794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89010-BFF8-CD09-B72C-9F6622FE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47B-60E2-4996-BAA8-F3BBA6E79519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26097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25FA-95C3-CE52-657B-F328FF33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4B5E6-B7D4-E7A5-BA2C-F55E3293E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F8A99-7122-304E-5150-393DB2C15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4E161-ABD1-7E99-E96C-412A9367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1543-A1A7-47D8-8954-FFEB49EFC54A}" type="datetimeFigureOut">
              <a:rPr lang="en-AS" smtClean="0"/>
              <a:t>8/28/2023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EEF6E-3067-EBCA-D16E-0FBC7ACB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65169-CD6E-01F5-9EFA-A95941DF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147B-60E2-4996-BAA8-F3BBA6E79519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40995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C0F29-798C-2D23-EE0A-C70D3C84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CF42F-5D45-AE51-D782-C50930DA0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0746-00B5-C9D2-EA71-D06ECCEFA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1543-A1A7-47D8-8954-FFEB49EFC54A}" type="datetimeFigureOut">
              <a:rPr lang="en-AS" smtClean="0"/>
              <a:t>8/28/2023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EFA0C-6750-DF3F-6B84-89D20612C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D2EAF-602C-1BDD-819A-7B53E8082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0147B-60E2-4996-BAA8-F3BBA6E79519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22166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277469-C2F4-069C-1A62-A25868B6A2AE}"/>
              </a:ext>
            </a:extLst>
          </p:cNvPr>
          <p:cNvSpPr/>
          <p:nvPr/>
        </p:nvSpPr>
        <p:spPr>
          <a:xfrm>
            <a:off x="6096000" y="0"/>
            <a:ext cx="3692106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Floor 2 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Floe  2 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Floor 0</a:t>
            </a:r>
            <a:endParaRPr lang="en-A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7B319D-429B-1316-2C4E-612555028BB8}"/>
              </a:ext>
            </a:extLst>
          </p:cNvPr>
          <p:cNvCxnSpPr/>
          <p:nvPr/>
        </p:nvCxnSpPr>
        <p:spPr>
          <a:xfrm>
            <a:off x="6096000" y="4425351"/>
            <a:ext cx="36921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BD4492-078E-C158-3E2A-A5E92A37E891}"/>
              </a:ext>
            </a:extLst>
          </p:cNvPr>
          <p:cNvCxnSpPr/>
          <p:nvPr/>
        </p:nvCxnSpPr>
        <p:spPr>
          <a:xfrm>
            <a:off x="6096000" y="1782792"/>
            <a:ext cx="36921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AD8AB78-87F3-67F9-8B7C-14A27871EA3F}"/>
              </a:ext>
            </a:extLst>
          </p:cNvPr>
          <p:cNvSpPr/>
          <p:nvPr/>
        </p:nvSpPr>
        <p:spPr>
          <a:xfrm>
            <a:off x="6090248" y="1782773"/>
            <a:ext cx="3692106" cy="264254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</a:t>
            </a:r>
            <a:r>
              <a:rPr lang="en-US" b="1" dirty="0"/>
              <a:t>Elevator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EC259D-EDC8-1102-0A84-972DFE9D4CB7}"/>
              </a:ext>
            </a:extLst>
          </p:cNvPr>
          <p:cNvCxnSpPr/>
          <p:nvPr/>
        </p:nvCxnSpPr>
        <p:spPr>
          <a:xfrm flipH="1">
            <a:off x="4140679" y="1782773"/>
            <a:ext cx="19553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D52761-ACDB-34D6-C94E-60AE87A6C779}"/>
              </a:ext>
            </a:extLst>
          </p:cNvPr>
          <p:cNvCxnSpPr/>
          <p:nvPr/>
        </p:nvCxnSpPr>
        <p:spPr>
          <a:xfrm flipH="1">
            <a:off x="4140679" y="4425313"/>
            <a:ext cx="19553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4987BA-42ED-2A87-8D9B-E314519F90AF}"/>
              </a:ext>
            </a:extLst>
          </p:cNvPr>
          <p:cNvCxnSpPr/>
          <p:nvPr/>
        </p:nvCxnSpPr>
        <p:spPr>
          <a:xfrm flipH="1">
            <a:off x="4140679" y="6837834"/>
            <a:ext cx="195532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262D5-9350-250E-606F-376ABC4F2CF5}"/>
              </a:ext>
            </a:extLst>
          </p:cNvPr>
          <p:cNvSpPr/>
          <p:nvPr/>
        </p:nvSpPr>
        <p:spPr>
          <a:xfrm>
            <a:off x="9826566" y="1276709"/>
            <a:ext cx="1549879" cy="362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Mooter up </a:t>
            </a:r>
            <a:endParaRPr lang="en-A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12A301-83C3-F58D-C902-D97E270582CA}"/>
              </a:ext>
            </a:extLst>
          </p:cNvPr>
          <p:cNvSpPr/>
          <p:nvPr/>
        </p:nvSpPr>
        <p:spPr>
          <a:xfrm>
            <a:off x="9846869" y="567947"/>
            <a:ext cx="1549880" cy="362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Mooter down </a:t>
            </a:r>
            <a:endParaRPr lang="en-A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EC20FB4-A8F1-DC9E-B498-52BA64A9B729}"/>
              </a:ext>
            </a:extLst>
          </p:cNvPr>
          <p:cNvSpPr/>
          <p:nvPr/>
        </p:nvSpPr>
        <p:spPr>
          <a:xfrm>
            <a:off x="6104626" y="3033838"/>
            <a:ext cx="1644768" cy="138642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Limit switch</a:t>
            </a:r>
            <a:endParaRPr lang="en-AS" sz="1600" dirty="0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1DC0E7E-9C36-09CC-7CED-F91F17E2B85B}"/>
              </a:ext>
            </a:extLst>
          </p:cNvPr>
          <p:cNvSpPr/>
          <p:nvPr/>
        </p:nvSpPr>
        <p:spPr>
          <a:xfrm>
            <a:off x="6104626" y="54537"/>
            <a:ext cx="3531079" cy="197013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Limit switch</a:t>
            </a:r>
            <a:endParaRPr lang="en-AS" dirty="0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6FB10D8-261A-AA99-23C2-4F5883794093}"/>
              </a:ext>
            </a:extLst>
          </p:cNvPr>
          <p:cNvSpPr/>
          <p:nvPr/>
        </p:nvSpPr>
        <p:spPr>
          <a:xfrm>
            <a:off x="6104626" y="6640821"/>
            <a:ext cx="3531079" cy="197013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Limit switch</a:t>
            </a:r>
            <a:endParaRPr lang="en-A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7E924E-5011-829E-7EC0-115BEF4484D9}"/>
              </a:ext>
            </a:extLst>
          </p:cNvPr>
          <p:cNvSpPr/>
          <p:nvPr/>
        </p:nvSpPr>
        <p:spPr>
          <a:xfrm>
            <a:off x="9846869" y="2599487"/>
            <a:ext cx="1955321" cy="543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Door open motor </a:t>
            </a:r>
            <a:endParaRPr lang="en-A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DCA77F-0BFC-C198-4A70-059190997B28}"/>
              </a:ext>
            </a:extLst>
          </p:cNvPr>
          <p:cNvSpPr/>
          <p:nvPr/>
        </p:nvSpPr>
        <p:spPr>
          <a:xfrm>
            <a:off x="9826566" y="3552483"/>
            <a:ext cx="1931957" cy="5434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Door close motor </a:t>
            </a:r>
            <a:endParaRPr lang="en-AS" dirty="0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8ABA7962-36CE-F1B5-871D-AB7AFA21102D}"/>
              </a:ext>
            </a:extLst>
          </p:cNvPr>
          <p:cNvSpPr/>
          <p:nvPr/>
        </p:nvSpPr>
        <p:spPr>
          <a:xfrm>
            <a:off x="5750223" y="1781142"/>
            <a:ext cx="708806" cy="519804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 dirty="0">
              <a:solidFill>
                <a:schemeClr val="tx1"/>
              </a:solidFill>
            </a:endParaRPr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ECF06CDB-D1CB-8A20-C9B8-D243705E0B26}"/>
              </a:ext>
            </a:extLst>
          </p:cNvPr>
          <p:cNvSpPr/>
          <p:nvPr/>
        </p:nvSpPr>
        <p:spPr>
          <a:xfrm>
            <a:off x="5789402" y="3835570"/>
            <a:ext cx="630448" cy="577528"/>
          </a:xfrm>
          <a:prstGeom prst="upArrow">
            <a:avLst>
              <a:gd name="adj1" fmla="val 50000"/>
              <a:gd name="adj2" fmla="val 100000"/>
            </a:avLst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60CCD38-7E90-0708-CD8B-C5E84A3C01E1}"/>
              </a:ext>
            </a:extLst>
          </p:cNvPr>
          <p:cNvSpPr/>
          <p:nvPr/>
        </p:nvSpPr>
        <p:spPr>
          <a:xfrm>
            <a:off x="4140679" y="567947"/>
            <a:ext cx="948903" cy="86403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Floor 2PB</a:t>
            </a:r>
            <a:endParaRPr lang="en-AS" sz="1400" dirty="0">
              <a:solidFill>
                <a:schemeClr val="tx1"/>
              </a:solidFill>
            </a:endParaRPr>
          </a:p>
          <a:p>
            <a:pPr algn="ctr"/>
            <a:endParaRPr lang="en-A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E97479D-0689-452C-270F-1FCFF1DFBFEE}"/>
              </a:ext>
            </a:extLst>
          </p:cNvPr>
          <p:cNvSpPr/>
          <p:nvPr/>
        </p:nvSpPr>
        <p:spPr>
          <a:xfrm>
            <a:off x="4104921" y="2679615"/>
            <a:ext cx="948903" cy="86403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Floor 1 PB</a:t>
            </a:r>
            <a:endParaRPr lang="en-AS" sz="1400" dirty="0">
              <a:solidFill>
                <a:schemeClr val="tx1"/>
              </a:solidFill>
            </a:endParaRPr>
          </a:p>
          <a:p>
            <a:pPr algn="ctr"/>
            <a:endParaRPr lang="en-A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003352-DCC4-D961-D62C-582FE35B1772}"/>
              </a:ext>
            </a:extLst>
          </p:cNvPr>
          <p:cNvSpPr/>
          <p:nvPr/>
        </p:nvSpPr>
        <p:spPr>
          <a:xfrm>
            <a:off x="4104921" y="5375985"/>
            <a:ext cx="948903" cy="86403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Floor 0 PB</a:t>
            </a:r>
            <a:endParaRPr lang="en-AS" sz="1400" dirty="0">
              <a:solidFill>
                <a:schemeClr val="tx1"/>
              </a:solidFill>
            </a:endParaRPr>
          </a:p>
          <a:p>
            <a:pPr algn="ctr"/>
            <a:endParaRPr lang="en-A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5B64FB-8154-47B0-DD84-A19FF3EEBD9E}"/>
              </a:ext>
            </a:extLst>
          </p:cNvPr>
          <p:cNvSpPr txBox="1"/>
          <p:nvPr/>
        </p:nvSpPr>
        <p:spPr>
          <a:xfrm>
            <a:off x="7372349" y="1912509"/>
            <a:ext cx="1127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Floor</a:t>
            </a:r>
            <a:r>
              <a:rPr lang="en-US" dirty="0"/>
              <a:t> </a:t>
            </a:r>
            <a:r>
              <a:rPr lang="en-US" sz="2400" dirty="0"/>
              <a:t>1 </a:t>
            </a:r>
            <a:endParaRPr lang="en-A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44ECE1D-9082-A4D2-58D6-ABF602DA8FC3}"/>
              </a:ext>
            </a:extLst>
          </p:cNvPr>
          <p:cNvSpPr/>
          <p:nvPr/>
        </p:nvSpPr>
        <p:spPr>
          <a:xfrm>
            <a:off x="5700263" y="2380585"/>
            <a:ext cx="384233" cy="1381463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Safety sensor </a:t>
            </a:r>
            <a:endParaRPr lang="en-A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ED1E0-E13B-213B-E8E0-51551D2098DF}"/>
              </a:ext>
            </a:extLst>
          </p:cNvPr>
          <p:cNvSpPr txBox="1"/>
          <p:nvPr/>
        </p:nvSpPr>
        <p:spPr>
          <a:xfrm>
            <a:off x="5421882" y="1832436"/>
            <a:ext cx="262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Door open sensor </a:t>
            </a:r>
            <a:endParaRPr lang="en-A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17078-BD25-D4AA-7417-BC63413A501D}"/>
              </a:ext>
            </a:extLst>
          </p:cNvPr>
          <p:cNvSpPr txBox="1"/>
          <p:nvPr/>
        </p:nvSpPr>
        <p:spPr>
          <a:xfrm>
            <a:off x="5421882" y="4044014"/>
            <a:ext cx="262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Door close sensor </a:t>
            </a:r>
            <a:endParaRPr lang="en-AS" sz="1400" dirty="0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3FDC7919-501E-A0CF-C913-CE210B191B52}"/>
              </a:ext>
            </a:extLst>
          </p:cNvPr>
          <p:cNvSpPr/>
          <p:nvPr/>
        </p:nvSpPr>
        <p:spPr>
          <a:xfrm>
            <a:off x="9123510" y="3343987"/>
            <a:ext cx="210272" cy="22157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66298DCA-6347-76C7-2506-4196C81BBC2E}"/>
              </a:ext>
            </a:extLst>
          </p:cNvPr>
          <p:cNvSpPr/>
          <p:nvPr/>
        </p:nvSpPr>
        <p:spPr>
          <a:xfrm>
            <a:off x="9123510" y="3663072"/>
            <a:ext cx="210272" cy="22157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F0B78701-CCF7-9F36-8D0E-0892AF6949B3}"/>
              </a:ext>
            </a:extLst>
          </p:cNvPr>
          <p:cNvSpPr/>
          <p:nvPr/>
        </p:nvSpPr>
        <p:spPr>
          <a:xfrm>
            <a:off x="9123510" y="3988029"/>
            <a:ext cx="210272" cy="221578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2C769C-E6EC-78EC-012F-C8FB0C53097D}"/>
              </a:ext>
            </a:extLst>
          </p:cNvPr>
          <p:cNvSpPr txBox="1"/>
          <p:nvPr/>
        </p:nvSpPr>
        <p:spPr>
          <a:xfrm>
            <a:off x="8375530" y="3340883"/>
            <a:ext cx="863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Floor 2 PB</a:t>
            </a:r>
            <a:endParaRPr lang="en-AS" sz="1100" dirty="0"/>
          </a:p>
          <a:p>
            <a:endParaRPr lang="en-A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C9ED20-9770-60F8-016D-734F850B9A57}"/>
              </a:ext>
            </a:extLst>
          </p:cNvPr>
          <p:cNvSpPr txBox="1"/>
          <p:nvPr/>
        </p:nvSpPr>
        <p:spPr>
          <a:xfrm>
            <a:off x="8372656" y="3667654"/>
            <a:ext cx="863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Floor 1 PB</a:t>
            </a:r>
            <a:endParaRPr lang="en-AS" sz="1100" dirty="0"/>
          </a:p>
          <a:p>
            <a:endParaRPr lang="en-A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5BDEE-B494-A319-1096-87EF8DDC6D97}"/>
              </a:ext>
            </a:extLst>
          </p:cNvPr>
          <p:cNvSpPr txBox="1"/>
          <p:nvPr/>
        </p:nvSpPr>
        <p:spPr>
          <a:xfrm>
            <a:off x="8372655" y="3994163"/>
            <a:ext cx="863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Floor 0 PB</a:t>
            </a:r>
            <a:endParaRPr lang="en-AS" sz="1100" dirty="0"/>
          </a:p>
          <a:p>
            <a:endParaRPr lang="en-AS" sz="11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21C8004-F979-10E0-2FC9-33A7F18178FF}"/>
              </a:ext>
            </a:extLst>
          </p:cNvPr>
          <p:cNvCxnSpPr>
            <a:cxnSpLocks/>
            <a:stCxn id="5" idx="7"/>
            <a:endCxn id="43" idx="3"/>
          </p:cNvCxnSpPr>
          <p:nvPr/>
        </p:nvCxnSpPr>
        <p:spPr>
          <a:xfrm flipV="1">
            <a:off x="4914860" y="4209607"/>
            <a:ext cx="4321156" cy="129291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Arrow: Up-Down 48">
            <a:extLst>
              <a:ext uri="{FF2B5EF4-FFF2-40B4-BE49-F238E27FC236}">
                <a16:creationId xmlns:a16="http://schemas.microsoft.com/office/drawing/2014/main" id="{090BF68B-24A9-DDB6-3571-CE0F6A9D1FCF}"/>
              </a:ext>
            </a:extLst>
          </p:cNvPr>
          <p:cNvSpPr/>
          <p:nvPr/>
        </p:nvSpPr>
        <p:spPr>
          <a:xfrm>
            <a:off x="11467382" y="629728"/>
            <a:ext cx="276045" cy="95399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87E780B9-B4C5-F13A-9BB6-BBE167205280}"/>
              </a:ext>
            </a:extLst>
          </p:cNvPr>
          <p:cNvSpPr/>
          <p:nvPr/>
        </p:nvSpPr>
        <p:spPr>
          <a:xfrm>
            <a:off x="9916063" y="3194109"/>
            <a:ext cx="1682151" cy="30720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5392D05-5ACA-3289-DED0-DDBE0312E396}"/>
              </a:ext>
            </a:extLst>
          </p:cNvPr>
          <p:cNvSpPr/>
          <p:nvPr/>
        </p:nvSpPr>
        <p:spPr>
          <a:xfrm>
            <a:off x="427365" y="1805737"/>
            <a:ext cx="708807" cy="51980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B2B2780-BD12-0098-69F5-D5BDF256655E}"/>
              </a:ext>
            </a:extLst>
          </p:cNvPr>
          <p:cNvSpPr/>
          <p:nvPr/>
        </p:nvSpPr>
        <p:spPr>
          <a:xfrm>
            <a:off x="427364" y="2644733"/>
            <a:ext cx="708807" cy="519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05F79A-8D92-8B6E-98E2-C0CC534F111D}"/>
              </a:ext>
            </a:extLst>
          </p:cNvPr>
          <p:cNvSpPr txBox="1"/>
          <p:nvPr/>
        </p:nvSpPr>
        <p:spPr>
          <a:xfrm>
            <a:off x="1164927" y="1880973"/>
            <a:ext cx="162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</a:t>
            </a:r>
            <a:endParaRPr lang="en-A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80C943-4D36-DA7D-CD39-99AD5EBAD281}"/>
              </a:ext>
            </a:extLst>
          </p:cNvPr>
          <p:cNvSpPr txBox="1"/>
          <p:nvPr/>
        </p:nvSpPr>
        <p:spPr>
          <a:xfrm>
            <a:off x="1196736" y="2701984"/>
            <a:ext cx="162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  </a:t>
            </a:r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127175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DA81A3FCDBA54387E6359357A72912" ma:contentTypeVersion="16" ma:contentTypeDescription="Create a new document." ma:contentTypeScope="" ma:versionID="c372ac5c98745c72464d7f6bf08c76d3">
  <xsd:schema xmlns:xsd="http://www.w3.org/2001/XMLSchema" xmlns:xs="http://www.w3.org/2001/XMLSchema" xmlns:p="http://schemas.microsoft.com/office/2006/metadata/properties" xmlns:ns3="1f1ae716-0de6-4d9c-b665-05bafdb27fd9" xmlns:ns4="b276ef11-b451-45ae-8d2e-3523693103af" targetNamespace="http://schemas.microsoft.com/office/2006/metadata/properties" ma:root="true" ma:fieldsID="a95140b12ef2b3da90cb5e8aecf622c5" ns3:_="" ns4:_="">
    <xsd:import namespace="1f1ae716-0de6-4d9c-b665-05bafdb27fd9"/>
    <xsd:import namespace="b276ef11-b451-45ae-8d2e-3523693103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ae716-0de6-4d9c-b665-05bafdb27f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76ef11-b451-45ae-8d2e-3523693103a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f1ae716-0de6-4d9c-b665-05bafdb27fd9" xsi:nil="true"/>
  </documentManagement>
</p:properties>
</file>

<file path=customXml/itemProps1.xml><?xml version="1.0" encoding="utf-8"?>
<ds:datastoreItem xmlns:ds="http://schemas.openxmlformats.org/officeDocument/2006/customXml" ds:itemID="{FCA67473-4A7A-4481-96BC-0E0AF35388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89984E-9D4A-490D-85AD-DD040EDC33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ae716-0de6-4d9c-b665-05bafdb27fd9"/>
    <ds:schemaRef ds:uri="b276ef11-b451-45ae-8d2e-3523693103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E7449D-9E95-43F8-90A8-FF3405E23355}">
  <ds:schemaRefs>
    <ds:schemaRef ds:uri="http://purl.org/dc/elements/1.1/"/>
    <ds:schemaRef ds:uri="http://purl.org/dc/terms/"/>
    <ds:schemaRef ds:uri="1f1ae716-0de6-4d9c-b665-05bafdb27fd9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b276ef11-b451-45ae-8d2e-3523693103af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53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I. Achaji</dc:creator>
  <cp:lastModifiedBy>Ahmad I. Achaji</cp:lastModifiedBy>
  <cp:revision>2</cp:revision>
  <dcterms:created xsi:type="dcterms:W3CDTF">2023-08-13T07:37:30Z</dcterms:created>
  <dcterms:modified xsi:type="dcterms:W3CDTF">2023-08-28T12:07:35Z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0x0101007CDA81A3FCDBA54387E6359357A72912</vt:lpwstr>
  </property>
</Properties>
</file>