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9"/>
  </p:notesMasterIdLst>
  <p:handoutMasterIdLst>
    <p:handoutMasterId r:id="rId60"/>
  </p:handoutMasterIdLst>
  <p:sldIdLst>
    <p:sldId id="256" r:id="rId5"/>
    <p:sldId id="359" r:id="rId6"/>
    <p:sldId id="382" r:id="rId7"/>
    <p:sldId id="383" r:id="rId8"/>
    <p:sldId id="384" r:id="rId9"/>
    <p:sldId id="385" r:id="rId10"/>
    <p:sldId id="387" r:id="rId11"/>
    <p:sldId id="388" r:id="rId12"/>
    <p:sldId id="389" r:id="rId13"/>
    <p:sldId id="390" r:id="rId14"/>
    <p:sldId id="391" r:id="rId15"/>
    <p:sldId id="392" r:id="rId16"/>
    <p:sldId id="429" r:id="rId17"/>
    <p:sldId id="394" r:id="rId18"/>
    <p:sldId id="395" r:id="rId19"/>
    <p:sldId id="396" r:id="rId20"/>
    <p:sldId id="397" r:id="rId21"/>
    <p:sldId id="398" r:id="rId22"/>
    <p:sldId id="393" r:id="rId23"/>
    <p:sldId id="399" r:id="rId24"/>
    <p:sldId id="400" r:id="rId25"/>
    <p:sldId id="401" r:id="rId26"/>
    <p:sldId id="402" r:id="rId27"/>
    <p:sldId id="403" r:id="rId28"/>
    <p:sldId id="404" r:id="rId29"/>
    <p:sldId id="405" r:id="rId30"/>
    <p:sldId id="406" r:id="rId31"/>
    <p:sldId id="407" r:id="rId32"/>
    <p:sldId id="408" r:id="rId33"/>
    <p:sldId id="365" r:id="rId34"/>
    <p:sldId id="409" r:id="rId35"/>
    <p:sldId id="410" r:id="rId36"/>
    <p:sldId id="411" r:id="rId37"/>
    <p:sldId id="412" r:id="rId38"/>
    <p:sldId id="414" r:id="rId39"/>
    <p:sldId id="415" r:id="rId40"/>
    <p:sldId id="416" r:id="rId41"/>
    <p:sldId id="417" r:id="rId42"/>
    <p:sldId id="419" r:id="rId43"/>
    <p:sldId id="418" r:id="rId44"/>
    <p:sldId id="430" r:id="rId45"/>
    <p:sldId id="431" r:id="rId46"/>
    <p:sldId id="420" r:id="rId47"/>
    <p:sldId id="433" r:id="rId48"/>
    <p:sldId id="421" r:id="rId49"/>
    <p:sldId id="422" r:id="rId50"/>
    <p:sldId id="423" r:id="rId51"/>
    <p:sldId id="424" r:id="rId52"/>
    <p:sldId id="425" r:id="rId53"/>
    <p:sldId id="426" r:id="rId54"/>
    <p:sldId id="427" r:id="rId55"/>
    <p:sldId id="428" r:id="rId56"/>
    <p:sldId id="432" r:id="rId57"/>
    <p:sldId id="372"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FBFE"/>
    <a:srgbClr val="000000"/>
    <a:srgbClr val="FFFFFF"/>
    <a:srgbClr val="05202E"/>
    <a:srgbClr val="05152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0A1B5D5-9B99-4C35-A422-299274C87663}">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43" autoAdjust="0"/>
    <p:restoredTop sz="95388" autoAdjust="0"/>
  </p:normalViewPr>
  <p:slideViewPr>
    <p:cSldViewPr snapToGrid="0" snapToObjects="1" showGuides="1">
      <p:cViewPr varScale="1">
        <p:scale>
          <a:sx n="78" d="100"/>
          <a:sy n="78" d="100"/>
        </p:scale>
        <p:origin x="662" y="6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presProps" Target="pres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4459878-C319-6BF3-52DC-16FA4340A6C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82FA7FC-DFAE-8499-5A3E-AD9648D7FCA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58BFD57-AB0A-470B-A7AF-56DFE7B5174A}" type="datetimeFigureOut">
              <a:rPr lang="en-US" smtClean="0"/>
              <a:t>7/27/2024</a:t>
            </a:fld>
            <a:endParaRPr lang="en-US" dirty="0"/>
          </a:p>
        </p:txBody>
      </p:sp>
      <p:sp>
        <p:nvSpPr>
          <p:cNvPr id="4" name="Footer Placeholder 3">
            <a:extLst>
              <a:ext uri="{FF2B5EF4-FFF2-40B4-BE49-F238E27FC236}">
                <a16:creationId xmlns:a16="http://schemas.microsoft.com/office/drawing/2014/main" id="{4C9C12BB-9544-9F9A-BEDA-E7168643859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D1E77E4-B9A2-A882-9240-3AE65EE2176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61A1-75D9-49F7-83EB-F5872642613A}" type="slidenum">
              <a:rPr lang="en-US" smtClean="0"/>
              <a:t>‹#›</a:t>
            </a:fld>
            <a:endParaRPr lang="en-US" dirty="0"/>
          </a:p>
        </p:txBody>
      </p:sp>
    </p:spTree>
    <p:extLst>
      <p:ext uri="{BB962C8B-B14F-4D97-AF65-F5344CB8AC3E}">
        <p14:creationId xmlns:p14="http://schemas.microsoft.com/office/powerpoint/2010/main" val="1477327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3339F-6CEA-4641-BE08-40DAFD6FCF25}" type="datetimeFigureOut">
              <a:rPr lang="en-US" smtClean="0"/>
              <a:t>7/27/2024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F75CB5-5666-5049-9AE0-38EFD385C21E}" type="slidenum">
              <a:rPr lang="en-US" smtClean="0"/>
              <a:t>‹#›</a:t>
            </a:fld>
            <a:endParaRPr lang="en-US" dirty="0"/>
          </a:p>
        </p:txBody>
      </p:sp>
    </p:spTree>
    <p:extLst>
      <p:ext uri="{BB962C8B-B14F-4D97-AF65-F5344CB8AC3E}">
        <p14:creationId xmlns:p14="http://schemas.microsoft.com/office/powerpoint/2010/main" val="4755626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0267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99176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0317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9811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485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17718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0040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43177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72898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91172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6457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977635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9047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766374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11212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35935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117779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308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13323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07638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8020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50123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105432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3331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34999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48629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24533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9995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41536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496661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18225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87149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0475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30148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77841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47696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33458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34935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017901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01340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405807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0350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05099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9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0969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6095237"/>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899818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047165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F75CB5-5666-5049-9AE0-38EFD385C21E}" type="slidenum">
              <a:rPr lang="en-US" smtClean="0"/>
              <a:t>54</a:t>
            </a:fld>
            <a:endParaRPr lang="en-US" dirty="0"/>
          </a:p>
        </p:txBody>
      </p:sp>
    </p:spTree>
    <p:extLst>
      <p:ext uri="{BB962C8B-B14F-4D97-AF65-F5344CB8AC3E}">
        <p14:creationId xmlns:p14="http://schemas.microsoft.com/office/powerpoint/2010/main" val="4167890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9647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4332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20746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EF75CB5-5666-5049-9AE0-38EFD385C21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74975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Subtitle">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0" y="304799"/>
            <a:ext cx="12191998" cy="3215641"/>
          </a:xfrm>
        </p:spPr>
        <p:txBody>
          <a:bodyPr lIns="0" rIns="0" bIns="0" anchor="b" anchorCtr="0">
            <a:noAutofit/>
          </a:bodyPr>
          <a:lstStyle>
            <a:lvl1pPr algn="ctr">
              <a:defRPr sz="6000" kern="1200" cap="all" spc="300" baseline="0">
                <a:solidFill>
                  <a:schemeClr val="accent3">
                    <a:lumMod val="75000"/>
                  </a:schemeClr>
                </a:solidFill>
              </a:defRPr>
            </a:lvl1pPr>
          </a:lstStyle>
          <a:p>
            <a:r>
              <a:rPr lang="en-US" dirty="0"/>
              <a:t>Click to add title</a:t>
            </a:r>
          </a:p>
        </p:txBody>
      </p:sp>
      <p:sp>
        <p:nvSpPr>
          <p:cNvPr id="12" name="Subtitle 2">
            <a:extLst>
              <a:ext uri="{FF2B5EF4-FFF2-40B4-BE49-F238E27FC236}">
                <a16:creationId xmlns:a16="http://schemas.microsoft.com/office/drawing/2014/main" id="{58B9CAE2-F3DD-D6D3-96C8-D947A4117752}"/>
              </a:ext>
            </a:extLst>
          </p:cNvPr>
          <p:cNvSpPr>
            <a:spLocks noGrp="1"/>
          </p:cNvSpPr>
          <p:nvPr>
            <p:ph type="subTitle" idx="1" hasCustomPrompt="1"/>
          </p:nvPr>
        </p:nvSpPr>
        <p:spPr>
          <a:xfrm>
            <a:off x="3" y="3670628"/>
            <a:ext cx="12191997" cy="2577772"/>
          </a:xfrm>
        </p:spPr>
        <p:txBody>
          <a:bodyPr>
            <a:noAutofit/>
          </a:bodyPr>
          <a:lstStyle>
            <a:lvl1pPr marL="0" indent="0" algn="ctr">
              <a:buNone/>
              <a:defRPr sz="3200" b="0" i="0" cap="all" spc="600" baseline="0">
                <a:solidFill>
                  <a:schemeClr val="accent3"/>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41193215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2 column">
    <p:bg>
      <p:bgPr>
        <a:gradFill>
          <a:gsLst>
            <a:gs pos="100000">
              <a:schemeClr val="tx2"/>
            </a:gs>
            <a:gs pos="81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23B0D0-B01D-0BB0-6127-A878BE49D18E}"/>
              </a:ext>
              <a:ext uri="{C183D7F6-B498-43B3-948B-1728B52AA6E4}">
                <adec:decorative xmlns:adec="http://schemas.microsoft.com/office/drawing/2017/decorative" val="1"/>
              </a:ext>
            </a:extLst>
          </p:cNvPr>
          <p:cNvSpPr/>
          <p:nvPr userDrawn="1"/>
        </p:nvSpPr>
        <p:spPr>
          <a:xfrm>
            <a:off x="6039728" y="-6350"/>
            <a:ext cx="6154615"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6889627" y="173736"/>
            <a:ext cx="4352662" cy="220370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Picture Placeholder 9">
            <a:extLst>
              <a:ext uri="{FF2B5EF4-FFF2-40B4-BE49-F238E27FC236}">
                <a16:creationId xmlns:a16="http://schemas.microsoft.com/office/drawing/2014/main" id="{6C363351-4779-B42E-ED7A-C4AF2920BABC}"/>
              </a:ext>
            </a:extLst>
          </p:cNvPr>
          <p:cNvSpPr>
            <a:spLocks noGrp="1"/>
          </p:cNvSpPr>
          <p:nvPr>
            <p:ph type="pic" sz="quarter" idx="37"/>
          </p:nvPr>
        </p:nvSpPr>
        <p:spPr>
          <a:xfrm>
            <a:off x="336550" y="336550"/>
            <a:ext cx="5303640" cy="6184900"/>
          </a:xfrm>
        </p:spPr>
        <p:txBody>
          <a:bodyPr/>
          <a:lstStyle>
            <a:lvl1pPr algn="ctr">
              <a:defRPr sz="2000"/>
            </a:lvl1pPr>
          </a:lstStyle>
          <a:p>
            <a:r>
              <a:rPr lang="en-US" dirty="0"/>
              <a:t>Click icon to add picture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6889627" y="3104277"/>
            <a:ext cx="4371560" cy="3022201"/>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cxnSp>
        <p:nvCxnSpPr>
          <p:cNvPr id="4" name="Straight Connector 3">
            <a:extLst>
              <a:ext uri="{FF2B5EF4-FFF2-40B4-BE49-F238E27FC236}">
                <a16:creationId xmlns:a16="http://schemas.microsoft.com/office/drawing/2014/main" id="{F0712911-615E-724B-FC0F-996291526D31}"/>
              </a:ext>
              <a:ext uri="{C183D7F6-B498-43B3-948B-1728B52AA6E4}">
                <adec:decorative xmlns:adec="http://schemas.microsoft.com/office/drawing/2017/decorative" val="1"/>
              </a:ext>
            </a:extLst>
          </p:cNvPr>
          <p:cNvCxnSpPr>
            <a:cxnSpLocks/>
          </p:cNvCxnSpPr>
          <p:nvPr userDrawn="1"/>
        </p:nvCxnSpPr>
        <p:spPr>
          <a:xfrm>
            <a:off x="6889627" y="2679480"/>
            <a:ext cx="4352662"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826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Title and 2 column">
    <p:bg>
      <p:bgPr>
        <a:gradFill>
          <a:gsLst>
            <a:gs pos="100000">
              <a:schemeClr val="tx2"/>
            </a:gs>
            <a:gs pos="81000">
              <a:schemeClr val="accent6"/>
            </a:gs>
            <a:gs pos="55000">
              <a:srgbClr val="02090E"/>
            </a:gs>
            <a:gs pos="14000">
              <a:schemeClr val="accent4">
                <a:lumMod val="75000"/>
              </a:schemeClr>
            </a:gs>
            <a:gs pos="0">
              <a:schemeClr val="accent4"/>
            </a:gs>
          </a:gsLst>
          <a:lin ang="27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CFFF0E2-6B47-67EB-D6AA-D972E7B7C367}"/>
              </a:ext>
              <a:ext uri="{C183D7F6-B498-43B3-948B-1728B52AA6E4}">
                <adec:decorative xmlns:adec="http://schemas.microsoft.com/office/drawing/2017/decorative" val="1"/>
              </a:ext>
            </a:extLst>
          </p:cNvPr>
          <p:cNvSpPr/>
          <p:nvPr userDrawn="1"/>
        </p:nvSpPr>
        <p:spPr>
          <a:xfrm>
            <a:off x="0" y="-6350"/>
            <a:ext cx="464695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Nova"/>
              <a:ea typeface="+mn-ea"/>
              <a:cs typeface="+mn-cs"/>
            </a:endParaRPr>
          </a:p>
        </p:txBody>
      </p:sp>
      <p:cxnSp>
        <p:nvCxnSpPr>
          <p:cNvPr id="4" name="Straight Connector 3">
            <a:extLst>
              <a:ext uri="{FF2B5EF4-FFF2-40B4-BE49-F238E27FC236}">
                <a16:creationId xmlns:a16="http://schemas.microsoft.com/office/drawing/2014/main" id="{94827F6F-999F-23E9-8C09-325D1A76B07A}"/>
              </a:ext>
              <a:ext uri="{C183D7F6-B498-43B3-948B-1728B52AA6E4}">
                <adec:decorative xmlns:adec="http://schemas.microsoft.com/office/drawing/2017/decorative" val="1"/>
              </a:ext>
            </a:extLst>
          </p:cNvPr>
          <p:cNvCxnSpPr>
            <a:cxnSpLocks/>
          </p:cNvCxnSpPr>
          <p:nvPr userDrawn="1"/>
        </p:nvCxnSpPr>
        <p:spPr>
          <a:xfrm>
            <a:off x="835831" y="2680134"/>
            <a:ext cx="3114078"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171396"/>
            <a:ext cx="3736630" cy="2202350"/>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41716" y="3078480"/>
            <a:ext cx="3108193" cy="3047997"/>
          </a:xfrm>
        </p:spPr>
        <p:txBody>
          <a:bodyPr/>
          <a:lstStyle>
            <a:lvl1pPr marL="0" indent="0">
              <a:lnSpc>
                <a:spcPct val="120000"/>
              </a:lnSpc>
              <a:spcBef>
                <a:spcPts val="1000"/>
              </a:spcBef>
              <a:spcAft>
                <a:spcPts val="600"/>
              </a:spcAft>
              <a:buClr>
                <a:schemeClr val="accent6"/>
              </a:buClr>
              <a:buFont typeface="Arial" panose="020B0604020202020204" pitchFamily="34" charset="0"/>
              <a:buNone/>
              <a:defRPr sz="1800" spc="0" baseline="0">
                <a:solidFill>
                  <a:schemeClr val="bg1"/>
                </a:solidFill>
                <a:latin typeface="+mn-lt"/>
              </a:defRPr>
            </a:lvl1pPr>
            <a:lvl2pPr marL="569214" indent="-285750">
              <a:lnSpc>
                <a:spcPct val="120000"/>
              </a:lnSpc>
              <a:spcBef>
                <a:spcPts val="1000"/>
              </a:spcBef>
              <a:spcAft>
                <a:spcPts val="600"/>
              </a:spcAft>
              <a:buClr>
                <a:schemeClr val="accent3"/>
              </a:buClr>
              <a:buFont typeface="Arial" panose="020B0604020202020204" pitchFamily="34" charset="0"/>
              <a:buChar char="•"/>
              <a:defRPr sz="1800" spc="0"/>
            </a:lvl2pPr>
            <a:lvl3pPr marL="861822" indent="-285750">
              <a:lnSpc>
                <a:spcPct val="120000"/>
              </a:lnSpc>
              <a:spcBef>
                <a:spcPts val="1000"/>
              </a:spcBef>
              <a:spcAft>
                <a:spcPts val="600"/>
              </a:spcAft>
              <a:buClr>
                <a:schemeClr val="accent3"/>
              </a:buClr>
              <a:buFont typeface="Arial" panose="020B0604020202020204" pitchFamily="34" charset="0"/>
              <a:buChar char="•"/>
              <a:defRPr sz="1800" spc="0"/>
            </a:lvl3pPr>
            <a:lvl4pPr marL="1152144" indent="-285750">
              <a:lnSpc>
                <a:spcPct val="120000"/>
              </a:lnSpc>
              <a:spcBef>
                <a:spcPts val="1000"/>
              </a:spcBef>
              <a:spcAft>
                <a:spcPts val="600"/>
              </a:spcAft>
              <a:buClr>
                <a:schemeClr val="accent3"/>
              </a:buClr>
              <a:buFont typeface="Arial" panose="020B0604020202020204" pitchFamily="34" charset="0"/>
              <a:buChar cha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2" name="Table Placeholder 11">
            <a:extLst>
              <a:ext uri="{FF2B5EF4-FFF2-40B4-BE49-F238E27FC236}">
                <a16:creationId xmlns:a16="http://schemas.microsoft.com/office/drawing/2014/main" id="{D360C16C-E69B-FDEF-F033-CA9A2E238288}"/>
              </a:ext>
            </a:extLst>
          </p:cNvPr>
          <p:cNvSpPr>
            <a:spLocks noGrp="1"/>
          </p:cNvSpPr>
          <p:nvPr>
            <p:ph type="tbl" sz="quarter" idx="37"/>
          </p:nvPr>
        </p:nvSpPr>
        <p:spPr>
          <a:xfrm>
            <a:off x="5067300" y="404813"/>
            <a:ext cx="6705600" cy="6048375"/>
          </a:xfrm>
        </p:spPr>
        <p:txBody>
          <a:bodyPr/>
          <a:lstStyle>
            <a:lvl1pPr>
              <a:defRPr sz="2400">
                <a:latin typeface="+mn-lt"/>
              </a:defRPr>
            </a:lvl1pPr>
          </a:lstStyle>
          <a:p>
            <a:r>
              <a:rPr lang="en-US" dirty="0"/>
              <a:t>Click icon to add table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Tree>
    <p:extLst>
      <p:ext uri="{BB962C8B-B14F-4D97-AF65-F5344CB8AC3E}">
        <p14:creationId xmlns:p14="http://schemas.microsoft.com/office/powerpoint/2010/main" val="39072198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96A82D-0723-4BA3-0283-9F0D67B0CEF4}"/>
              </a:ext>
              <a:ext uri="{C183D7F6-B498-43B3-948B-1728B52AA6E4}">
                <adec:decorative xmlns:adec="http://schemas.microsoft.com/office/drawing/2017/decorative" val="1"/>
              </a:ext>
            </a:extLst>
          </p:cNvPr>
          <p:cNvSpPr/>
          <p:nvPr userDrawn="1"/>
        </p:nvSpPr>
        <p:spPr>
          <a:xfrm>
            <a:off x="0" y="0"/>
            <a:ext cx="12191999"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6A20A5FD-BDFB-45F2-E644-E93FB81CA575}"/>
              </a:ext>
              <a:ext uri="{C183D7F6-B498-43B3-948B-1728B52AA6E4}">
                <adec:decorative xmlns:adec="http://schemas.microsoft.com/office/drawing/2017/decorative" val="1"/>
              </a:ext>
            </a:extLst>
          </p:cNvPr>
          <p:cNvCxnSpPr>
            <a:cxnSpLocks/>
          </p:cNvCxnSpPr>
          <p:nvPr userDrawn="1"/>
        </p:nvCxnSpPr>
        <p:spPr>
          <a:xfrm>
            <a:off x="807039" y="1983416"/>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33562" y="433906"/>
            <a:ext cx="10515601"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814302" y="2465535"/>
            <a:ext cx="7303538" cy="3427265"/>
          </a:xfrm>
        </p:spPr>
        <p:txBody>
          <a:bodyPr/>
          <a:lstStyle>
            <a:lvl1pPr marL="283464" indent="-283464">
              <a:lnSpc>
                <a:spcPct val="120000"/>
              </a:lnSpc>
              <a:spcBef>
                <a:spcPts val="1000"/>
              </a:spcBef>
              <a:buClr>
                <a:schemeClr val="accent3"/>
              </a:buClr>
              <a:buFont typeface="Arial" panose="020B0604020202020204" pitchFamily="34" charset="0"/>
              <a:buChar char="•"/>
              <a:defRPr sz="1800" spc="0" baseline="0">
                <a:solidFill>
                  <a:schemeClr val="bg1"/>
                </a:solidFill>
                <a:latin typeface="+mn-lt"/>
              </a:defRPr>
            </a:lvl1pPr>
            <a:lvl2pPr marL="566928" indent="-283464">
              <a:lnSpc>
                <a:spcPct val="120000"/>
              </a:lnSpc>
              <a:spcBef>
                <a:spcPts val="500"/>
              </a:spcBef>
              <a:buClr>
                <a:schemeClr val="accent3"/>
              </a:buClr>
              <a:defRPr sz="1800" spc="0"/>
            </a:lvl2pPr>
            <a:lvl3pPr marL="859536" indent="-283464">
              <a:lnSpc>
                <a:spcPct val="120000"/>
              </a:lnSpc>
              <a:spcBef>
                <a:spcPts val="500"/>
              </a:spcBef>
              <a:buClr>
                <a:schemeClr val="accent3"/>
              </a:buClr>
              <a:defRPr sz="1800" spc="0"/>
            </a:lvl3pPr>
            <a:lvl4pPr marL="1152144">
              <a:lnSpc>
                <a:spcPct val="120000"/>
              </a:lnSpc>
              <a:spcBef>
                <a:spcPts val="500"/>
              </a:spcBef>
              <a:buClr>
                <a:schemeClr val="accent3"/>
              </a:buClr>
              <a:defRPr sz="1800" spc="0"/>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0" name="Content Placeholder 9">
            <a:extLst>
              <a:ext uri="{FF2B5EF4-FFF2-40B4-BE49-F238E27FC236}">
                <a16:creationId xmlns:a16="http://schemas.microsoft.com/office/drawing/2014/main" id="{4E7FC75E-AA73-003E-D4E3-B1819886AF9C}"/>
              </a:ext>
            </a:extLst>
          </p:cNvPr>
          <p:cNvSpPr>
            <a:spLocks noGrp="1"/>
          </p:cNvSpPr>
          <p:nvPr>
            <p:ph sz="quarter" idx="37" hasCustomPrompt="1"/>
          </p:nvPr>
        </p:nvSpPr>
        <p:spPr>
          <a:xfrm>
            <a:off x="8392160" y="2465388"/>
            <a:ext cx="2856865" cy="3427412"/>
          </a:xfrm>
        </p:spPr>
        <p:txBody>
          <a:bodyPr/>
          <a:lstStyle>
            <a:lvl1pPr marL="0" indent="0">
              <a:lnSpc>
                <a:spcPct val="120000"/>
              </a:lnSpc>
              <a:spcBef>
                <a:spcPts val="1000"/>
              </a:spcBef>
              <a:buFont typeface="Arial" panose="020B0604020202020204" pitchFamily="34" charset="0"/>
              <a:buNone/>
              <a:defRPr sz="1800">
                <a:solidFill>
                  <a:schemeClr val="bg1"/>
                </a:solidFill>
                <a:latin typeface="+mn-lt"/>
              </a:defRPr>
            </a:lvl1pPr>
            <a:lvl2pPr marL="457200" indent="0">
              <a:lnSpc>
                <a:spcPct val="120000"/>
              </a:lnSpc>
              <a:spcBef>
                <a:spcPts val="1000"/>
              </a:spcBef>
              <a:buNone/>
              <a:defRPr sz="1600">
                <a:solidFill>
                  <a:schemeClr val="bg1"/>
                </a:solidFill>
                <a:latin typeface="+mn-lt"/>
              </a:defRPr>
            </a:lvl2pPr>
            <a:lvl3pPr marL="914400" indent="0">
              <a:lnSpc>
                <a:spcPct val="120000"/>
              </a:lnSpc>
              <a:spcBef>
                <a:spcPts val="1000"/>
              </a:spcBef>
              <a:buNone/>
              <a:defRPr sz="1400">
                <a:solidFill>
                  <a:schemeClr val="bg1"/>
                </a:solidFill>
                <a:latin typeface="+mn-lt"/>
              </a:defRPr>
            </a:lvl3pPr>
            <a:lvl4pPr marL="1371600" indent="0">
              <a:lnSpc>
                <a:spcPct val="120000"/>
              </a:lnSpc>
              <a:spcBef>
                <a:spcPts val="1000"/>
              </a:spcBef>
              <a:buNone/>
              <a:defRPr sz="1200">
                <a:solidFill>
                  <a:schemeClr val="bg1"/>
                </a:solidFill>
                <a:latin typeface="+mn-lt"/>
              </a:defRPr>
            </a:lvl4pPr>
            <a:lvl5pPr marL="1828800" indent="0">
              <a:lnSpc>
                <a:spcPct val="120000"/>
              </a:lnSpc>
              <a:spcBef>
                <a:spcPts val="1000"/>
              </a:spcBef>
              <a:buNone/>
              <a:defRPr sz="12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24561196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2D51531-1219-2E4B-DCE7-C6FD9D809F0C}"/>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BEC02E56-87A4-158A-F0B0-DB8E9BE3AE5E}"/>
              </a:ext>
              <a:ext uri="{C183D7F6-B498-43B3-948B-1728B52AA6E4}">
                <adec:decorative xmlns:adec="http://schemas.microsoft.com/office/drawing/2017/decorative" val="1"/>
              </a:ext>
            </a:extLst>
          </p:cNvPr>
          <p:cNvCxnSpPr>
            <a:cxnSpLocks/>
          </p:cNvCxnSpPr>
          <p:nvPr userDrawn="1"/>
        </p:nvCxnSpPr>
        <p:spPr>
          <a:xfrm>
            <a:off x="807039" y="1991547"/>
            <a:ext cx="10546763"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835370" y="643842"/>
            <a:ext cx="10515601" cy="1140849"/>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0" name="Table Placeholder 9">
            <a:extLst>
              <a:ext uri="{FF2B5EF4-FFF2-40B4-BE49-F238E27FC236}">
                <a16:creationId xmlns:a16="http://schemas.microsoft.com/office/drawing/2014/main" id="{471D7DE3-05F5-8052-02FA-6EF9717E15BE}"/>
              </a:ext>
            </a:extLst>
          </p:cNvPr>
          <p:cNvSpPr>
            <a:spLocks noGrp="1"/>
          </p:cNvSpPr>
          <p:nvPr>
            <p:ph type="tbl" sz="quarter" idx="13"/>
          </p:nvPr>
        </p:nvSpPr>
        <p:spPr>
          <a:xfrm>
            <a:off x="835025" y="2560638"/>
            <a:ext cx="10515600" cy="3478212"/>
          </a:xfrm>
        </p:spPr>
        <p:txBody>
          <a:bodyPr/>
          <a:lstStyle>
            <a:lvl1pPr>
              <a:defRPr sz="2400">
                <a:latin typeface="+mn-lt"/>
              </a:defRPr>
            </a:lvl1pPr>
          </a:lstStyle>
          <a:p>
            <a:r>
              <a:rPr lang="en-US" dirty="0"/>
              <a:t>Click icon to add table</a:t>
            </a:r>
          </a:p>
        </p:txBody>
      </p:sp>
      <p:cxnSp>
        <p:nvCxnSpPr>
          <p:cNvPr id="8" name="Straight Connector 7">
            <a:extLst>
              <a:ext uri="{FF2B5EF4-FFF2-40B4-BE49-F238E27FC236}">
                <a16:creationId xmlns:a16="http://schemas.microsoft.com/office/drawing/2014/main" id="{6468DE94-FC46-A848-7949-ABFEADADEA16}"/>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4545918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p:bg>
      <p:bgPr>
        <a:gradFill>
          <a:gsLst>
            <a:gs pos="81987">
              <a:schemeClr val="accent6">
                <a:lumMod val="50000"/>
              </a:schemeClr>
            </a:gs>
            <a:gs pos="35040">
              <a:srgbClr val="020B11"/>
            </a:gs>
            <a:gs pos="11979">
              <a:schemeClr val="accent4">
                <a:lumMod val="50000"/>
              </a:schemeClr>
            </a:gs>
            <a:gs pos="0">
              <a:schemeClr val="accent4"/>
            </a:gs>
            <a:gs pos="99000">
              <a:schemeClr val="tx2"/>
            </a:gs>
          </a:gsLst>
          <a:lin ang="5400000" scaled="1"/>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89F5C3D-E9E6-75E0-BF7D-799B5CFE5ED0}"/>
              </a:ext>
              <a:ext uri="{C183D7F6-B498-43B3-948B-1728B52AA6E4}">
                <adec:decorative xmlns:adec="http://schemas.microsoft.com/office/drawing/2017/decorative" val="1"/>
              </a:ext>
            </a:extLst>
          </p:cNvPr>
          <p:cNvGrpSpPr/>
          <p:nvPr userDrawn="1"/>
        </p:nvGrpSpPr>
        <p:grpSpPr>
          <a:xfrm>
            <a:off x="4575462" y="4137"/>
            <a:ext cx="7616537" cy="6853863"/>
            <a:chOff x="4575462" y="4137"/>
            <a:chExt cx="7616537" cy="6853863"/>
          </a:xfrm>
        </p:grpSpPr>
        <p:grpSp>
          <p:nvGrpSpPr>
            <p:cNvPr id="16" name="Group 15">
              <a:extLst>
                <a:ext uri="{FF2B5EF4-FFF2-40B4-BE49-F238E27FC236}">
                  <a16:creationId xmlns:a16="http://schemas.microsoft.com/office/drawing/2014/main" id="{CDE1D2C2-40C4-6B80-E8C6-B4CE94C23037}"/>
                </a:ext>
              </a:extLst>
            </p:cNvPr>
            <p:cNvGrpSpPr/>
            <p:nvPr/>
          </p:nvGrpSpPr>
          <p:grpSpPr>
            <a:xfrm>
              <a:off x="4575462" y="691665"/>
              <a:ext cx="364018" cy="857035"/>
              <a:chOff x="468157" y="1144246"/>
              <a:chExt cx="364018" cy="857035"/>
            </a:xfrm>
          </p:grpSpPr>
          <p:sp>
            <p:nvSpPr>
              <p:cNvPr id="27" name="Oval 26">
                <a:extLst>
                  <a:ext uri="{FF2B5EF4-FFF2-40B4-BE49-F238E27FC236}">
                    <a16:creationId xmlns:a16="http://schemas.microsoft.com/office/drawing/2014/main" id="{7C904D88-E1BE-F1FA-D405-F55DA966DA84}"/>
                  </a:ext>
                  <a:ext uri="{C183D7F6-B498-43B3-948B-1728B52AA6E4}">
                    <adec:decorative xmlns:adec="http://schemas.microsoft.com/office/drawing/2017/decorative" val="1"/>
                  </a:ext>
                </a:extLst>
              </p:cNvPr>
              <p:cNvSpPr/>
              <p:nvPr/>
            </p:nvSpPr>
            <p:spPr>
              <a:xfrm>
                <a:off x="705405" y="1144246"/>
                <a:ext cx="126770" cy="126770"/>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8" name="Graphic 12">
                <a:extLst>
                  <a:ext uri="{FF2B5EF4-FFF2-40B4-BE49-F238E27FC236}">
                    <a16:creationId xmlns:a16="http://schemas.microsoft.com/office/drawing/2014/main" id="{1D8F0816-C429-D32E-058B-33405874DFA7}"/>
                  </a:ext>
                  <a:ext uri="{C183D7F6-B498-43B3-948B-1728B52AA6E4}">
                    <adec:decorative xmlns:adec="http://schemas.microsoft.com/office/drawing/2017/decorative" val="1"/>
                  </a:ext>
                </a:extLst>
              </p:cNvPr>
              <p:cNvSpPr/>
              <p:nvPr/>
            </p:nvSpPr>
            <p:spPr>
              <a:xfrm>
                <a:off x="468157" y="1963496"/>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pic>
          <p:nvPicPr>
            <p:cNvPr id="4" name="Content Placeholder 14">
              <a:extLst>
                <a:ext uri="{FF2B5EF4-FFF2-40B4-BE49-F238E27FC236}">
                  <a16:creationId xmlns:a16="http://schemas.microsoft.com/office/drawing/2014/main" id="{14AC0A97-7D79-3DBE-FB53-A9EBFD806E06}"/>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542796" y="4137"/>
              <a:ext cx="5649203" cy="6853863"/>
            </a:xfrm>
            <a:prstGeom prst="rect">
              <a:avLst/>
            </a:prstGeom>
          </p:spPr>
        </p:pic>
      </p:grpSp>
      <p:sp>
        <p:nvSpPr>
          <p:cNvPr id="2" name="Title 1">
            <a:extLst>
              <a:ext uri="{FF2B5EF4-FFF2-40B4-BE49-F238E27FC236}">
                <a16:creationId xmlns:a16="http://schemas.microsoft.com/office/drawing/2014/main" id="{51E83F98-B388-2594-BACB-E3DB652C97D5}"/>
              </a:ext>
            </a:extLst>
          </p:cNvPr>
          <p:cNvSpPr>
            <a:spLocks noGrp="1"/>
          </p:cNvSpPr>
          <p:nvPr>
            <p:ph type="title" hasCustomPrompt="1"/>
          </p:nvPr>
        </p:nvSpPr>
        <p:spPr>
          <a:xfrm>
            <a:off x="835831" y="173735"/>
            <a:ext cx="4409514" cy="2203704"/>
          </a:xfrm>
        </p:spPr>
        <p:txBody>
          <a:bodyPr anchor="b">
            <a:noAutofit/>
          </a:bodyPr>
          <a:lstStyle>
            <a:lvl1pPr>
              <a:defRPr sz="3200" cap="all" baseline="0">
                <a:solidFill>
                  <a:schemeClr val="accent3"/>
                </a:solidFill>
              </a:defRPr>
            </a:lvl1pPr>
          </a:lstStyle>
          <a:p>
            <a:r>
              <a:rPr lang="en-US" dirty="0"/>
              <a:t>Click to add title</a:t>
            </a:r>
          </a:p>
        </p:txBody>
      </p:sp>
      <p:sp>
        <p:nvSpPr>
          <p:cNvPr id="7" name="Content Placeholder 6">
            <a:extLst>
              <a:ext uri="{FF2B5EF4-FFF2-40B4-BE49-F238E27FC236}">
                <a16:creationId xmlns:a16="http://schemas.microsoft.com/office/drawing/2014/main" id="{0D9D0F3E-69D8-49F3-5D7A-71FDC4E3EEE3}"/>
              </a:ext>
            </a:extLst>
          </p:cNvPr>
          <p:cNvSpPr>
            <a:spLocks noGrp="1"/>
          </p:cNvSpPr>
          <p:nvPr>
            <p:ph sz="quarter" idx="14" hasCustomPrompt="1"/>
          </p:nvPr>
        </p:nvSpPr>
        <p:spPr>
          <a:xfrm>
            <a:off x="831850" y="3079119"/>
            <a:ext cx="4413250" cy="2752725"/>
          </a:xfrm>
        </p:spPr>
        <p:txBody>
          <a:bodyPr/>
          <a:lstStyle>
            <a:lvl1pPr>
              <a:lnSpc>
                <a:spcPct val="120000"/>
              </a:lnSpc>
              <a:spcBef>
                <a:spcPts val="1000"/>
              </a:spcBef>
              <a:defRPr sz="1800">
                <a:solidFill>
                  <a:schemeClr val="bg1"/>
                </a:solidFill>
                <a:latin typeface="+mn-lt"/>
              </a:defRPr>
            </a:lvl1pPr>
            <a:lvl2pPr>
              <a:lnSpc>
                <a:spcPct val="120000"/>
              </a:lnSpc>
              <a:spcBef>
                <a:spcPts val="1000"/>
              </a:spcBef>
              <a:buClr>
                <a:schemeClr val="accent3"/>
              </a:buClr>
              <a:defRPr sz="1600">
                <a:solidFill>
                  <a:schemeClr val="bg1"/>
                </a:solidFill>
                <a:latin typeface="+mn-lt"/>
              </a:defRPr>
            </a:lvl2pPr>
            <a:lvl3pPr>
              <a:lnSpc>
                <a:spcPct val="120000"/>
              </a:lnSpc>
              <a:spcBef>
                <a:spcPts val="1000"/>
              </a:spcBef>
              <a:buClr>
                <a:schemeClr val="accent3"/>
              </a:buClr>
              <a:defRPr sz="1400">
                <a:solidFill>
                  <a:schemeClr val="bg1"/>
                </a:solidFill>
                <a:latin typeface="+mn-lt"/>
              </a:defRPr>
            </a:lvl3pPr>
            <a:lvl4pPr>
              <a:lnSpc>
                <a:spcPct val="120000"/>
              </a:lnSpc>
              <a:spcBef>
                <a:spcPts val="1000"/>
              </a:spcBef>
              <a:buClr>
                <a:schemeClr val="accent3"/>
              </a:buClr>
              <a:defRPr sz="1200">
                <a:solidFill>
                  <a:schemeClr val="bg1"/>
                </a:solidFill>
                <a:latin typeface="+mn-lt"/>
              </a:defRPr>
            </a:lvl4pPr>
            <a:lvl5pPr>
              <a:lnSpc>
                <a:spcPct val="120000"/>
              </a:lnSpc>
              <a:spcBef>
                <a:spcPts val="1000"/>
              </a:spcBef>
              <a:buClr>
                <a:schemeClr val="accent3"/>
              </a:buCl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61CFC792-44F7-2497-E19D-8FB08AFF94F7}"/>
              </a:ext>
              <a:ext uri="{C183D7F6-B498-43B3-948B-1728B52AA6E4}">
                <adec:decorative xmlns:adec="http://schemas.microsoft.com/office/drawing/2017/decorative" val="1"/>
              </a:ext>
            </a:extLst>
          </p:cNvPr>
          <p:cNvCxnSpPr>
            <a:cxnSpLocks/>
          </p:cNvCxnSpPr>
          <p:nvPr userDrawn="1"/>
        </p:nvCxnSpPr>
        <p:spPr>
          <a:xfrm>
            <a:off x="835831" y="2679192"/>
            <a:ext cx="4101929"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2607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266AFEF-AE0A-48A8-ABB5-CCD57C0A4BC8}"/>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SY"/>
          </a:p>
        </p:txBody>
      </p:sp>
      <p:sp>
        <p:nvSpPr>
          <p:cNvPr id="3" name="عنوان فرعي 2">
            <a:extLst>
              <a:ext uri="{FF2B5EF4-FFF2-40B4-BE49-F238E27FC236}">
                <a16:creationId xmlns:a16="http://schemas.microsoft.com/office/drawing/2014/main" id="{C055709A-E51F-48F8-811A-7AAA7B00F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SY"/>
          </a:p>
        </p:txBody>
      </p:sp>
      <p:sp>
        <p:nvSpPr>
          <p:cNvPr id="4" name="عنصر نائب للتاريخ 3">
            <a:extLst>
              <a:ext uri="{FF2B5EF4-FFF2-40B4-BE49-F238E27FC236}">
                <a16:creationId xmlns:a16="http://schemas.microsoft.com/office/drawing/2014/main" id="{F136C196-76FA-4AA6-967B-C0A46004B252}"/>
              </a:ext>
            </a:extLst>
          </p:cNvPr>
          <p:cNvSpPr>
            <a:spLocks noGrp="1"/>
          </p:cNvSpPr>
          <p:nvPr>
            <p:ph type="dt" sz="half" idx="10"/>
          </p:nvPr>
        </p:nvSpPr>
        <p:spPr/>
        <p:txBody>
          <a:bodyPr/>
          <a:lstStyle/>
          <a:p>
            <a:fld id="{F0A5BC66-EE76-4765-987C-BA14E0C8A3A2}" type="datetime8">
              <a:rPr lang="ar-SY" smtClean="0"/>
              <a:t>27 تموز، 24</a:t>
            </a:fld>
            <a:endParaRPr lang="ar-SY"/>
          </a:p>
        </p:txBody>
      </p:sp>
      <p:sp>
        <p:nvSpPr>
          <p:cNvPr id="5" name="عنصر نائب للتذييل 4">
            <a:extLst>
              <a:ext uri="{FF2B5EF4-FFF2-40B4-BE49-F238E27FC236}">
                <a16:creationId xmlns:a16="http://schemas.microsoft.com/office/drawing/2014/main" id="{D6EA67E1-BA7E-4711-B50B-E97DBF019B4D}"/>
              </a:ext>
            </a:extLst>
          </p:cNvPr>
          <p:cNvSpPr>
            <a:spLocks noGrp="1"/>
          </p:cNvSpPr>
          <p:nvPr>
            <p:ph type="ftr" sz="quarter" idx="11"/>
          </p:nvPr>
        </p:nvSpPr>
        <p:spPr/>
        <p:txBody>
          <a:bodyPr/>
          <a:lstStyle/>
          <a:p>
            <a:endParaRPr lang="ar-SY"/>
          </a:p>
        </p:txBody>
      </p:sp>
      <p:sp>
        <p:nvSpPr>
          <p:cNvPr id="6" name="عنصر نائب لرقم الشريحة 5">
            <a:extLst>
              <a:ext uri="{FF2B5EF4-FFF2-40B4-BE49-F238E27FC236}">
                <a16:creationId xmlns:a16="http://schemas.microsoft.com/office/drawing/2014/main" id="{6A8A795A-E03E-4319-9B88-57CAFE1221E6}"/>
              </a:ext>
            </a:extLst>
          </p:cNvPr>
          <p:cNvSpPr>
            <a:spLocks noGrp="1"/>
          </p:cNvSpPr>
          <p:nvPr>
            <p:ph type="sldNum" sz="quarter" idx="12"/>
          </p:nvPr>
        </p:nvSpPr>
        <p:spPr/>
        <p:txBody>
          <a:bodyPr/>
          <a:lstStyle/>
          <a:p>
            <a:fld id="{92DEC9DB-6E8E-4DD7-9A9A-A9A71B59238A}" type="slidenum">
              <a:rPr lang="ar-SY" smtClean="0"/>
              <a:t>‹#›</a:t>
            </a:fld>
            <a:endParaRPr lang="ar-SY"/>
          </a:p>
        </p:txBody>
      </p:sp>
    </p:spTree>
    <p:extLst>
      <p:ext uri="{BB962C8B-B14F-4D97-AF65-F5344CB8AC3E}">
        <p14:creationId xmlns:p14="http://schemas.microsoft.com/office/powerpoint/2010/main" val="2369674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gradFill>
          <a:gsLst>
            <a:gs pos="93000">
              <a:schemeClr val="tx2"/>
            </a:gs>
            <a:gs pos="81000">
              <a:schemeClr val="accent6">
                <a:lumMod val="50000"/>
              </a:schemeClr>
            </a:gs>
            <a:gs pos="27000">
              <a:schemeClr val="tx1"/>
            </a:gs>
            <a:gs pos="8000">
              <a:schemeClr val="accent4">
                <a:lumMod val="75000"/>
              </a:schemeClr>
            </a:gs>
            <a:gs pos="0">
              <a:schemeClr val="accent4"/>
            </a:gs>
            <a:gs pos="99000">
              <a:schemeClr val="tx2">
                <a:lumMod val="40000"/>
                <a:lumOff val="60000"/>
              </a:schemeClr>
            </a:gs>
          </a:gsLst>
          <a:lin ang="12600000" scaled="0"/>
        </a:gra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BA6450-E291-DC40-F198-C02B485137B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 y="1"/>
            <a:ext cx="12192003" cy="6857999"/>
          </a:xfrm>
          <a:prstGeom prst="rect">
            <a:avLst/>
          </a:prstGeom>
        </p:spPr>
      </p:pic>
      <p:sp>
        <p:nvSpPr>
          <p:cNvPr id="2" name="Title 1">
            <a:extLst>
              <a:ext uri="{FF2B5EF4-FFF2-40B4-BE49-F238E27FC236}">
                <a16:creationId xmlns:a16="http://schemas.microsoft.com/office/drawing/2014/main" id="{3A462FF1-D97D-8505-FE7F-8B2DB411A8B1}"/>
              </a:ext>
            </a:extLst>
          </p:cNvPr>
          <p:cNvSpPr>
            <a:spLocks noGrp="1"/>
          </p:cNvSpPr>
          <p:nvPr>
            <p:ph type="title" hasCustomPrompt="1"/>
          </p:nvPr>
        </p:nvSpPr>
        <p:spPr>
          <a:xfrm>
            <a:off x="3" y="1821180"/>
            <a:ext cx="12191994" cy="3215641"/>
          </a:xfrm>
        </p:spPr>
        <p:txBody>
          <a:bodyPr lIns="0" rIns="0" bIns="0" anchor="ctr" anchorCtr="0">
            <a:noAutofit/>
          </a:bodyPr>
          <a:lstStyle>
            <a:lvl1pPr algn="ctr">
              <a:defRPr sz="6000" kern="1200" cap="all" spc="300" baseline="0">
                <a:solidFill>
                  <a:schemeClr val="accent3">
                    <a:lumMod val="75000"/>
                  </a:schemeClr>
                </a:solidFill>
              </a:defRPr>
            </a:lvl1pPr>
          </a:lstStyle>
          <a:p>
            <a:r>
              <a:rPr lang="en-US" dirty="0"/>
              <a:t>Click to add title</a:t>
            </a:r>
          </a:p>
        </p:txBody>
      </p:sp>
    </p:spTree>
    <p:extLst>
      <p:ext uri="{BB962C8B-B14F-4D97-AF65-F5344CB8AC3E}">
        <p14:creationId xmlns:p14="http://schemas.microsoft.com/office/powerpoint/2010/main" val="16350451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3">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A084D09-1B2D-4EE2-82A7-83196133B801}"/>
              </a:ext>
              <a:ext uri="{C183D7F6-B498-43B3-948B-1728B52AA6E4}">
                <adec:decorative xmlns:adec="http://schemas.microsoft.com/office/drawing/2017/decorative" val="1"/>
              </a:ext>
            </a:extLst>
          </p:cNvPr>
          <p:cNvGrpSpPr/>
          <p:nvPr userDrawn="1"/>
        </p:nvGrpSpPr>
        <p:grpSpPr>
          <a:xfrm>
            <a:off x="0" y="-6350"/>
            <a:ext cx="12185769" cy="6864350"/>
            <a:chOff x="0" y="-6350"/>
            <a:chExt cx="12185769" cy="6864350"/>
          </a:xfrm>
        </p:grpSpPr>
        <p:sp>
          <p:nvSpPr>
            <p:cNvPr id="4" name="Rectangle 3">
              <a:extLst>
                <a:ext uri="{FF2B5EF4-FFF2-40B4-BE49-F238E27FC236}">
                  <a16:creationId xmlns:a16="http://schemas.microsoft.com/office/drawing/2014/main" id="{53860AA6-1B14-DF89-B725-CC444E502028}"/>
                </a:ext>
                <a:ext uri="{C183D7F6-B498-43B3-948B-1728B52AA6E4}">
                  <adec:decorative xmlns:adec="http://schemas.microsoft.com/office/drawing/2017/decorative" val="1"/>
                </a:ext>
              </a:extLst>
            </p:cNvPr>
            <p:cNvSpPr/>
            <p:nvPr/>
          </p:nvSpPr>
          <p:spPr>
            <a:xfrm>
              <a:off x="0" y="-6350"/>
              <a:ext cx="6160393"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Content Placeholder 14">
              <a:extLst>
                <a:ext uri="{FF2B5EF4-FFF2-40B4-BE49-F238E27FC236}">
                  <a16:creationId xmlns:a16="http://schemas.microsoft.com/office/drawing/2014/main" id="{D172E570-D67F-4980-88C2-CF6560C1C193}"/>
                </a:ext>
                <a:ext uri="{C183D7F6-B498-43B3-948B-1728B52AA6E4}">
                  <adec:decorative xmlns:adec="http://schemas.microsoft.com/office/drawing/2017/decorative" val="1"/>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a:stretch/>
          </p:blipFill>
          <p:spPr>
            <a:xfrm rot="5400000">
              <a:off x="5750267" y="410125"/>
              <a:ext cx="6845628" cy="6025377"/>
            </a:xfrm>
            <a:prstGeom prst="rect">
              <a:avLst/>
            </a:prstGeom>
          </p:spPr>
        </p:pic>
        <p:grpSp>
          <p:nvGrpSpPr>
            <p:cNvPr id="7" name="Group 6">
              <a:extLst>
                <a:ext uri="{FF2B5EF4-FFF2-40B4-BE49-F238E27FC236}">
                  <a16:creationId xmlns:a16="http://schemas.microsoft.com/office/drawing/2014/main" id="{AF90BF68-CF26-6705-CBFD-428BEB787EDB}"/>
                </a:ext>
              </a:extLst>
            </p:cNvPr>
            <p:cNvGrpSpPr/>
            <p:nvPr/>
          </p:nvGrpSpPr>
          <p:grpSpPr>
            <a:xfrm rot="10800000">
              <a:off x="5304704" y="259572"/>
              <a:ext cx="584267" cy="390181"/>
              <a:chOff x="1876516" y="596691"/>
              <a:chExt cx="584267" cy="390181"/>
            </a:xfrm>
          </p:grpSpPr>
          <p:sp>
            <p:nvSpPr>
              <p:cNvPr id="8" name="Oval 7">
                <a:extLst>
                  <a:ext uri="{FF2B5EF4-FFF2-40B4-BE49-F238E27FC236}">
                    <a16:creationId xmlns:a16="http://schemas.microsoft.com/office/drawing/2014/main" id="{1066F635-8DB9-B091-8467-D8F0327217F4}"/>
                  </a:ext>
                  <a:ext uri="{C183D7F6-B498-43B3-948B-1728B52AA6E4}">
                    <adec:decorative xmlns:adec="http://schemas.microsoft.com/office/drawing/2017/decorative" val="1"/>
                  </a:ext>
                </a:extLst>
              </p:cNvPr>
              <p:cNvSpPr/>
              <p:nvPr/>
            </p:nvSpPr>
            <p:spPr>
              <a:xfrm>
                <a:off x="1876516" y="842493"/>
                <a:ext cx="144379" cy="144379"/>
              </a:xfrm>
              <a:prstGeom prst="ellipse">
                <a:avLst/>
              </a:prstGeom>
              <a:noFill/>
              <a:ln>
                <a:solidFill>
                  <a:schemeClr val="accent4">
                    <a:lumMod val="60000"/>
                    <a:lumOff val="40000"/>
                    <a:alpha val="4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Graphic 12">
                <a:extLst>
                  <a:ext uri="{FF2B5EF4-FFF2-40B4-BE49-F238E27FC236}">
                    <a16:creationId xmlns:a16="http://schemas.microsoft.com/office/drawing/2014/main" id="{882D2FD3-A05B-400C-6347-115486FFD943}"/>
                  </a:ext>
                  <a:ext uri="{C183D7F6-B498-43B3-948B-1728B52AA6E4}">
                    <adec:decorative xmlns:adec="http://schemas.microsoft.com/office/drawing/2017/decorative" val="1"/>
                  </a:ext>
                </a:extLst>
              </p:cNvPr>
              <p:cNvSpPr/>
              <p:nvPr/>
            </p:nvSpPr>
            <p:spPr>
              <a:xfrm>
                <a:off x="2360199" y="596691"/>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960459F4-C5B9-4070-46D1-2E7DA3EFBFC9}"/>
              </a:ext>
            </a:extLst>
          </p:cNvPr>
          <p:cNvSpPr>
            <a:spLocks noGrp="1"/>
          </p:cNvSpPr>
          <p:nvPr>
            <p:ph type="title"/>
          </p:nvPr>
        </p:nvSpPr>
        <p:spPr>
          <a:xfrm>
            <a:off x="838201" y="365125"/>
            <a:ext cx="4466502" cy="1936866"/>
          </a:xfrm>
        </p:spPr>
        <p:txBody>
          <a:bodyPr anchor="b"/>
          <a:lstStyle>
            <a:lvl1pPr>
              <a:defRPr sz="3200" cap="all" baseline="0">
                <a:solidFill>
                  <a:schemeClr val="accent3">
                    <a:lumMod val="75000"/>
                  </a:schemeClr>
                </a:solidFill>
              </a:defRPr>
            </a:lvl1pPr>
          </a:lstStyle>
          <a:p>
            <a:r>
              <a:rPr lang="en-US" dirty="0"/>
              <a:t>Click to edit Master title style</a:t>
            </a:r>
          </a:p>
        </p:txBody>
      </p:sp>
      <p:cxnSp>
        <p:nvCxnSpPr>
          <p:cNvPr id="5" name="Straight Connector 4">
            <a:extLst>
              <a:ext uri="{FF2B5EF4-FFF2-40B4-BE49-F238E27FC236}">
                <a16:creationId xmlns:a16="http://schemas.microsoft.com/office/drawing/2014/main" id="{34F613B1-323C-4C25-4526-1D3313A7161D}"/>
              </a:ext>
              <a:ext uri="{C183D7F6-B498-43B3-948B-1728B52AA6E4}">
                <adec:decorative xmlns:adec="http://schemas.microsoft.com/office/drawing/2017/decorative" val="1"/>
              </a:ext>
            </a:extLst>
          </p:cNvPr>
          <p:cNvCxnSpPr>
            <a:cxnSpLocks/>
          </p:cNvCxnSpPr>
          <p:nvPr userDrawn="1"/>
        </p:nvCxnSpPr>
        <p:spPr>
          <a:xfrm>
            <a:off x="835831" y="2620500"/>
            <a:ext cx="4471665"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13" name="Content Placeholder 12">
            <a:extLst>
              <a:ext uri="{FF2B5EF4-FFF2-40B4-BE49-F238E27FC236}">
                <a16:creationId xmlns:a16="http://schemas.microsoft.com/office/drawing/2014/main" id="{2D2C2143-1936-BBDA-A6A8-40B6DBD16AED}"/>
              </a:ext>
            </a:extLst>
          </p:cNvPr>
          <p:cNvSpPr>
            <a:spLocks noGrp="1"/>
          </p:cNvSpPr>
          <p:nvPr>
            <p:ph sz="quarter" idx="10" hasCustomPrompt="1"/>
          </p:nvPr>
        </p:nvSpPr>
        <p:spPr>
          <a:xfrm>
            <a:off x="838201" y="3097848"/>
            <a:ext cx="4466504" cy="3405187"/>
          </a:xfrm>
        </p:spPr>
        <p:txBody>
          <a:bodyPr/>
          <a:lstStyle>
            <a:lvl1pPr>
              <a:lnSpc>
                <a:spcPct val="120000"/>
              </a:lnSpc>
              <a:spcBef>
                <a:spcPts val="1000"/>
              </a:spcBef>
              <a:spcAft>
                <a:spcPts val="600"/>
              </a:spcAft>
              <a:defRPr sz="1800">
                <a:solidFill>
                  <a:schemeClr val="bg1"/>
                </a:solidFill>
                <a:latin typeface="+mn-lt"/>
              </a:defRPr>
            </a:lvl1pPr>
            <a:lvl2pPr>
              <a:lnSpc>
                <a:spcPct val="120000"/>
              </a:lnSpc>
              <a:spcBef>
                <a:spcPts val="1000"/>
              </a:spcBef>
              <a:spcAft>
                <a:spcPts val="600"/>
              </a:spcAft>
              <a:defRPr sz="1600">
                <a:solidFill>
                  <a:schemeClr val="bg1"/>
                </a:solidFill>
                <a:latin typeface="+mn-lt"/>
              </a:defRPr>
            </a:lvl2pPr>
            <a:lvl3pPr>
              <a:lnSpc>
                <a:spcPct val="120000"/>
              </a:lnSpc>
              <a:spcBef>
                <a:spcPts val="1000"/>
              </a:spcBef>
              <a:spcAft>
                <a:spcPts val="600"/>
              </a:spcAft>
              <a:defRPr sz="1400">
                <a:solidFill>
                  <a:schemeClr val="bg1"/>
                </a:solidFill>
                <a:latin typeface="+mn-lt"/>
              </a:defRPr>
            </a:lvl3pPr>
            <a:lvl4pPr>
              <a:lnSpc>
                <a:spcPct val="120000"/>
              </a:lnSpc>
              <a:spcBef>
                <a:spcPts val="1000"/>
              </a:spcBef>
              <a:spcAft>
                <a:spcPts val="600"/>
              </a:spcAft>
              <a:defRPr sz="1200">
                <a:solidFill>
                  <a:schemeClr val="bg1"/>
                </a:solidFill>
                <a:latin typeface="+mn-lt"/>
              </a:defRPr>
            </a:lvl4pPr>
            <a:lvl5pPr>
              <a:lnSpc>
                <a:spcPct val="120000"/>
              </a:lnSpc>
              <a:spcBef>
                <a:spcPts val="1000"/>
              </a:spcBef>
              <a:spcAft>
                <a:spcPts val="600"/>
              </a:spcAft>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904071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2 column">
    <p:bg>
      <p:bgPr>
        <a:gradFill>
          <a:gsLst>
            <a:gs pos="100000">
              <a:schemeClr val="tx2"/>
            </a:gs>
            <a:gs pos="81000">
              <a:schemeClr val="accent6"/>
            </a:gs>
            <a:gs pos="31000">
              <a:srgbClr val="02090E"/>
            </a:gs>
            <a:gs pos="14000">
              <a:schemeClr val="accent4">
                <a:lumMod val="75000"/>
              </a:schemeClr>
            </a:gs>
            <a:gs pos="0">
              <a:schemeClr val="accent4"/>
            </a:gs>
          </a:gsLst>
          <a:lin ang="126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B5B81B-FCE8-FE9C-8F0A-6488B25F0F6A}"/>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21869" y="579120"/>
            <a:ext cx="11548261" cy="2733306"/>
          </a:xfrm>
        </p:spPr>
        <p:txBody>
          <a:bodyPr anchor="b">
            <a:noAutofit/>
          </a:bodyPr>
          <a:lstStyle>
            <a:lvl1pPr algn="ctr">
              <a:defRPr sz="3200" cap="all" spc="300" baseline="0"/>
            </a:lvl1pPr>
          </a:lstStyle>
          <a:p>
            <a:r>
              <a:rPr lang="en-US" dirty="0"/>
              <a:t>Click to add title</a:t>
            </a:r>
          </a:p>
        </p:txBody>
      </p:sp>
      <p:sp>
        <p:nvSpPr>
          <p:cNvPr id="7" name="Subtitle 2">
            <a:extLst>
              <a:ext uri="{FF2B5EF4-FFF2-40B4-BE49-F238E27FC236}">
                <a16:creationId xmlns:a16="http://schemas.microsoft.com/office/drawing/2014/main" id="{5F877C2F-8190-18D9-5D24-5BD7B05A29F8}"/>
              </a:ext>
            </a:extLst>
          </p:cNvPr>
          <p:cNvSpPr>
            <a:spLocks noGrp="1"/>
          </p:cNvSpPr>
          <p:nvPr>
            <p:ph type="subTitle" idx="1" hasCustomPrompt="1"/>
          </p:nvPr>
        </p:nvSpPr>
        <p:spPr>
          <a:xfrm>
            <a:off x="321868" y="3484615"/>
            <a:ext cx="11562303" cy="2387865"/>
          </a:xfrm>
        </p:spPr>
        <p:txBody>
          <a:bodyPr>
            <a:noAutofit/>
          </a:bodyPr>
          <a:lstStyle>
            <a:lvl1pPr marL="0" indent="0" algn="ctr">
              <a:buNone/>
              <a:defRPr sz="60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86865902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a:gsLst>
            <a:gs pos="100000">
              <a:schemeClr val="tx2"/>
            </a:gs>
            <a:gs pos="79000">
              <a:schemeClr val="accent6"/>
            </a:gs>
            <a:gs pos="31000">
              <a:srgbClr val="02090E"/>
            </a:gs>
            <a:gs pos="14000">
              <a:schemeClr val="accent4">
                <a:lumMod val="75000"/>
              </a:schemeClr>
            </a:gs>
            <a:gs pos="0">
              <a:schemeClr val="accent4"/>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4209F-41AB-70E5-1B9E-7490900C59C9}"/>
              </a:ext>
              <a:ext uri="{C183D7F6-B498-43B3-948B-1728B52AA6E4}">
                <adec:decorative xmlns:adec="http://schemas.microsoft.com/office/drawing/2017/decorative" val="1"/>
              </a:ext>
            </a:extLst>
          </p:cNvPr>
          <p:cNvSpPr/>
          <p:nvPr userDrawn="1"/>
        </p:nvSpPr>
        <p:spPr>
          <a:xfrm>
            <a:off x="2" y="1"/>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032D3409-585B-54E2-1DCC-AC58804E4AE7}"/>
              </a:ext>
              <a:ext uri="{C183D7F6-B498-43B3-948B-1728B52AA6E4}">
                <adec:decorative xmlns:adec="http://schemas.microsoft.com/office/drawing/2017/decorative" val="1"/>
              </a:ext>
            </a:extLst>
          </p:cNvPr>
          <p:cNvSpPr/>
          <p:nvPr userDrawn="1"/>
        </p:nvSpPr>
        <p:spPr>
          <a:xfrm>
            <a:off x="1" y="-6350"/>
            <a:ext cx="6096000"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99891" y="511762"/>
            <a:ext cx="4960830" cy="2785158"/>
          </a:xfrm>
        </p:spPr>
        <p:txBody>
          <a:bodyPr anchor="b">
            <a:noAutofit/>
          </a:bodyPr>
          <a:lstStyle>
            <a:lvl1pPr algn="l">
              <a:defRPr sz="2400" cap="all" spc="300" baseline="0"/>
            </a:lvl1pPr>
          </a:lstStyle>
          <a:p>
            <a:r>
              <a:rPr lang="en-US" dirty="0"/>
              <a:t>Click to add title</a:t>
            </a:r>
          </a:p>
        </p:txBody>
      </p:sp>
      <p:sp>
        <p:nvSpPr>
          <p:cNvPr id="8" name="Subtitle 2">
            <a:extLst>
              <a:ext uri="{FF2B5EF4-FFF2-40B4-BE49-F238E27FC236}">
                <a16:creationId xmlns:a16="http://schemas.microsoft.com/office/drawing/2014/main" id="{E47B8A5C-E279-DB0B-E9D3-927417876125}"/>
              </a:ext>
            </a:extLst>
          </p:cNvPr>
          <p:cNvSpPr>
            <a:spLocks noGrp="1"/>
          </p:cNvSpPr>
          <p:nvPr>
            <p:ph type="subTitle" idx="1" hasCustomPrompt="1"/>
          </p:nvPr>
        </p:nvSpPr>
        <p:spPr>
          <a:xfrm>
            <a:off x="802640" y="3484615"/>
            <a:ext cx="4958081" cy="2387865"/>
          </a:xfrm>
        </p:spPr>
        <p:txBody>
          <a:bodyPr>
            <a:noAutofit/>
          </a:bodyPr>
          <a:lstStyle>
            <a:lvl1pPr marL="0" indent="0" algn="l">
              <a:buNone/>
              <a:defRPr sz="3200" b="0" i="0" cap="all" spc="600" baseline="0">
                <a:solidFill>
                  <a:schemeClr val="accent3">
                    <a:lumMod val="75000"/>
                  </a:schemeClr>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icture Placeholder 9">
            <a:extLst>
              <a:ext uri="{FF2B5EF4-FFF2-40B4-BE49-F238E27FC236}">
                <a16:creationId xmlns:a16="http://schemas.microsoft.com/office/drawing/2014/main" id="{D386C402-C5C5-2A54-C618-62673AD93CB4}"/>
              </a:ext>
            </a:extLst>
          </p:cNvPr>
          <p:cNvSpPr>
            <a:spLocks noGrp="1"/>
          </p:cNvSpPr>
          <p:nvPr>
            <p:ph type="pic" sz="quarter" idx="13"/>
          </p:nvPr>
        </p:nvSpPr>
        <p:spPr>
          <a:xfrm>
            <a:off x="6497638" y="336550"/>
            <a:ext cx="5322887" cy="6184900"/>
          </a:xfrm>
        </p:spPr>
        <p:txBody>
          <a:bodyPr/>
          <a:lstStyle>
            <a:lvl1pPr algn="ctr">
              <a:defRPr sz="2000"/>
            </a:lvl1pPr>
          </a:lstStyle>
          <a:p>
            <a:r>
              <a:rPr lang="en-US" dirty="0"/>
              <a:t>Click icon to add picture</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36832185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Title and 2 column">
    <p:bg>
      <p:bgPr>
        <a:gradFill>
          <a:gsLst>
            <a:gs pos="100000">
              <a:schemeClr val="tx2"/>
            </a:gs>
            <a:gs pos="79000">
              <a:schemeClr val="accent6"/>
            </a:gs>
            <a:gs pos="55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pic>
        <p:nvPicPr>
          <p:cNvPr id="4" name="Content Placeholder 14">
            <a:extLst>
              <a:ext uri="{FF2B5EF4-FFF2-40B4-BE49-F238E27FC236}">
                <a16:creationId xmlns:a16="http://schemas.microsoft.com/office/drawing/2014/main" id="{318CE367-BBCB-F4AB-635F-4C9995EAE350}"/>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6350"/>
            <a:ext cx="2356339" cy="6853863"/>
          </a:xfrm>
          <a:prstGeom prst="rect">
            <a:avLst/>
          </a:prstGeom>
        </p:spPr>
      </p:pic>
      <p:sp>
        <p:nvSpPr>
          <p:cNvPr id="5" name="Rectangle 4">
            <a:extLst>
              <a:ext uri="{FF2B5EF4-FFF2-40B4-BE49-F238E27FC236}">
                <a16:creationId xmlns:a16="http://schemas.microsoft.com/office/drawing/2014/main" id="{5CE3FBBA-81E2-31F1-EF51-02706B5B5C0A}"/>
              </a:ext>
              <a:ext uri="{C183D7F6-B498-43B3-948B-1728B52AA6E4}">
                <adec:decorative xmlns:adec="http://schemas.microsoft.com/office/drawing/2017/decorative" val="1"/>
              </a:ext>
            </a:extLst>
          </p:cNvPr>
          <p:cNvSpPr/>
          <p:nvPr userDrawn="1"/>
        </p:nvSpPr>
        <p:spPr>
          <a:xfrm>
            <a:off x="2356339" y="-6350"/>
            <a:ext cx="9831801"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6" name="Straight Connector 5">
            <a:extLst>
              <a:ext uri="{FF2B5EF4-FFF2-40B4-BE49-F238E27FC236}">
                <a16:creationId xmlns:a16="http://schemas.microsoft.com/office/drawing/2014/main" id="{9AD3746D-3CD1-FFA5-0019-AD0C588B1924}"/>
              </a:ext>
              <a:ext uri="{C183D7F6-B498-43B3-948B-1728B52AA6E4}">
                <adec:decorative xmlns:adec="http://schemas.microsoft.com/office/drawing/2017/decorative" val="1"/>
              </a:ext>
            </a:extLst>
          </p:cNvPr>
          <p:cNvCxnSpPr>
            <a:cxnSpLocks/>
          </p:cNvCxnSpPr>
          <p:nvPr userDrawn="1"/>
        </p:nvCxnSpPr>
        <p:spPr>
          <a:xfrm>
            <a:off x="3305669" y="2002443"/>
            <a:ext cx="7922116"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3305669" y="113097"/>
            <a:ext cx="7420819" cy="16563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13" name="Content Placeholder 12">
            <a:extLst>
              <a:ext uri="{FF2B5EF4-FFF2-40B4-BE49-F238E27FC236}">
                <a16:creationId xmlns:a16="http://schemas.microsoft.com/office/drawing/2014/main" id="{B9624CF4-7769-4663-3361-39136F5E20C8}"/>
              </a:ext>
            </a:extLst>
          </p:cNvPr>
          <p:cNvSpPr>
            <a:spLocks noGrp="1"/>
          </p:cNvSpPr>
          <p:nvPr>
            <p:ph sz="quarter" idx="31" hasCustomPrompt="1"/>
          </p:nvPr>
        </p:nvSpPr>
        <p:spPr>
          <a:xfrm>
            <a:off x="3305669" y="2470150"/>
            <a:ext cx="7420819" cy="3676649"/>
          </a:xfrm>
        </p:spPr>
        <p:txBody>
          <a:bodyPr/>
          <a:lstStyle>
            <a:lvl1pPr marL="285750" indent="-285750">
              <a:lnSpc>
                <a:spcPct val="120000"/>
              </a:lnSpc>
              <a:spcBef>
                <a:spcPts val="1000"/>
              </a:spcBef>
              <a:spcAft>
                <a:spcPts val="600"/>
              </a:spcAft>
              <a:buClr>
                <a:schemeClr val="accent3"/>
              </a:buClr>
              <a:buFont typeface="Arial" panose="020B0604020202020204" pitchFamily="34" charset="0"/>
              <a:buChar char="•"/>
              <a:defRPr sz="1800">
                <a:solidFill>
                  <a:schemeClr val="bg1"/>
                </a:solidFill>
                <a:latin typeface="+mn-lt"/>
              </a:defRPr>
            </a:lvl1pPr>
            <a:lvl2pPr marL="800100" indent="-342900">
              <a:lnSpc>
                <a:spcPct val="120000"/>
              </a:lnSpc>
              <a:spcBef>
                <a:spcPts val="1000"/>
              </a:spcBef>
              <a:spcAft>
                <a:spcPts val="600"/>
              </a:spcAft>
              <a:buClr>
                <a:schemeClr val="accent3"/>
              </a:buClr>
              <a:buFont typeface="Arial" panose="020B0604020202020204" pitchFamily="34" charset="0"/>
              <a:buChar char="•"/>
              <a:defRPr sz="1600">
                <a:solidFill>
                  <a:schemeClr val="bg1"/>
                </a:solidFill>
                <a:latin typeface="+mn-lt"/>
              </a:defRPr>
            </a:lvl2pPr>
            <a:lvl3pPr marL="1257300" indent="-342900">
              <a:lnSpc>
                <a:spcPct val="120000"/>
              </a:lnSpc>
              <a:spcBef>
                <a:spcPts val="1000"/>
              </a:spcBef>
              <a:spcAft>
                <a:spcPts val="600"/>
              </a:spcAft>
              <a:buClr>
                <a:schemeClr val="accent3"/>
              </a:buClr>
              <a:buFont typeface="Arial" panose="020B0604020202020204" pitchFamily="34" charset="0"/>
              <a:buChar char="•"/>
              <a:defRPr sz="1400">
                <a:solidFill>
                  <a:schemeClr val="bg1"/>
                </a:solidFill>
                <a:latin typeface="+mn-lt"/>
              </a:defRPr>
            </a:lvl3pPr>
            <a:lvl4pPr marL="16573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4pPr>
            <a:lvl5pPr marL="2114550" indent="-285750">
              <a:lnSpc>
                <a:spcPct val="120000"/>
              </a:lnSpc>
              <a:spcBef>
                <a:spcPts val="1000"/>
              </a:spcBef>
              <a:spcAft>
                <a:spcPts val="600"/>
              </a:spcAft>
              <a:buClr>
                <a:schemeClr val="accent3"/>
              </a:buClr>
              <a:buFont typeface="Arial" panose="020B0604020202020204" pitchFamily="34" charset="0"/>
              <a:buChar char="•"/>
              <a:defRPr sz="1200">
                <a:solidFill>
                  <a:schemeClr val="bg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0280267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361F2FA-20C7-5447-C138-CE2CA1867FE7}"/>
              </a:ext>
              <a:ext uri="{C183D7F6-B498-43B3-948B-1728B52AA6E4}">
                <adec:decorative xmlns:adec="http://schemas.microsoft.com/office/drawing/2017/decorative" val="1"/>
              </a:ext>
            </a:extLst>
          </p:cNvPr>
          <p:cNvGrpSpPr/>
          <p:nvPr userDrawn="1"/>
        </p:nvGrpSpPr>
        <p:grpSpPr>
          <a:xfrm>
            <a:off x="3" y="2"/>
            <a:ext cx="12191997" cy="6857998"/>
            <a:chOff x="3" y="2"/>
            <a:chExt cx="12191997" cy="6857998"/>
          </a:xfrm>
        </p:grpSpPr>
        <p:sp>
          <p:nvSpPr>
            <p:cNvPr id="21" name="Rectangle 20">
              <a:extLst>
                <a:ext uri="{FF2B5EF4-FFF2-40B4-BE49-F238E27FC236}">
                  <a16:creationId xmlns:a16="http://schemas.microsoft.com/office/drawing/2014/main" id="{DFEDD626-82E4-71C6-25F1-CDA46B7B3F39}"/>
                </a:ext>
              </a:extLst>
            </p:cNvPr>
            <p:cNvSpPr/>
            <p:nvPr/>
          </p:nvSpPr>
          <p:spPr>
            <a:xfrm>
              <a:off x="3" y="2"/>
              <a:ext cx="12191997" cy="6857998"/>
            </a:xfrm>
            <a:prstGeom prst="rect">
              <a:avLst/>
            </a:prstGeom>
            <a:gradFill flip="none" rotWithShape="1">
              <a:gsLst>
                <a:gs pos="0">
                  <a:srgbClr val="1A012C"/>
                </a:gs>
                <a:gs pos="45000">
                  <a:srgbClr val="1A012C">
                    <a:alpha val="50000"/>
                  </a:srgbClr>
                </a:gs>
                <a:gs pos="100000">
                  <a:schemeClr val="accent6">
                    <a:lumMod val="50000"/>
                    <a:alpha val="50000"/>
                  </a:schemeClr>
                </a:gs>
              </a:gsLst>
              <a:path path="circle">
                <a:fillToRect l="50000" t="50000" r="50000" b="50000"/>
              </a:path>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CDC952AF-CE06-54F7-CB4A-1722F90AC3DF}"/>
                </a:ext>
                <a:ext uri="{C183D7F6-B498-43B3-948B-1728B52AA6E4}">
                  <adec:decorative xmlns:adec="http://schemas.microsoft.com/office/drawing/2017/decorative" val="1"/>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 y="2"/>
              <a:ext cx="12191994" cy="6857996"/>
            </a:xfrm>
            <a:prstGeom prst="rect">
              <a:avLst/>
            </a:prstGeom>
          </p:spPr>
        </p:pic>
        <p:grpSp>
          <p:nvGrpSpPr>
            <p:cNvPr id="11" name="Group 10">
              <a:extLst>
                <a:ext uri="{FF2B5EF4-FFF2-40B4-BE49-F238E27FC236}">
                  <a16:creationId xmlns:a16="http://schemas.microsoft.com/office/drawing/2014/main" id="{6E6EDFF3-843B-AAE9-DB73-423142606F52}"/>
                </a:ext>
              </a:extLst>
            </p:cNvPr>
            <p:cNvGrpSpPr/>
            <p:nvPr/>
          </p:nvGrpSpPr>
          <p:grpSpPr>
            <a:xfrm rot="5400000">
              <a:off x="1645776" y="1222395"/>
              <a:ext cx="431603" cy="412684"/>
              <a:chOff x="1870859" y="869908"/>
              <a:chExt cx="431603" cy="412684"/>
            </a:xfrm>
          </p:grpSpPr>
          <p:sp>
            <p:nvSpPr>
              <p:cNvPr id="12" name="Graphic 15">
                <a:extLst>
                  <a:ext uri="{FF2B5EF4-FFF2-40B4-BE49-F238E27FC236}">
                    <a16:creationId xmlns:a16="http://schemas.microsoft.com/office/drawing/2014/main" id="{312F4F85-6C79-201D-E20D-64CD4728E4C8}"/>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01D71DAD-ECC6-A850-88E4-A4EDCF494A24}"/>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14" name="Group 13">
              <a:extLst>
                <a:ext uri="{FF2B5EF4-FFF2-40B4-BE49-F238E27FC236}">
                  <a16:creationId xmlns:a16="http://schemas.microsoft.com/office/drawing/2014/main" id="{C632CC6D-6024-2368-8EBA-4B7A2D6428BC}"/>
                </a:ext>
              </a:extLst>
            </p:cNvPr>
            <p:cNvGrpSpPr/>
            <p:nvPr/>
          </p:nvGrpSpPr>
          <p:grpSpPr>
            <a:xfrm rot="20626702">
              <a:off x="10248169" y="5448942"/>
              <a:ext cx="431603" cy="412684"/>
              <a:chOff x="1870859" y="869908"/>
              <a:chExt cx="431603" cy="412684"/>
            </a:xfrm>
          </p:grpSpPr>
          <p:sp>
            <p:nvSpPr>
              <p:cNvPr id="6" name="Graphic 15">
                <a:extLst>
                  <a:ext uri="{FF2B5EF4-FFF2-40B4-BE49-F238E27FC236}">
                    <a16:creationId xmlns:a16="http://schemas.microsoft.com/office/drawing/2014/main" id="{B05BE7BE-7D54-A09B-8A67-6B28CF6BB6C0}"/>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7" name="Graphic 12">
                <a:extLst>
                  <a:ext uri="{FF2B5EF4-FFF2-40B4-BE49-F238E27FC236}">
                    <a16:creationId xmlns:a16="http://schemas.microsoft.com/office/drawing/2014/main" id="{258346A9-F75C-6704-EEED-CF7A8A0F8010}"/>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sp>
        <p:nvSpPr>
          <p:cNvPr id="2" name="Title 1">
            <a:extLst>
              <a:ext uri="{FF2B5EF4-FFF2-40B4-BE49-F238E27FC236}">
                <a16:creationId xmlns:a16="http://schemas.microsoft.com/office/drawing/2014/main" id="{782CC39D-03B1-4933-F236-462B5862EBEC}"/>
              </a:ext>
            </a:extLst>
          </p:cNvPr>
          <p:cNvSpPr>
            <a:spLocks noGrp="1"/>
          </p:cNvSpPr>
          <p:nvPr>
            <p:ph type="title"/>
          </p:nvPr>
        </p:nvSpPr>
        <p:spPr>
          <a:xfrm>
            <a:off x="2932448" y="264160"/>
            <a:ext cx="6327105" cy="3373973"/>
          </a:xfrm>
        </p:spPr>
        <p:txBody>
          <a:bodyPr anchor="b"/>
          <a:lstStyle>
            <a:lvl1pPr algn="ctr">
              <a:defRPr sz="3200" cap="all" spc="600" baseline="0">
                <a:solidFill>
                  <a:schemeClr val="accent3">
                    <a:lumMod val="75000"/>
                  </a:schemeClr>
                </a:solidFill>
              </a:defRPr>
            </a:lvl1pPr>
          </a:lstStyle>
          <a:p>
            <a:r>
              <a:rPr lang="en-US" dirty="0"/>
              <a:t>Click to edit Master title style</a:t>
            </a:r>
          </a:p>
        </p:txBody>
      </p:sp>
      <p:sp>
        <p:nvSpPr>
          <p:cNvPr id="5" name="Subtitle 2">
            <a:extLst>
              <a:ext uri="{FF2B5EF4-FFF2-40B4-BE49-F238E27FC236}">
                <a16:creationId xmlns:a16="http://schemas.microsoft.com/office/drawing/2014/main" id="{F711CA51-49DC-62CA-F147-F286B1C9DBD9}"/>
              </a:ext>
            </a:extLst>
          </p:cNvPr>
          <p:cNvSpPr>
            <a:spLocks noGrp="1"/>
          </p:cNvSpPr>
          <p:nvPr>
            <p:ph type="subTitle" idx="1" hasCustomPrompt="1"/>
          </p:nvPr>
        </p:nvSpPr>
        <p:spPr>
          <a:xfrm>
            <a:off x="2932448" y="3962135"/>
            <a:ext cx="6327105" cy="2653771"/>
          </a:xfrm>
        </p:spPr>
        <p:txBody>
          <a:bodyPr>
            <a:noAutofit/>
          </a:bodyPr>
          <a:lstStyle>
            <a:lvl1pPr marL="0" indent="0" algn="ctr">
              <a:buNone/>
              <a:defRPr sz="1800" b="0" i="0" cap="all" spc="300" baseline="0">
                <a:solidFill>
                  <a:schemeClr val="bg1"/>
                </a:solidFill>
                <a:latin typeface="+mj-lt"/>
                <a:cs typeface="Biome Light" panose="020B03030302040208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111834145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C7D5518-914C-92E3-E9EC-26752C9F05AD}"/>
              </a:ext>
              <a:ext uri="{C183D7F6-B498-43B3-948B-1728B52AA6E4}">
                <adec:decorative xmlns:adec="http://schemas.microsoft.com/office/drawing/2017/decorative" val="1"/>
              </a:ext>
            </a:extLst>
          </p:cNvPr>
          <p:cNvGrpSpPr/>
          <p:nvPr userDrawn="1"/>
        </p:nvGrpSpPr>
        <p:grpSpPr>
          <a:xfrm>
            <a:off x="-1" y="-6350"/>
            <a:ext cx="12192000" cy="6864350"/>
            <a:chOff x="-1" y="-6350"/>
            <a:chExt cx="12192000" cy="6864350"/>
          </a:xfrm>
        </p:grpSpPr>
        <p:sp>
          <p:nvSpPr>
            <p:cNvPr id="4" name="Rectangle 3">
              <a:extLst>
                <a:ext uri="{FF2B5EF4-FFF2-40B4-BE49-F238E27FC236}">
                  <a16:creationId xmlns:a16="http://schemas.microsoft.com/office/drawing/2014/main" id="{C82D0B82-F74C-65EF-3BF6-8EEA16F36B7D}"/>
                </a:ext>
                <a:ext uri="{C183D7F6-B498-43B3-948B-1728B52AA6E4}">
                  <adec:decorative xmlns:adec="http://schemas.microsoft.com/office/drawing/2017/decorative" val="1"/>
                </a:ext>
              </a:extLst>
            </p:cNvPr>
            <p:cNvSpPr/>
            <p:nvPr/>
          </p:nvSpPr>
          <p:spPr>
            <a:xfrm>
              <a:off x="1428750" y="-6350"/>
              <a:ext cx="10763249" cy="686435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pic>
          <p:nvPicPr>
            <p:cNvPr id="6" name="Picture 5" descr="A blue and purple spiral&#10;&#10;Description automatically generated">
              <a:extLst>
                <a:ext uri="{FF2B5EF4-FFF2-40B4-BE49-F238E27FC236}">
                  <a16:creationId xmlns:a16="http://schemas.microsoft.com/office/drawing/2014/main" id="{44E12326-9CF4-38EC-1BAF-1F994F220899}"/>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b="-93"/>
            <a:stretch/>
          </p:blipFill>
          <p:spPr>
            <a:xfrm flipH="1">
              <a:off x="-1" y="0"/>
              <a:ext cx="1428751" cy="6858000"/>
            </a:xfrm>
            <a:prstGeom prst="rect">
              <a:avLst/>
            </a:prstGeom>
          </p:spPr>
        </p:pic>
        <p:grpSp>
          <p:nvGrpSpPr>
            <p:cNvPr id="7" name="Group 6">
              <a:extLst>
                <a:ext uri="{FF2B5EF4-FFF2-40B4-BE49-F238E27FC236}">
                  <a16:creationId xmlns:a16="http://schemas.microsoft.com/office/drawing/2014/main" id="{AD5C1D9C-B114-FC6A-9213-7287D39EAD9F}"/>
                </a:ext>
              </a:extLst>
            </p:cNvPr>
            <p:cNvGrpSpPr/>
            <p:nvPr/>
          </p:nvGrpSpPr>
          <p:grpSpPr>
            <a:xfrm>
              <a:off x="10649689" y="4382998"/>
              <a:ext cx="754139" cy="1865729"/>
              <a:chOff x="653351" y="2693558"/>
              <a:chExt cx="754139" cy="1865729"/>
            </a:xfrm>
          </p:grpSpPr>
          <p:sp>
            <p:nvSpPr>
              <p:cNvPr id="11" name="Graphic 15">
                <a:extLst>
                  <a:ext uri="{FF2B5EF4-FFF2-40B4-BE49-F238E27FC236}">
                    <a16:creationId xmlns:a16="http://schemas.microsoft.com/office/drawing/2014/main" id="{2BC89B10-C93E-8CE5-73B3-F6049168C313}"/>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9DB2AA2-9661-AC91-932D-2F1BEC47BD8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3" name="Graphic 12">
                <a:extLst>
                  <a:ext uri="{FF2B5EF4-FFF2-40B4-BE49-F238E27FC236}">
                    <a16:creationId xmlns:a16="http://schemas.microsoft.com/office/drawing/2014/main" id="{86C9AC9B-3792-E880-03FE-D46FB046AB6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nvGrpSpPr>
            <p:cNvPr id="8" name="Group 7">
              <a:extLst>
                <a:ext uri="{FF2B5EF4-FFF2-40B4-BE49-F238E27FC236}">
                  <a16:creationId xmlns:a16="http://schemas.microsoft.com/office/drawing/2014/main" id="{1142A133-65D6-D958-C0CD-E8D45B9BD7BB}"/>
                </a:ext>
              </a:extLst>
            </p:cNvPr>
            <p:cNvGrpSpPr/>
            <p:nvPr/>
          </p:nvGrpSpPr>
          <p:grpSpPr>
            <a:xfrm>
              <a:off x="1870859" y="869908"/>
              <a:ext cx="431603" cy="412684"/>
              <a:chOff x="1870859" y="869908"/>
              <a:chExt cx="431603" cy="412684"/>
            </a:xfrm>
          </p:grpSpPr>
          <p:sp>
            <p:nvSpPr>
              <p:cNvPr id="9" name="Graphic 15">
                <a:extLst>
                  <a:ext uri="{FF2B5EF4-FFF2-40B4-BE49-F238E27FC236}">
                    <a16:creationId xmlns:a16="http://schemas.microsoft.com/office/drawing/2014/main" id="{A746B023-387D-4EAC-052B-60F131E6E707}"/>
                  </a:ext>
                  <a:ext uri="{C183D7F6-B498-43B3-948B-1728B52AA6E4}">
                    <adec:decorative xmlns:adec="http://schemas.microsoft.com/office/drawing/2017/decorative" val="1"/>
                  </a:ext>
                </a:extLst>
              </p:cNvPr>
              <p:cNvSpPr/>
              <p:nvPr/>
            </p:nvSpPr>
            <p:spPr>
              <a:xfrm rot="10800000">
                <a:off x="1870859" y="1154576"/>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0" name="Graphic 12">
                <a:extLst>
                  <a:ext uri="{FF2B5EF4-FFF2-40B4-BE49-F238E27FC236}">
                    <a16:creationId xmlns:a16="http://schemas.microsoft.com/office/drawing/2014/main" id="{20760125-21CF-A296-3EA7-3C6C0E9BCB2F}"/>
                  </a:ext>
                  <a:ext uri="{C183D7F6-B498-43B3-948B-1728B52AA6E4}">
                    <adec:decorative xmlns:adec="http://schemas.microsoft.com/office/drawing/2017/decorative" val="1"/>
                  </a:ext>
                </a:extLst>
              </p:cNvPr>
              <p:cNvSpPr/>
              <p:nvPr/>
            </p:nvSpPr>
            <p:spPr>
              <a:xfrm>
                <a:off x="2256743" y="869908"/>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grpSp>
      <p:cxnSp>
        <p:nvCxnSpPr>
          <p:cNvPr id="14" name="Straight Connector 13">
            <a:extLst>
              <a:ext uri="{FF2B5EF4-FFF2-40B4-BE49-F238E27FC236}">
                <a16:creationId xmlns:a16="http://schemas.microsoft.com/office/drawing/2014/main" id="{7F851D11-41E3-33F2-CBA6-B2A9A5A2A517}"/>
              </a:ext>
              <a:ext uri="{C183D7F6-B498-43B3-948B-1728B52AA6E4}">
                <adec:decorative xmlns:adec="http://schemas.microsoft.com/office/drawing/2017/decorative" val="1"/>
              </a:ext>
            </a:extLst>
          </p:cNvPr>
          <p:cNvCxnSpPr>
            <a:cxnSpLocks/>
          </p:cNvCxnSpPr>
          <p:nvPr userDrawn="1"/>
        </p:nvCxnSpPr>
        <p:spPr>
          <a:xfrm>
            <a:off x="2369139" y="2002443"/>
            <a:ext cx="88735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2399620" y="162560"/>
            <a:ext cx="8843050" cy="1616904"/>
          </a:xfrm>
        </p:spPr>
        <p:txBody>
          <a:bodyPr lIns="0"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2373002" y="2474811"/>
            <a:ext cx="4015098"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21" name="Content Placeholder 4">
            <a:extLst>
              <a:ext uri="{FF2B5EF4-FFF2-40B4-BE49-F238E27FC236}">
                <a16:creationId xmlns:a16="http://schemas.microsoft.com/office/drawing/2014/main" id="{D77F99A7-26FA-422E-43E9-C76B4A56E44A}"/>
              </a:ext>
            </a:extLst>
          </p:cNvPr>
          <p:cNvSpPr>
            <a:spLocks noGrp="1"/>
          </p:cNvSpPr>
          <p:nvPr>
            <p:ph sz="quarter" idx="36" hasCustomPrompt="1"/>
          </p:nvPr>
        </p:nvSpPr>
        <p:spPr>
          <a:xfrm>
            <a:off x="6995159" y="2474811"/>
            <a:ext cx="4227332" cy="3528397"/>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2758284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2 column">
    <p:bg>
      <p:bgPr>
        <a:gradFill>
          <a:gsLst>
            <a:gs pos="100000">
              <a:schemeClr val="tx2"/>
            </a:gs>
            <a:gs pos="81000">
              <a:schemeClr val="accent6"/>
            </a:gs>
            <a:gs pos="31000">
              <a:srgbClr val="02090E"/>
            </a:gs>
            <a:gs pos="14000">
              <a:schemeClr val="accent4">
                <a:lumMod val="75000"/>
              </a:schemeClr>
            </a:gs>
            <a:gs pos="0">
              <a:schemeClr val="accent4"/>
            </a:gs>
          </a:gsLst>
          <a:lin ang="7800000" scaled="0"/>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3A7247A-846A-F316-B494-69B42CBF34DD}"/>
              </a:ext>
              <a:ext uri="{C183D7F6-B498-43B3-948B-1728B52AA6E4}">
                <adec:decorative xmlns:adec="http://schemas.microsoft.com/office/drawing/2017/decorative" val="1"/>
              </a:ext>
            </a:extLst>
          </p:cNvPr>
          <p:cNvSpPr/>
          <p:nvPr userDrawn="1"/>
        </p:nvSpPr>
        <p:spPr>
          <a:xfrm>
            <a:off x="321869" y="343814"/>
            <a:ext cx="11550701" cy="6210605"/>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cxnSp>
        <p:nvCxnSpPr>
          <p:cNvPr id="4" name="Straight Connector 3">
            <a:extLst>
              <a:ext uri="{FF2B5EF4-FFF2-40B4-BE49-F238E27FC236}">
                <a16:creationId xmlns:a16="http://schemas.microsoft.com/office/drawing/2014/main" id="{884B3AF6-983E-0901-0045-6CDF4E93E1BA}"/>
              </a:ext>
              <a:ext uri="{C183D7F6-B498-43B3-948B-1728B52AA6E4}">
                <adec:decorative xmlns:adec="http://schemas.microsoft.com/office/drawing/2017/decorative" val="1"/>
              </a:ext>
            </a:extLst>
          </p:cNvPr>
          <p:cNvCxnSpPr>
            <a:cxnSpLocks/>
          </p:cNvCxnSpPr>
          <p:nvPr userDrawn="1"/>
        </p:nvCxnSpPr>
        <p:spPr>
          <a:xfrm>
            <a:off x="807039" y="1983705"/>
            <a:ext cx="10435630" cy="0"/>
          </a:xfrm>
          <a:prstGeom prst="line">
            <a:avLst/>
          </a:prstGeom>
          <a:ln w="25400">
            <a:gradFill>
              <a:gsLst>
                <a:gs pos="0">
                  <a:schemeClr val="accent4">
                    <a:lumMod val="50000"/>
                  </a:schemeClr>
                </a:gs>
                <a:gs pos="100000">
                  <a:schemeClr val="accent6"/>
                </a:gs>
              </a:gsLst>
              <a:lin ang="10800000" scaled="0"/>
            </a:gradFill>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3C5B7647-403E-A66E-6CF4-0D3A99AA5154}"/>
              </a:ext>
              <a:ext uri="{C183D7F6-B498-43B3-948B-1728B52AA6E4}">
                <adec:decorative xmlns:adec="http://schemas.microsoft.com/office/drawing/2017/decorative" val="1"/>
              </a:ext>
            </a:extLst>
          </p:cNvPr>
          <p:cNvGrpSpPr/>
          <p:nvPr userDrawn="1"/>
        </p:nvGrpSpPr>
        <p:grpSpPr>
          <a:xfrm rot="10800000" flipH="1">
            <a:off x="10488530" y="4210019"/>
            <a:ext cx="754139" cy="1865729"/>
            <a:chOff x="653351" y="2693558"/>
            <a:chExt cx="754139" cy="1865729"/>
          </a:xfrm>
        </p:grpSpPr>
        <p:sp>
          <p:nvSpPr>
            <p:cNvPr id="10" name="Graphic 15">
              <a:extLst>
                <a:ext uri="{FF2B5EF4-FFF2-40B4-BE49-F238E27FC236}">
                  <a16:creationId xmlns:a16="http://schemas.microsoft.com/office/drawing/2014/main" id="{E48E731E-FEF1-9C59-64B0-9CB6E8853912}"/>
                </a:ext>
                <a:ext uri="{C183D7F6-B498-43B3-948B-1728B52AA6E4}">
                  <adec:decorative xmlns:adec="http://schemas.microsoft.com/office/drawing/2017/decorative" val="1"/>
                </a:ext>
              </a:extLst>
            </p:cNvPr>
            <p:cNvSpPr/>
            <p:nvPr/>
          </p:nvSpPr>
          <p:spPr>
            <a:xfrm>
              <a:off x="1098137" y="2693558"/>
              <a:ext cx="128016" cy="128016"/>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4">
                <a:lumMod val="60000"/>
                <a:lumOff val="40000"/>
                <a:alpha val="49071"/>
              </a:schemeClr>
            </a:solidFill>
            <a:ln w="610" cap="flat">
              <a:noFill/>
              <a:prstDash val="solid"/>
              <a:miter/>
            </a:ln>
          </p:spPr>
          <p:txBody>
            <a:bodyPr rtlCol="0" anchor="ctr">
              <a:noAutofit/>
            </a:bodyPr>
            <a:lstStyle/>
            <a:p>
              <a:endParaRPr lang="en-US" dirty="0"/>
            </a:p>
          </p:txBody>
        </p:sp>
        <p:sp>
          <p:nvSpPr>
            <p:cNvPr id="11" name="Graphic 12">
              <a:extLst>
                <a:ext uri="{FF2B5EF4-FFF2-40B4-BE49-F238E27FC236}">
                  <a16:creationId xmlns:a16="http://schemas.microsoft.com/office/drawing/2014/main" id="{AFE83BB3-4D12-8E20-CA93-1834D7F0A434}"/>
                </a:ext>
                <a:ext uri="{C183D7F6-B498-43B3-948B-1728B52AA6E4}">
                  <adec:decorative xmlns:adec="http://schemas.microsoft.com/office/drawing/2017/decorative" val="1"/>
                </a:ext>
              </a:extLst>
            </p:cNvPr>
            <p:cNvSpPr/>
            <p:nvPr/>
          </p:nvSpPr>
          <p:spPr>
            <a:xfrm>
              <a:off x="1306906" y="3837599"/>
              <a:ext cx="100584" cy="10058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sp>
          <p:nvSpPr>
            <p:cNvPr id="12" name="Graphic 12">
              <a:extLst>
                <a:ext uri="{FF2B5EF4-FFF2-40B4-BE49-F238E27FC236}">
                  <a16:creationId xmlns:a16="http://schemas.microsoft.com/office/drawing/2014/main" id="{3EB1D810-BC05-6C0E-0DE4-3604EBAADCC3}"/>
                </a:ext>
                <a:ext uri="{C183D7F6-B498-43B3-948B-1728B52AA6E4}">
                  <adec:decorative xmlns:adec="http://schemas.microsoft.com/office/drawing/2017/decorative" val="1"/>
                </a:ext>
              </a:extLst>
            </p:cNvPr>
            <p:cNvSpPr/>
            <p:nvPr/>
          </p:nvSpPr>
          <p:spPr>
            <a:xfrm>
              <a:off x="653351" y="4521502"/>
              <a:ext cx="45719" cy="37785"/>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lumMod val="60000"/>
                <a:lumOff val="40000"/>
                <a:alpha val="49071"/>
              </a:schemeClr>
            </a:solidFill>
            <a:ln w="422" cap="flat">
              <a:noFill/>
              <a:prstDash val="solid"/>
              <a:miter/>
            </a:ln>
          </p:spPr>
          <p:txBody>
            <a:bodyPr rtlCol="0" anchor="ctr">
              <a:noAutofit/>
            </a:bodyPr>
            <a:lstStyle/>
            <a:p>
              <a:endParaRPr lang="en-US" dirty="0"/>
            </a:p>
          </p:txBody>
        </p:sp>
      </p:grpSp>
      <p:sp>
        <p:nvSpPr>
          <p:cNvPr id="2" name="Title 1">
            <a:extLst>
              <a:ext uri="{FF2B5EF4-FFF2-40B4-BE49-F238E27FC236}">
                <a16:creationId xmlns:a16="http://schemas.microsoft.com/office/drawing/2014/main" id="{DF8070BB-B3B5-3A8A-2466-D661C741794F}"/>
              </a:ext>
            </a:extLst>
          </p:cNvPr>
          <p:cNvSpPr>
            <a:spLocks noGrp="1"/>
          </p:cNvSpPr>
          <p:nvPr>
            <p:ph type="title" hasCustomPrompt="1"/>
          </p:nvPr>
        </p:nvSpPr>
        <p:spPr>
          <a:xfrm>
            <a:off x="741680" y="430482"/>
            <a:ext cx="10500989" cy="1327464"/>
          </a:xfrm>
        </p:spPr>
        <p:txBody>
          <a:bodyPr anchor="b">
            <a:noAutofit/>
          </a:bodyPr>
          <a:lstStyle>
            <a:lvl1pPr algn="l">
              <a:defRPr sz="3200" cap="all" spc="0" baseline="0">
                <a:solidFill>
                  <a:schemeClr val="accent3">
                    <a:lumMod val="75000"/>
                  </a:schemeClr>
                </a:solidFill>
              </a:defRPr>
            </a:lvl1pPr>
          </a:lstStyle>
          <a:p>
            <a:r>
              <a:rPr lang="en-US" dirty="0"/>
              <a:t>Click to add title</a:t>
            </a:r>
          </a:p>
        </p:txBody>
      </p:sp>
      <p:sp>
        <p:nvSpPr>
          <p:cNvPr id="5" name="Content Placeholder 4">
            <a:extLst>
              <a:ext uri="{FF2B5EF4-FFF2-40B4-BE49-F238E27FC236}">
                <a16:creationId xmlns:a16="http://schemas.microsoft.com/office/drawing/2014/main" id="{A2003C5A-BF21-DE87-0ED1-3E2D0F32B5D8}"/>
              </a:ext>
            </a:extLst>
          </p:cNvPr>
          <p:cNvSpPr>
            <a:spLocks noGrp="1"/>
          </p:cNvSpPr>
          <p:nvPr>
            <p:ph sz="quarter" idx="35" hasCustomPrompt="1"/>
          </p:nvPr>
        </p:nvSpPr>
        <p:spPr>
          <a:xfrm>
            <a:off x="807038" y="2465539"/>
            <a:ext cx="3774587" cy="3723753"/>
          </a:xfrm>
        </p:spPr>
        <p:txBody>
          <a:bodyPr/>
          <a:lstStyle>
            <a:lvl1pPr marL="342900" indent="-342900">
              <a:lnSpc>
                <a:spcPct val="120000"/>
              </a:lnSpc>
              <a:spcBef>
                <a:spcPts val="1000"/>
              </a:spcBef>
              <a:buClr>
                <a:schemeClr val="accent3">
                  <a:lumMod val="75000"/>
                </a:schemeClr>
              </a:buClr>
              <a:buFont typeface="+mj-lt"/>
              <a:buAutoNum type="arabicPeriod"/>
              <a:defRPr sz="1800" spc="0" baseline="0">
                <a:solidFill>
                  <a:schemeClr val="bg1"/>
                </a:solidFill>
                <a:latin typeface="+mn-lt"/>
              </a:defRPr>
            </a:lvl1pPr>
            <a:lvl2pPr marL="626364" indent="-342900">
              <a:lnSpc>
                <a:spcPct val="120000"/>
              </a:lnSpc>
              <a:spcBef>
                <a:spcPts val="1000"/>
              </a:spcBef>
              <a:buClr>
                <a:schemeClr val="accent3">
                  <a:lumMod val="75000"/>
                </a:schemeClr>
              </a:buClr>
              <a:buFont typeface="+mj-lt"/>
              <a:buAutoNum type="alphaLcPeriod"/>
              <a:defRPr sz="1800" spc="0">
                <a:solidFill>
                  <a:schemeClr val="bg1"/>
                </a:solidFill>
                <a:latin typeface="+mn-lt"/>
              </a:defRPr>
            </a:lvl2pPr>
            <a:lvl3pPr marL="918972" indent="-342900">
              <a:lnSpc>
                <a:spcPct val="120000"/>
              </a:lnSpc>
              <a:spcBef>
                <a:spcPts val="1000"/>
              </a:spcBef>
              <a:buClr>
                <a:schemeClr val="accent3">
                  <a:lumMod val="75000"/>
                </a:schemeClr>
              </a:buClr>
              <a:buFont typeface="+mj-lt"/>
              <a:buAutoNum type="arabicParenR"/>
              <a:defRPr sz="1800" spc="0">
                <a:solidFill>
                  <a:schemeClr val="bg1"/>
                </a:solidFill>
                <a:latin typeface="+mn-lt"/>
              </a:defRPr>
            </a:lvl3pPr>
            <a:lvl4pPr marL="1209294" indent="-342900">
              <a:lnSpc>
                <a:spcPct val="120000"/>
              </a:lnSpc>
              <a:spcBef>
                <a:spcPts val="1000"/>
              </a:spcBef>
              <a:buClr>
                <a:schemeClr val="accent3">
                  <a:lumMod val="75000"/>
                </a:schemeClr>
              </a:buClr>
              <a:buFont typeface="+mj-lt"/>
              <a:buAutoNum type="alphaLcParen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9" name="Content Placeholder 4">
            <a:extLst>
              <a:ext uri="{FF2B5EF4-FFF2-40B4-BE49-F238E27FC236}">
                <a16:creationId xmlns:a16="http://schemas.microsoft.com/office/drawing/2014/main" id="{39870F08-C2AE-9AF7-58DE-EEA8A48BEDA9}"/>
              </a:ext>
            </a:extLst>
          </p:cNvPr>
          <p:cNvSpPr>
            <a:spLocks noGrp="1"/>
          </p:cNvSpPr>
          <p:nvPr>
            <p:ph sz="quarter" idx="36" hasCustomPrompt="1"/>
          </p:nvPr>
        </p:nvSpPr>
        <p:spPr>
          <a:xfrm>
            <a:off x="4927600" y="2465539"/>
            <a:ext cx="6315069" cy="3723753"/>
          </a:xfrm>
        </p:spPr>
        <p:txBody>
          <a:bodyPr/>
          <a:lstStyle>
            <a:lvl1pPr marL="0" indent="0">
              <a:lnSpc>
                <a:spcPct val="120000"/>
              </a:lnSpc>
              <a:spcBef>
                <a:spcPts val="1000"/>
              </a:spcBef>
              <a:buClr>
                <a:schemeClr val="accent6"/>
              </a:buClr>
              <a:buFont typeface="Arial" panose="020B0604020202020204" pitchFamily="34" charset="0"/>
              <a:buNone/>
              <a:defRPr sz="1800" spc="0" baseline="0">
                <a:solidFill>
                  <a:schemeClr val="bg1"/>
                </a:solidFill>
                <a:latin typeface="+mn-lt"/>
              </a:defRPr>
            </a:lvl1pPr>
            <a:lvl2pPr marL="283464"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2pPr>
            <a:lvl3pPr marL="566928"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3pPr>
            <a:lvl4pPr marL="859536" indent="-285750">
              <a:lnSpc>
                <a:spcPct val="120000"/>
              </a:lnSpc>
              <a:spcBef>
                <a:spcPts val="1000"/>
              </a:spcBef>
              <a:buClr>
                <a:schemeClr val="accent3">
                  <a:lumMod val="75000"/>
                </a:schemeClr>
              </a:buClr>
              <a:buFont typeface="Arial" panose="020B0604020202020204" pitchFamily="34" charset="0"/>
              <a:buChar char="•"/>
              <a:defRPr sz="1800" spc="0">
                <a:solidFill>
                  <a:schemeClr val="bg1"/>
                </a:solidFill>
                <a:latin typeface="+mn-lt"/>
              </a:defRPr>
            </a:lvl4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5" name="Footer Placeholder 4">
            <a:extLst>
              <a:ext uri="{FF2B5EF4-FFF2-40B4-BE49-F238E27FC236}">
                <a16:creationId xmlns:a16="http://schemas.microsoft.com/office/drawing/2014/main" id="{B02A6961-FD29-3446-6A70-B0D4EE5D14C5}"/>
              </a:ext>
            </a:extLst>
          </p:cNvPr>
          <p:cNvSpPr>
            <a:spLocks noGrp="1"/>
          </p:cNvSpPr>
          <p:nvPr>
            <p:ph type="ftr" sz="quarter" idx="11"/>
          </p:nvPr>
        </p:nvSpPr>
        <p:spPr>
          <a:xfrm>
            <a:off x="336405" y="6237287"/>
            <a:ext cx="4114800" cy="365125"/>
          </a:xfrm>
        </p:spPr>
        <p:txBody>
          <a:bodyPr>
            <a:noAutofit/>
          </a:bodyPr>
          <a:lstStyle>
            <a:lvl1pPr algn="l">
              <a:defRPr sz="1200" spc="0">
                <a:solidFill>
                  <a:schemeClr val="bg1"/>
                </a:solidFill>
              </a:defRPr>
            </a:lvl1pPr>
          </a:lstStyle>
          <a:p>
            <a:r>
              <a:rPr lang="en-US" dirty="0"/>
              <a:t>Presentation title</a:t>
            </a:r>
          </a:p>
        </p:txBody>
      </p:sp>
      <p:sp>
        <p:nvSpPr>
          <p:cNvPr id="16" name="Slide Number Placeholder 5">
            <a:extLst>
              <a:ext uri="{FF2B5EF4-FFF2-40B4-BE49-F238E27FC236}">
                <a16:creationId xmlns:a16="http://schemas.microsoft.com/office/drawing/2014/main" id="{68477A85-1CCD-1BF5-8FF0-11B80AE2F6FC}"/>
              </a:ext>
            </a:extLst>
          </p:cNvPr>
          <p:cNvSpPr>
            <a:spLocks noGrp="1"/>
          </p:cNvSpPr>
          <p:nvPr>
            <p:ph type="sldNum" sz="quarter" idx="12"/>
          </p:nvPr>
        </p:nvSpPr>
        <p:spPr>
          <a:xfrm>
            <a:off x="9140971" y="6226198"/>
            <a:ext cx="2743200" cy="365125"/>
          </a:xfrm>
        </p:spPr>
        <p:txBody>
          <a:bodyPr>
            <a:noAutofit/>
          </a:bodyPr>
          <a:lstStyle>
            <a:lvl1pPr>
              <a:defRPr sz="1200">
                <a:solidFill>
                  <a:schemeClr val="bg1"/>
                </a:solidFill>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96622275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tx1"/>
            </a:gs>
            <a:gs pos="99000">
              <a:srgbClr val="05202E"/>
            </a:gs>
          </a:gsLst>
          <a:lin ang="5400000" scaled="1"/>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3EA418-19D1-0D4D-BE52-40A86E32FBF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2BAE0C-5187-A64D-A481-E69245670354}"/>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9759C05-48F5-9346-8256-5B61C6990E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bg1"/>
                </a:solidFill>
                <a:latin typeface="+mj-lt"/>
                <a:cs typeface="Biome" panose="020B0503030204020804" pitchFamily="34" charset="0"/>
              </a:defRPr>
            </a:lvl1pPr>
          </a:lstStyle>
          <a:p>
            <a:endParaRPr lang="en-US" dirty="0"/>
          </a:p>
        </p:txBody>
      </p:sp>
      <p:sp>
        <p:nvSpPr>
          <p:cNvPr id="5" name="Footer Placeholder 4">
            <a:extLst>
              <a:ext uri="{FF2B5EF4-FFF2-40B4-BE49-F238E27FC236}">
                <a16:creationId xmlns:a16="http://schemas.microsoft.com/office/drawing/2014/main" id="{84175D63-7351-9C4A-AEE0-10E27B3B64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bg1"/>
                </a:solidFill>
                <a:latin typeface="+mj-lt"/>
                <a:cs typeface="Biome" panose="020B0503030204020804" pitchFamily="34" charset="0"/>
              </a:defRPr>
            </a:lvl1pPr>
          </a:lstStyle>
          <a:p>
            <a:r>
              <a:rPr lang="en-US" dirty="0"/>
              <a:t>Presentation title</a:t>
            </a:r>
          </a:p>
        </p:txBody>
      </p:sp>
      <p:sp>
        <p:nvSpPr>
          <p:cNvPr id="6" name="Slide Number Placeholder 5">
            <a:extLst>
              <a:ext uri="{FF2B5EF4-FFF2-40B4-BE49-F238E27FC236}">
                <a16:creationId xmlns:a16="http://schemas.microsoft.com/office/drawing/2014/main" id="{7350889F-2BBA-5F45-95BC-BEA6688167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noAutofit/>
          </a:bodyPr>
          <a:lstStyle>
            <a:lvl1pPr algn="r">
              <a:defRPr sz="1200">
                <a:solidFill>
                  <a:schemeClr val="bg1"/>
                </a:solidFill>
                <a:latin typeface="+mj-lt"/>
                <a:cs typeface="Biome" panose="020B0503030204020804" pitchFamily="34" charset="0"/>
              </a:defRPr>
            </a:lvl1pPr>
          </a:lstStyle>
          <a:p>
            <a:fld id="{FE024F78-56A6-7740-B68D-8D4D026EDF3F}" type="slidenum">
              <a:rPr lang="en-US" smtClean="0"/>
              <a:pPr/>
              <a:t>‹#›</a:t>
            </a:fld>
            <a:endParaRPr lang="en-US" dirty="0"/>
          </a:p>
        </p:txBody>
      </p:sp>
    </p:spTree>
    <p:extLst>
      <p:ext uri="{BB962C8B-B14F-4D97-AF65-F5344CB8AC3E}">
        <p14:creationId xmlns:p14="http://schemas.microsoft.com/office/powerpoint/2010/main" val="1955693199"/>
      </p:ext>
    </p:extLst>
  </p:cSld>
  <p:clrMap bg1="lt1" tx1="dk1" bg2="lt2" tx2="dk2" accent1="accent1" accent2="accent2" accent3="accent3" accent4="accent4" accent5="accent5" accent6="accent6" hlink="hlink" folHlink="folHlink"/>
  <p:sldLayoutIdLst>
    <p:sldLayoutId id="2147483657" r:id="rId1"/>
    <p:sldLayoutId id="2147483679" r:id="rId2"/>
    <p:sldLayoutId id="2147483669" r:id="rId3"/>
    <p:sldLayoutId id="2147483672" r:id="rId4"/>
    <p:sldLayoutId id="2147483673" r:id="rId5"/>
    <p:sldLayoutId id="2147483674" r:id="rId6"/>
    <p:sldLayoutId id="2147483671" r:id="rId7"/>
    <p:sldLayoutId id="2147483675" r:id="rId8"/>
    <p:sldLayoutId id="2147483676" r:id="rId9"/>
    <p:sldLayoutId id="2147483670" r:id="rId10"/>
    <p:sldLayoutId id="2147483677" r:id="rId11"/>
    <p:sldLayoutId id="2147483678" r:id="rId12"/>
    <p:sldLayoutId id="2147483664" r:id="rId13"/>
    <p:sldLayoutId id="2147483663" r:id="rId14"/>
    <p:sldLayoutId id="2147483680" r:id="rId15"/>
  </p:sldLayoutIdLst>
  <p:hf hdr="0" ftr="0" dt="0"/>
  <p:txStyles>
    <p:titleStyle>
      <a:lvl1pPr algn="l" defTabSz="914400" rtl="0" eaLnBrk="1" latinLnBrk="0" hangingPunct="1">
        <a:lnSpc>
          <a:spcPct val="90000"/>
        </a:lnSpc>
        <a:spcBef>
          <a:spcPct val="0"/>
        </a:spcBef>
        <a:buNone/>
        <a:defRPr sz="4400" kern="1200" spc="300" baseline="0">
          <a:solidFill>
            <a:schemeClr val="bg1"/>
          </a:solidFill>
          <a:latin typeface="+mj-lt"/>
          <a:ea typeface="+mj-ea"/>
          <a:cs typeface="Biome" panose="020B0503030204020804"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800" kern="1200">
          <a:solidFill>
            <a:schemeClr val="accent3"/>
          </a:solidFill>
          <a:latin typeface="+mj-lt"/>
          <a:ea typeface="+mn-ea"/>
          <a:cs typeface="Biome" panose="020B0503030204020804" pitchFamily="34" charset="0"/>
        </a:defRPr>
      </a:lvl1pPr>
      <a:lvl2pPr marL="800100" indent="-342900" algn="l" defTabSz="914400" rtl="0" eaLnBrk="1" latinLnBrk="0" hangingPunct="1">
        <a:lnSpc>
          <a:spcPct val="90000"/>
        </a:lnSpc>
        <a:spcBef>
          <a:spcPts val="500"/>
        </a:spcBef>
        <a:buClr>
          <a:schemeClr val="accent6"/>
        </a:buClr>
        <a:buFont typeface="Arial" panose="020B0604020202020204" pitchFamily="34" charset="0"/>
        <a:buChar char="•"/>
        <a:defRPr sz="2400" kern="1200">
          <a:solidFill>
            <a:schemeClr val="bg1"/>
          </a:solidFill>
          <a:latin typeface="+mn-lt"/>
          <a:ea typeface="+mn-ea"/>
          <a:cs typeface="+mn-cs"/>
        </a:defRPr>
      </a:lvl2pPr>
      <a:lvl3pPr marL="1257300" indent="-342900" algn="l" defTabSz="914400" rtl="0" eaLnBrk="1" latinLnBrk="0" hangingPunct="1">
        <a:lnSpc>
          <a:spcPct val="90000"/>
        </a:lnSpc>
        <a:spcBef>
          <a:spcPts val="500"/>
        </a:spcBef>
        <a:buClr>
          <a:schemeClr val="accent6"/>
        </a:buClr>
        <a:buFont typeface="Arial" panose="020B0604020202020204" pitchFamily="34" charset="0"/>
        <a:buChar char="•"/>
        <a:defRPr sz="2000" kern="1200">
          <a:solidFill>
            <a:schemeClr val="bg1"/>
          </a:solidFill>
          <a:latin typeface="+mn-lt"/>
          <a:ea typeface="+mn-ea"/>
          <a:cs typeface="+mn-cs"/>
        </a:defRPr>
      </a:lvl3pPr>
      <a:lvl4pPr marL="16573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4pPr>
      <a:lvl5pPr marL="2114550" indent="-285750" algn="l" defTabSz="914400" rtl="0" eaLnBrk="1" latinLnBrk="0" hangingPunct="1">
        <a:lnSpc>
          <a:spcPct val="90000"/>
        </a:lnSpc>
        <a:spcBef>
          <a:spcPts val="500"/>
        </a:spcBef>
        <a:buClr>
          <a:schemeClr val="accent6"/>
        </a:buClr>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svg"/><Relationship Id="rId3" Type="http://schemas.openxmlformats.org/officeDocument/2006/relationships/image" Target="../media/image8.svg"/><Relationship Id="rId7" Type="http://schemas.openxmlformats.org/officeDocument/2006/relationships/image" Target="../media/image12.sv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jpeg"/><Relationship Id="rId1" Type="http://schemas.openxmlformats.org/officeDocument/2006/relationships/slideLayout" Target="../slideLayouts/slideLayout15.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5" Type="http://schemas.openxmlformats.org/officeDocument/2006/relationships/image" Target="../media/image2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7" name="그래픽 33">
            <a:extLst>
              <a:ext uri="{FF2B5EF4-FFF2-40B4-BE49-F238E27FC236}">
                <a16:creationId xmlns:a16="http://schemas.microsoft.com/office/drawing/2014/main" id="{B12AF31C-3FCA-47B1-A41D-918EC20E401E}"/>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12236" t="5566"/>
          <a:stretch/>
        </p:blipFill>
        <p:spPr>
          <a:xfrm rot="10800000" flipH="1" flipV="1">
            <a:off x="11291784" y="5960170"/>
            <a:ext cx="1133945" cy="1054256"/>
          </a:xfrm>
          <a:prstGeom prst="rect">
            <a:avLst/>
          </a:prstGeom>
        </p:spPr>
      </p:pic>
      <p:grpSp>
        <p:nvGrpSpPr>
          <p:cNvPr id="60" name="مجموعة 59">
            <a:extLst>
              <a:ext uri="{FF2B5EF4-FFF2-40B4-BE49-F238E27FC236}">
                <a16:creationId xmlns:a16="http://schemas.microsoft.com/office/drawing/2014/main" id="{2A51B41A-7335-4E7C-809D-3A63AE6346A6}"/>
              </a:ext>
            </a:extLst>
          </p:cNvPr>
          <p:cNvGrpSpPr/>
          <p:nvPr/>
        </p:nvGrpSpPr>
        <p:grpSpPr>
          <a:xfrm>
            <a:off x="-2" y="5041760"/>
            <a:ext cx="1464666" cy="1836821"/>
            <a:chOff x="-2" y="4492851"/>
            <a:chExt cx="1885950" cy="2365149"/>
          </a:xfrm>
        </p:grpSpPr>
        <p:pic>
          <p:nvPicPr>
            <p:cNvPr id="52" name="그래픽 28">
              <a:extLst>
                <a:ext uri="{FF2B5EF4-FFF2-40B4-BE49-F238E27FC236}">
                  <a16:creationId xmlns:a16="http://schemas.microsoft.com/office/drawing/2014/main" id="{147FCF4D-AED2-43A5-8556-6040396617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flipV="1">
              <a:off x="-2" y="4492851"/>
              <a:ext cx="1885950" cy="2365148"/>
            </a:xfrm>
            <a:prstGeom prst="rect">
              <a:avLst/>
            </a:prstGeom>
          </p:spPr>
        </p:pic>
        <p:pic>
          <p:nvPicPr>
            <p:cNvPr id="57" name="그래픽 33">
              <a:extLst>
                <a:ext uri="{FF2B5EF4-FFF2-40B4-BE49-F238E27FC236}">
                  <a16:creationId xmlns:a16="http://schemas.microsoft.com/office/drawing/2014/main" id="{EBCFF5FD-F6A1-4E71-942D-7A4AC84AEFE4}"/>
                </a:ext>
              </a:extLst>
            </p:cNvPr>
            <p:cNvPicPr>
              <a:picLocks noChangeAspect="1"/>
            </p:cNvPicPr>
            <p:nvPr/>
          </p:nvPicPr>
          <p:blipFill rotWithShape="1">
            <a:blip r:embed="rId6">
              <a:extLst>
                <a:ext uri="{96DAC541-7B7A-43D3-8B79-37D633B846F1}">
                  <asvg:svgBlip xmlns:asvg="http://schemas.microsoft.com/office/drawing/2016/SVG/main" r:embed="rId7"/>
                </a:ext>
              </a:extLst>
            </a:blip>
            <a:srcRect t="1" r="19499" b="43717"/>
            <a:stretch/>
          </p:blipFill>
          <p:spPr>
            <a:xfrm flipH="1">
              <a:off x="-2" y="5079515"/>
              <a:ext cx="1504950" cy="1778485"/>
            </a:xfrm>
            <a:prstGeom prst="rect">
              <a:avLst/>
            </a:prstGeom>
          </p:spPr>
        </p:pic>
        <p:pic>
          <p:nvPicPr>
            <p:cNvPr id="58" name="그래픽 34">
              <a:extLst>
                <a:ext uri="{FF2B5EF4-FFF2-40B4-BE49-F238E27FC236}">
                  <a16:creationId xmlns:a16="http://schemas.microsoft.com/office/drawing/2014/main" id="{DA21084A-D01D-4EE9-AB55-F11BFC56EBE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7772" y="5678140"/>
              <a:ext cx="523875" cy="865533"/>
            </a:xfrm>
            <a:prstGeom prst="rect">
              <a:avLst/>
            </a:prstGeom>
          </p:spPr>
        </p:pic>
      </p:grpSp>
      <p:grpSp>
        <p:nvGrpSpPr>
          <p:cNvPr id="62" name="مجموعة 61">
            <a:extLst>
              <a:ext uri="{FF2B5EF4-FFF2-40B4-BE49-F238E27FC236}">
                <a16:creationId xmlns:a16="http://schemas.microsoft.com/office/drawing/2014/main" id="{42DF1928-B54C-477B-A415-742B123E5FAC}"/>
              </a:ext>
            </a:extLst>
          </p:cNvPr>
          <p:cNvGrpSpPr/>
          <p:nvPr/>
        </p:nvGrpSpPr>
        <p:grpSpPr>
          <a:xfrm>
            <a:off x="10292643" y="1"/>
            <a:ext cx="1899357" cy="2133600"/>
            <a:chOff x="10122031" y="0"/>
            <a:chExt cx="2069969" cy="2325253"/>
          </a:xfrm>
        </p:grpSpPr>
        <p:pic>
          <p:nvPicPr>
            <p:cNvPr id="53" name="그래픽 29">
              <a:extLst>
                <a:ext uri="{FF2B5EF4-FFF2-40B4-BE49-F238E27FC236}">
                  <a16:creationId xmlns:a16="http://schemas.microsoft.com/office/drawing/2014/main" id="{093B7853-2C3F-4765-978C-373ECEF0C00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flipV="1">
              <a:off x="10229847" y="1"/>
              <a:ext cx="1962150" cy="2325252"/>
            </a:xfrm>
            <a:prstGeom prst="rect">
              <a:avLst/>
            </a:prstGeom>
          </p:spPr>
        </p:pic>
        <p:pic>
          <p:nvPicPr>
            <p:cNvPr id="56" name="그래픽 32">
              <a:extLst>
                <a:ext uri="{FF2B5EF4-FFF2-40B4-BE49-F238E27FC236}">
                  <a16:creationId xmlns:a16="http://schemas.microsoft.com/office/drawing/2014/main" id="{05AA903E-8CE7-4287-8375-09AB392979C9}"/>
                </a:ext>
              </a:extLst>
            </p:cNvPr>
            <p:cNvPicPr>
              <a:picLocks noChangeAspect="1"/>
            </p:cNvPicPr>
            <p:nvPr/>
          </p:nvPicPr>
          <p:blipFill rotWithShape="1">
            <a:blip r:embed="rId12">
              <a:extLst>
                <a:ext uri="{96DAC541-7B7A-43D3-8B79-37D633B846F1}">
                  <asvg:svgBlip xmlns:asvg="http://schemas.microsoft.com/office/drawing/2016/SVG/main" r:embed="rId13"/>
                </a:ext>
              </a:extLst>
            </a:blip>
            <a:srcRect l="10934" b="50000"/>
            <a:stretch/>
          </p:blipFill>
          <p:spPr>
            <a:xfrm flipH="1" flipV="1">
              <a:off x="10122031" y="0"/>
              <a:ext cx="2069969" cy="1471615"/>
            </a:xfrm>
            <a:prstGeom prst="rect">
              <a:avLst/>
            </a:prstGeom>
          </p:spPr>
        </p:pic>
        <p:pic>
          <p:nvPicPr>
            <p:cNvPr id="59" name="그래픽 35">
              <a:extLst>
                <a:ext uri="{FF2B5EF4-FFF2-40B4-BE49-F238E27FC236}">
                  <a16:creationId xmlns:a16="http://schemas.microsoft.com/office/drawing/2014/main" id="{32EB4F03-E0D2-4D9A-BBF4-0FFA58FD2BF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021068" y="176360"/>
              <a:ext cx="833437" cy="585787"/>
            </a:xfrm>
            <a:prstGeom prst="rect">
              <a:avLst/>
            </a:prstGeom>
          </p:spPr>
        </p:pic>
      </p:grpSp>
      <p:sp>
        <p:nvSpPr>
          <p:cNvPr id="74" name="TextBox 3">
            <a:extLst>
              <a:ext uri="{FF2B5EF4-FFF2-40B4-BE49-F238E27FC236}">
                <a16:creationId xmlns:a16="http://schemas.microsoft.com/office/drawing/2014/main" id="{D341CFF8-C3A0-4DF9-BD37-5BF2EF6EA099}"/>
              </a:ext>
            </a:extLst>
          </p:cNvPr>
          <p:cNvSpPr txBox="1"/>
          <p:nvPr/>
        </p:nvSpPr>
        <p:spPr>
          <a:xfrm>
            <a:off x="2585884" y="269420"/>
            <a:ext cx="7496013" cy="1093761"/>
          </a:xfrm>
          <a:prstGeom prst="rect">
            <a:avLst/>
          </a:prstGeom>
          <a:solidFill>
            <a:schemeClr val="accent3"/>
          </a:solidFill>
        </p:spPr>
        <p:txBody>
          <a:bodyPr wrap="square" rtlCol="1">
            <a:spAutoFit/>
          </a:bodyPr>
          <a:lstStyle>
            <a:defPPr>
              <a:defRPr lang="ko-KR"/>
            </a:defPPr>
            <a:lvl1pPr algn="ctr">
              <a:lnSpc>
                <a:spcPts val="8300"/>
              </a:lnSpc>
              <a:defRPr sz="2800">
                <a:latin typeface="Bahij TheSansArabic SemiLight" panose="02040503050201020203" pitchFamily="18" charset="-78"/>
                <a:cs typeface="Bahij TheSansArabic SemiLight" panose="02040503050201020203" pitchFamily="18" charset="-78"/>
              </a:defRPr>
            </a:lvl1pPr>
          </a:lstStyle>
          <a:p>
            <a:r>
              <a:rPr lang="ar-SA" altLang="ko-KR" sz="6000" b="1" dirty="0">
                <a:solidFill>
                  <a:srgbClr val="191919"/>
                </a:solidFill>
                <a:latin typeface="Spartan"/>
              </a:rPr>
              <a:t>مشروع برمجة2</a:t>
            </a:r>
            <a:endParaRPr lang="ko-KR" altLang="en-US" sz="6000" b="1" dirty="0">
              <a:solidFill>
                <a:srgbClr val="191919"/>
              </a:solidFill>
              <a:latin typeface="Spartan"/>
            </a:endParaRPr>
          </a:p>
        </p:txBody>
      </p:sp>
      <p:sp>
        <p:nvSpPr>
          <p:cNvPr id="76" name="사각형: 둥근 모서리 5">
            <a:extLst>
              <a:ext uri="{FF2B5EF4-FFF2-40B4-BE49-F238E27FC236}">
                <a16:creationId xmlns:a16="http://schemas.microsoft.com/office/drawing/2014/main" id="{A8AE52DE-9A1B-407D-9DF4-01A6EB633F7D}"/>
              </a:ext>
            </a:extLst>
          </p:cNvPr>
          <p:cNvSpPr/>
          <p:nvPr/>
        </p:nvSpPr>
        <p:spPr>
          <a:xfrm>
            <a:off x="6847034" y="5689320"/>
            <a:ext cx="2747938" cy="515526"/>
          </a:xfrm>
          <a:prstGeom prst="roundRect">
            <a:avLst>
              <a:gd name="adj" fmla="val 50000"/>
            </a:avLst>
          </a:prstGeom>
          <a:solidFill>
            <a:srgbClr val="FAFAFA"/>
          </a:solidFill>
          <a:ln>
            <a:noFill/>
          </a:ln>
          <a:effectLst>
            <a:glow rad="355600">
              <a:srgbClr val="F9FAFA">
                <a:alpha val="52941"/>
              </a:srgbClr>
            </a:glow>
            <a:innerShdw blurRad="63500" dist="50800" dir="13500000">
              <a:srgbClr val="B4B9C4">
                <a:alpha val="5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rgbClr val="B4B9C4"/>
              </a:solidFill>
              <a:latin typeface="+mj-lt"/>
            </a:endParaRPr>
          </a:p>
        </p:txBody>
      </p:sp>
      <p:sp>
        <p:nvSpPr>
          <p:cNvPr id="77" name="مربع نص 76">
            <a:extLst>
              <a:ext uri="{FF2B5EF4-FFF2-40B4-BE49-F238E27FC236}">
                <a16:creationId xmlns:a16="http://schemas.microsoft.com/office/drawing/2014/main" id="{F5F65715-6A0B-4677-9ACA-45BC86D69029}"/>
              </a:ext>
            </a:extLst>
          </p:cNvPr>
          <p:cNvSpPr txBox="1"/>
          <p:nvPr/>
        </p:nvSpPr>
        <p:spPr>
          <a:xfrm>
            <a:off x="6867841" y="5719607"/>
            <a:ext cx="2771810" cy="430887"/>
          </a:xfrm>
          <a:prstGeom prst="rect">
            <a:avLst/>
          </a:prstGeom>
          <a:noFill/>
        </p:spPr>
        <p:txBody>
          <a:bodyPr wrap="square" rtlCol="1">
            <a:spAutoFit/>
          </a:bodyPr>
          <a:lstStyle/>
          <a:p>
            <a:pPr algn="ctr">
              <a:lnSpc>
                <a:spcPct val="150000"/>
              </a:lnSpc>
            </a:pPr>
            <a:r>
              <a:rPr lang="ar-SA" sz="1600" dirty="0">
                <a:solidFill>
                  <a:srgbClr val="191919"/>
                </a:solidFill>
                <a:latin typeface="Bahij TheSansArabic SemiLight" panose="02040503050201020203" pitchFamily="18" charset="-78"/>
                <a:cs typeface="Bahij TheSansArabic SemiLight" panose="02040503050201020203" pitchFamily="18" charset="-78"/>
              </a:rPr>
              <a:t>العام الدراسي : 2023 – 2024 </a:t>
            </a:r>
            <a:endParaRPr lang="ar-SY" sz="2400" dirty="0">
              <a:solidFill>
                <a:srgbClr val="191919"/>
              </a:solidFill>
              <a:latin typeface="Bahij TheSansArabic SemiLight" panose="02040503050201020203" pitchFamily="18" charset="-78"/>
              <a:cs typeface="Bahij TheSansArabic SemiLight" panose="02040503050201020203" pitchFamily="18" charset="-78"/>
            </a:endParaRPr>
          </a:p>
        </p:txBody>
      </p:sp>
      <p:sp>
        <p:nvSpPr>
          <p:cNvPr id="78" name="مربع نص 77">
            <a:extLst>
              <a:ext uri="{FF2B5EF4-FFF2-40B4-BE49-F238E27FC236}">
                <a16:creationId xmlns:a16="http://schemas.microsoft.com/office/drawing/2014/main" id="{77A78553-3613-4D1F-BB69-72AD98471D91}"/>
              </a:ext>
            </a:extLst>
          </p:cNvPr>
          <p:cNvSpPr txBox="1"/>
          <p:nvPr/>
        </p:nvSpPr>
        <p:spPr>
          <a:xfrm>
            <a:off x="5347423" y="2727303"/>
            <a:ext cx="6152527" cy="1227965"/>
          </a:xfrm>
          <a:prstGeom prst="rect">
            <a:avLst/>
          </a:prstGeom>
          <a:noFill/>
        </p:spPr>
        <p:txBody>
          <a:bodyPr wrap="square" rtlCol="1">
            <a:spAutoFit/>
          </a:bodyPr>
          <a:lstStyle/>
          <a:p>
            <a:pPr algn="ctr">
              <a:lnSpc>
                <a:spcPct val="200000"/>
              </a:lnSpc>
            </a:pPr>
            <a:r>
              <a:rPr lang="ar-SA" sz="2000" dirty="0">
                <a:solidFill>
                  <a:schemeClr val="accent4"/>
                </a:solidFill>
                <a:latin typeface="Bahij TheSansArabic SemiLight" panose="02040503050201020203" pitchFamily="18" charset="-78"/>
                <a:cs typeface="Bahij TheSansArabic SemiLight" panose="02040503050201020203" pitchFamily="18" charset="-78"/>
              </a:rPr>
              <a:t>إعداد الطالبين :</a:t>
            </a:r>
          </a:p>
          <a:p>
            <a:pPr algn="ctr">
              <a:lnSpc>
                <a:spcPct val="200000"/>
              </a:lnSpc>
            </a:pPr>
            <a:r>
              <a:rPr lang="ar-SA" sz="2000" dirty="0">
                <a:solidFill>
                  <a:schemeClr val="accent4"/>
                </a:solidFill>
                <a:latin typeface="Bahij TheSansArabic SemiLight" panose="02040503050201020203" pitchFamily="18" charset="-78"/>
                <a:cs typeface="Bahij TheSansArabic SemiLight" panose="02040503050201020203" pitchFamily="18" charset="-78"/>
              </a:rPr>
              <a:t>احمد عمر العباس  </a:t>
            </a:r>
            <a:r>
              <a:rPr lang="ar-SA" sz="2000" dirty="0">
                <a:solidFill>
                  <a:schemeClr val="accent4"/>
                </a:solidFill>
                <a:cs typeface="Bahij TheSansArabic SemiLight" panose="02040503050201020203" pitchFamily="18" charset="-78"/>
              </a:rPr>
              <a:t>عامر عدنان </a:t>
            </a:r>
            <a:r>
              <a:rPr lang="ar-SA" sz="2000" dirty="0">
                <a:solidFill>
                  <a:schemeClr val="accent4"/>
                </a:solidFill>
                <a:latin typeface="Bahij TheSansArabic SemiLight" panose="02040503050201020203" pitchFamily="18" charset="-78"/>
                <a:cs typeface="Bahij TheSansArabic SemiLight" panose="02040503050201020203" pitchFamily="18" charset="-78"/>
              </a:rPr>
              <a:t>النعمة </a:t>
            </a:r>
          </a:p>
        </p:txBody>
      </p:sp>
      <p:sp>
        <p:nvSpPr>
          <p:cNvPr id="79" name="مربع نص 78">
            <a:extLst>
              <a:ext uri="{FF2B5EF4-FFF2-40B4-BE49-F238E27FC236}">
                <a16:creationId xmlns:a16="http://schemas.microsoft.com/office/drawing/2014/main" id="{CF54F4AE-2E27-4C67-A15B-08BB0E2ED89F}"/>
              </a:ext>
            </a:extLst>
          </p:cNvPr>
          <p:cNvSpPr txBox="1"/>
          <p:nvPr/>
        </p:nvSpPr>
        <p:spPr>
          <a:xfrm>
            <a:off x="6282524" y="4272916"/>
            <a:ext cx="4323266" cy="456535"/>
          </a:xfrm>
          <a:prstGeom prst="rect">
            <a:avLst/>
          </a:prstGeom>
          <a:noFill/>
        </p:spPr>
        <p:txBody>
          <a:bodyPr wrap="square" rtlCol="1">
            <a:spAutoFit/>
          </a:bodyPr>
          <a:lstStyle/>
          <a:p>
            <a:pPr algn="ctr">
              <a:lnSpc>
                <a:spcPct val="150000"/>
              </a:lnSpc>
            </a:pPr>
            <a:r>
              <a:rPr lang="ar-SA" dirty="0">
                <a:solidFill>
                  <a:schemeClr val="accent4"/>
                </a:solidFill>
                <a:latin typeface="Bahij TheSansArabic SemiLight" panose="02040503050201020203" pitchFamily="18" charset="-78"/>
                <a:cs typeface="Bahij TheSansArabic SemiLight" panose="02040503050201020203" pitchFamily="18" charset="-78"/>
              </a:rPr>
              <a:t>إشراف</a:t>
            </a:r>
            <a:r>
              <a:rPr lang="ar-SA" dirty="0">
                <a:solidFill>
                  <a:srgbClr val="191919"/>
                </a:solidFill>
                <a:latin typeface="Bahij TheSansArabic SemiLight" panose="02040503050201020203" pitchFamily="18" charset="-78"/>
                <a:cs typeface="Bahij TheSansArabic SemiLight" panose="02040503050201020203" pitchFamily="18" charset="-78"/>
              </a:rPr>
              <a:t> </a:t>
            </a:r>
            <a:r>
              <a:rPr lang="ar-SA" dirty="0">
                <a:solidFill>
                  <a:schemeClr val="accent4"/>
                </a:solidFill>
                <a:latin typeface="Bahij TheSansArabic SemiLight" panose="02040503050201020203" pitchFamily="18" charset="-78"/>
                <a:cs typeface="Bahij TheSansArabic SemiLight" panose="02040503050201020203" pitchFamily="18" charset="-78"/>
              </a:rPr>
              <a:t>الأستاذ :</a:t>
            </a:r>
            <a:r>
              <a:rPr lang="ar-SA" dirty="0">
                <a:solidFill>
                  <a:srgbClr val="191919"/>
                </a:solidFill>
                <a:latin typeface="Bahij TheSansArabic SemiLight" panose="02040503050201020203" pitchFamily="18" charset="-78"/>
                <a:cs typeface="Bahij TheSansArabic SemiLight" panose="02040503050201020203" pitchFamily="18" charset="-78"/>
              </a:rPr>
              <a:t>  </a:t>
            </a:r>
            <a:r>
              <a:rPr lang="ar-SA" dirty="0">
                <a:solidFill>
                  <a:schemeClr val="accent4"/>
                </a:solidFill>
                <a:cs typeface="Bahij TheSansArabic SemiLight" panose="02040503050201020203" pitchFamily="18" charset="-78"/>
              </a:rPr>
              <a:t>عبد</a:t>
            </a:r>
            <a:r>
              <a:rPr lang="ar-SA" dirty="0">
                <a:solidFill>
                  <a:srgbClr val="191919"/>
                </a:solidFill>
                <a:latin typeface="Bahij TheSansArabic SemiLight" panose="02040503050201020203" pitchFamily="18" charset="-78"/>
                <a:cs typeface="Bahij TheSansArabic SemiLight" panose="02040503050201020203" pitchFamily="18" charset="-78"/>
              </a:rPr>
              <a:t> </a:t>
            </a:r>
            <a:r>
              <a:rPr lang="ar-SA" dirty="0">
                <a:solidFill>
                  <a:schemeClr val="accent4"/>
                </a:solidFill>
                <a:latin typeface="Bahij TheSansArabic SemiLight" panose="02040503050201020203" pitchFamily="18" charset="-78"/>
                <a:cs typeface="Bahij TheSansArabic SemiLight" panose="02040503050201020203" pitchFamily="18" charset="-78"/>
              </a:rPr>
              <a:t>المهيمن</a:t>
            </a:r>
            <a:r>
              <a:rPr lang="ar-SA" dirty="0">
                <a:solidFill>
                  <a:srgbClr val="191919"/>
                </a:solidFill>
                <a:latin typeface="Bahij TheSansArabic SemiLight" panose="02040503050201020203" pitchFamily="18" charset="-78"/>
                <a:cs typeface="Bahij TheSansArabic SemiLight" panose="02040503050201020203" pitchFamily="18" charset="-78"/>
              </a:rPr>
              <a:t> </a:t>
            </a:r>
            <a:r>
              <a:rPr lang="ar-SA" dirty="0">
                <a:solidFill>
                  <a:schemeClr val="accent4"/>
                </a:solidFill>
                <a:latin typeface="Bahij TheSansArabic SemiLight" panose="02040503050201020203" pitchFamily="18" charset="-78"/>
                <a:cs typeface="Bahij TheSansArabic SemiLight" panose="02040503050201020203" pitchFamily="18" charset="-78"/>
              </a:rPr>
              <a:t>إسماعيل</a:t>
            </a:r>
            <a:r>
              <a:rPr lang="ar-SA" dirty="0">
                <a:solidFill>
                  <a:srgbClr val="191919"/>
                </a:solidFill>
                <a:latin typeface="Bahij TheSansArabic SemiLight" panose="02040503050201020203" pitchFamily="18" charset="-78"/>
                <a:cs typeface="Bahij TheSansArabic SemiLight" panose="02040503050201020203" pitchFamily="18" charset="-78"/>
              </a:rPr>
              <a:t>  </a:t>
            </a:r>
            <a:endParaRPr lang="ar-SY" dirty="0">
              <a:solidFill>
                <a:srgbClr val="191919"/>
              </a:solidFill>
              <a:latin typeface="Bahij TheSansArabic SemiLight" panose="02040503050201020203" pitchFamily="18" charset="-78"/>
              <a:cs typeface="Bahij TheSansArabic SemiLight" panose="02040503050201020203" pitchFamily="18" charset="-78"/>
            </a:endParaRPr>
          </a:p>
        </p:txBody>
      </p:sp>
      <p:sp>
        <p:nvSpPr>
          <p:cNvPr id="81" name="사각형: 둥근 모서리 5">
            <a:extLst>
              <a:ext uri="{FF2B5EF4-FFF2-40B4-BE49-F238E27FC236}">
                <a16:creationId xmlns:a16="http://schemas.microsoft.com/office/drawing/2014/main" id="{D68D6B62-7AF6-4581-B4A2-067F53C23FEA}"/>
              </a:ext>
            </a:extLst>
          </p:cNvPr>
          <p:cNvSpPr/>
          <p:nvPr/>
        </p:nvSpPr>
        <p:spPr>
          <a:xfrm>
            <a:off x="3070471" y="1829055"/>
            <a:ext cx="6087177" cy="515526"/>
          </a:xfrm>
          <a:prstGeom prst="roundRect">
            <a:avLst>
              <a:gd name="adj" fmla="val 0"/>
            </a:avLst>
          </a:prstGeom>
          <a:solidFill>
            <a:schemeClr val="accent4">
              <a:lumMod val="75000"/>
            </a:schemeClr>
          </a:solidFill>
          <a:ln>
            <a:noFill/>
          </a:ln>
          <a:effectLst>
            <a:innerShdw blurRad="63500" dist="50800" dir="13500000">
              <a:srgbClr val="B4B9C4">
                <a:alpha val="5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400" dirty="0">
              <a:solidFill>
                <a:srgbClr val="B4B9C4"/>
              </a:solidFill>
              <a:latin typeface="+mj-lt"/>
            </a:endParaRPr>
          </a:p>
        </p:txBody>
      </p:sp>
      <p:sp>
        <p:nvSpPr>
          <p:cNvPr id="82" name="مربع نص 81">
            <a:extLst>
              <a:ext uri="{FF2B5EF4-FFF2-40B4-BE49-F238E27FC236}">
                <a16:creationId xmlns:a16="http://schemas.microsoft.com/office/drawing/2014/main" id="{429F3E47-1E96-4FAD-A00B-02564A23E028}"/>
              </a:ext>
            </a:extLst>
          </p:cNvPr>
          <p:cNvSpPr txBox="1"/>
          <p:nvPr/>
        </p:nvSpPr>
        <p:spPr>
          <a:xfrm>
            <a:off x="3052481" y="1917136"/>
            <a:ext cx="6152527" cy="369332"/>
          </a:xfrm>
          <a:prstGeom prst="rect">
            <a:avLst/>
          </a:prstGeom>
          <a:noFill/>
        </p:spPr>
        <p:txBody>
          <a:bodyPr wrap="square" rtlCol="1">
            <a:spAutoFit/>
          </a:bodyPr>
          <a:lstStyle/>
          <a:p>
            <a:pPr algn="ctr"/>
            <a:r>
              <a:rPr lang="ar-SA" dirty="0">
                <a:solidFill>
                  <a:schemeClr val="bg1"/>
                </a:solidFill>
                <a:latin typeface="Bahij TheSansArabic SemiLight" panose="02040503050201020203" pitchFamily="18" charset="-78"/>
                <a:cs typeface="Bahij TheSansArabic SemiLight" panose="02040503050201020203" pitchFamily="18" charset="-78"/>
              </a:rPr>
              <a:t>كلية الهندسة المعلوماتية – السنة الثانية – المشروع الفصلي </a:t>
            </a:r>
            <a:endParaRPr lang="ar-SY" dirty="0">
              <a:solidFill>
                <a:schemeClr val="bg1"/>
              </a:solidFill>
              <a:latin typeface="Bahij TheSansArabic SemiLight" panose="02040503050201020203" pitchFamily="18" charset="-78"/>
              <a:cs typeface="Bahij TheSansArabic SemiLight" panose="02040503050201020203" pitchFamily="18" charset="-78"/>
            </a:endParaRPr>
          </a:p>
        </p:txBody>
      </p:sp>
      <p:pic>
        <p:nvPicPr>
          <p:cNvPr id="3" name="صورة 2">
            <a:extLst>
              <a:ext uri="{FF2B5EF4-FFF2-40B4-BE49-F238E27FC236}">
                <a16:creationId xmlns:a16="http://schemas.microsoft.com/office/drawing/2014/main" id="{EDC743F3-A607-3562-ECA6-3ACCFAD68DCB}"/>
              </a:ext>
            </a:extLst>
          </p:cNvPr>
          <p:cNvPicPr>
            <a:picLocks noChangeAspect="1"/>
          </p:cNvPicPr>
          <p:nvPr/>
        </p:nvPicPr>
        <p:blipFill>
          <a:blip r:embed="rId16"/>
          <a:stretch>
            <a:fillRect/>
          </a:stretch>
        </p:blipFill>
        <p:spPr>
          <a:xfrm>
            <a:off x="598741" y="2727304"/>
            <a:ext cx="5327483" cy="3317988"/>
          </a:xfrm>
          <a:prstGeom prst="rect">
            <a:avLst/>
          </a:prstGeom>
        </p:spPr>
      </p:pic>
      <p:pic>
        <p:nvPicPr>
          <p:cNvPr id="6" name="صورة 5">
            <a:extLst>
              <a:ext uri="{FF2B5EF4-FFF2-40B4-BE49-F238E27FC236}">
                <a16:creationId xmlns:a16="http://schemas.microsoft.com/office/drawing/2014/main" id="{B7B35530-7943-010A-E68B-A4B44E1073BB}"/>
              </a:ext>
            </a:extLst>
          </p:cNvPr>
          <p:cNvPicPr>
            <a:picLocks noChangeAspect="1"/>
          </p:cNvPicPr>
          <p:nvPr/>
        </p:nvPicPr>
        <p:blipFill>
          <a:blip r:embed="rId17"/>
          <a:stretch>
            <a:fillRect/>
          </a:stretch>
        </p:blipFill>
        <p:spPr>
          <a:xfrm>
            <a:off x="156873" y="129777"/>
            <a:ext cx="1365862" cy="1365862"/>
          </a:xfrm>
          <a:prstGeom prst="rect">
            <a:avLst/>
          </a:prstGeom>
        </p:spPr>
      </p:pic>
    </p:spTree>
    <p:extLst>
      <p:ext uri="{BB962C8B-B14F-4D97-AF65-F5344CB8AC3E}">
        <p14:creationId xmlns:p14="http://schemas.microsoft.com/office/powerpoint/2010/main" val="1333818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 Task</a:t>
            </a:r>
            <a:r>
              <a:rPr lang="ar-SA" dirty="0"/>
              <a:t> </a:t>
            </a:r>
          </a:p>
        </p:txBody>
      </p:sp>
      <p:pic>
        <p:nvPicPr>
          <p:cNvPr id="7" name="عنصر نائب للمحتوى 6">
            <a:extLst>
              <a:ext uri="{FF2B5EF4-FFF2-40B4-BE49-F238E27FC236}">
                <a16:creationId xmlns:a16="http://schemas.microsoft.com/office/drawing/2014/main" id="{9220F61A-B3A7-39A9-54D5-0106862223E7}"/>
              </a:ext>
            </a:extLst>
          </p:cNvPr>
          <p:cNvPicPr>
            <a:picLocks noGrp="1" noChangeAspect="1"/>
          </p:cNvPicPr>
          <p:nvPr>
            <p:ph sz="quarter" idx="37"/>
          </p:nvPr>
        </p:nvPicPr>
        <p:blipFill>
          <a:blip r:embed="rId3"/>
          <a:stretch>
            <a:fillRect/>
          </a:stretch>
        </p:blipFill>
        <p:spPr>
          <a:xfrm>
            <a:off x="6676103" y="2123768"/>
            <a:ext cx="4817808" cy="4149213"/>
          </a:xfrm>
        </p:spPr>
      </p:pic>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2862322"/>
          </a:xfrm>
          <a:prstGeom prst="rect">
            <a:avLst/>
          </a:prstGeom>
          <a:noFill/>
        </p:spPr>
        <p:txBody>
          <a:bodyPr wrap="square" rtlCol="1">
            <a:spAutoFit/>
          </a:bodyPr>
          <a:lstStyle/>
          <a:p>
            <a:pPr algn="r" rtl="1"/>
            <a:r>
              <a:rPr lang="ar-SA" dirty="0">
                <a:solidFill>
                  <a:schemeClr val="bg1"/>
                </a:solidFill>
                <a:latin typeface="+mj-lt"/>
              </a:rPr>
              <a:t>كتابة خصائص التي تخص مهمة مع الحاقها بأنواع البيانات وكتابة معرف لكل المهمة  حيث ان المعرف يزداد تلقائيا عند انشاء كائن من </a:t>
            </a:r>
            <a:r>
              <a:rPr lang="en-US" dirty="0">
                <a:solidFill>
                  <a:schemeClr val="bg1"/>
                </a:solidFill>
                <a:latin typeface="+mj-lt"/>
              </a:rPr>
              <a:t>class Task </a:t>
            </a:r>
            <a:endParaRPr lang="ar-SA" dirty="0">
              <a:solidFill>
                <a:schemeClr val="bg1"/>
              </a:solidFill>
              <a:latin typeface="+mj-lt"/>
            </a:endParaRPr>
          </a:p>
          <a:p>
            <a:pPr algn="r" rtl="1"/>
            <a:endParaRPr lang="en-US" dirty="0"/>
          </a:p>
          <a:p>
            <a:pPr algn="r" rtl="1"/>
            <a:endParaRPr lang="en-US" dirty="0"/>
          </a:p>
          <a:p>
            <a:pPr algn="r" rtl="1"/>
            <a:endParaRPr lang="en-US" dirty="0"/>
          </a:p>
          <a:p>
            <a:pPr algn="r" rtl="1"/>
            <a:endParaRPr lang="en-US" dirty="0"/>
          </a:p>
          <a:p>
            <a:pPr algn="r" rtl="1"/>
            <a:endParaRPr lang="en-US" dirty="0"/>
          </a:p>
          <a:p>
            <a:pPr algn="r" rtl="1"/>
            <a:r>
              <a:rPr lang="ar-SA" dirty="0">
                <a:solidFill>
                  <a:schemeClr val="bg1"/>
                </a:solidFill>
              </a:rPr>
              <a:t>انشاء باني يستقبل القيم من قبل المستخدم عند انشاء كائن من نوع </a:t>
            </a:r>
            <a:r>
              <a:rPr lang="en-US" dirty="0">
                <a:solidFill>
                  <a:schemeClr val="bg1"/>
                </a:solidFill>
                <a:latin typeface="+mj-lt"/>
              </a:rPr>
              <a:t>class Task </a:t>
            </a:r>
            <a:r>
              <a:rPr lang="ar-SA" dirty="0">
                <a:solidFill>
                  <a:schemeClr val="bg1"/>
                </a:solidFill>
                <a:latin typeface="+mj-lt"/>
              </a:rPr>
              <a:t> </a:t>
            </a:r>
          </a:p>
          <a:p>
            <a:pPr algn="r" rtl="1"/>
            <a:r>
              <a:rPr lang="ar-SA" dirty="0">
                <a:solidFill>
                  <a:schemeClr val="bg1"/>
                </a:solidFill>
                <a:latin typeface="+mj-lt"/>
              </a:rPr>
              <a:t>حيث ان المعرف يزداد تلقائيا عند انشاء كائن </a:t>
            </a:r>
          </a:p>
          <a:p>
            <a:pPr algn="r" rtl="1"/>
            <a:endParaRPr lang="en-US" dirty="0">
              <a:solidFill>
                <a:schemeClr val="bg1"/>
              </a:solidFill>
            </a:endParaRPr>
          </a:p>
        </p:txBody>
      </p:sp>
    </p:spTree>
    <p:extLst>
      <p:ext uri="{BB962C8B-B14F-4D97-AF65-F5344CB8AC3E}">
        <p14:creationId xmlns:p14="http://schemas.microsoft.com/office/powerpoint/2010/main" val="2544972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 Task</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970318"/>
          </a:xfrm>
          <a:prstGeom prst="rect">
            <a:avLst/>
          </a:prstGeom>
          <a:noFill/>
        </p:spPr>
        <p:txBody>
          <a:bodyPr wrap="square" rtlCol="1">
            <a:spAutoFit/>
          </a:bodyPr>
          <a:lstStyle/>
          <a:p>
            <a:pPr algn="r" rtl="1"/>
            <a:r>
              <a:rPr lang="ar-SA" dirty="0">
                <a:solidFill>
                  <a:schemeClr val="bg1"/>
                </a:solidFill>
                <a:latin typeface="+mj-lt"/>
              </a:rPr>
              <a:t>كتابة دالة تغليف حيث تقوم بحماية البيانات من أي وصول غير مصرح عنه بخصوص معرف مهمة</a:t>
            </a:r>
          </a:p>
          <a:p>
            <a:pPr algn="r" rtl="1"/>
            <a:endParaRPr lang="ar-SA" dirty="0">
              <a:solidFill>
                <a:schemeClr val="bg1"/>
              </a:solidFill>
              <a:latin typeface="+mj-lt"/>
            </a:endParaRPr>
          </a:p>
          <a:p>
            <a:pPr algn="r" rtl="1"/>
            <a:endParaRPr lang="ar-SA" dirty="0">
              <a:solidFill>
                <a:schemeClr val="bg1"/>
              </a:solidFill>
              <a:latin typeface="+mj-lt"/>
            </a:endParaRPr>
          </a:p>
          <a:p>
            <a:pPr algn="r" rtl="1"/>
            <a:endParaRPr lang="ar-SA" dirty="0">
              <a:solidFill>
                <a:schemeClr val="bg1"/>
              </a:solidFill>
              <a:latin typeface="+mj-lt"/>
            </a:endParaRPr>
          </a:p>
          <a:p>
            <a:pPr algn="r" rtl="1"/>
            <a:r>
              <a:rPr lang="ar-SA" dirty="0">
                <a:solidFill>
                  <a:schemeClr val="bg1"/>
                </a:solidFill>
                <a:latin typeface="+mj-lt"/>
              </a:rPr>
              <a:t>دالة إضافة مهام الى لائحة من نوع </a:t>
            </a:r>
            <a:r>
              <a:rPr lang="en-US" dirty="0">
                <a:solidFill>
                  <a:schemeClr val="bg1"/>
                </a:solidFill>
                <a:latin typeface="+mj-lt"/>
              </a:rPr>
              <a:t>Task</a:t>
            </a:r>
            <a:r>
              <a:rPr lang="ar-SA" dirty="0">
                <a:solidFill>
                  <a:schemeClr val="bg1"/>
                </a:solidFill>
                <a:latin typeface="+mj-lt"/>
              </a:rPr>
              <a:t> حيث تخزن هذه اللائحة المهام  التابع للمشروع تخزن كامل معلومات مهمة</a:t>
            </a:r>
          </a:p>
          <a:p>
            <a:pPr algn="r" rtl="1"/>
            <a:endParaRPr lang="ar-SA" dirty="0">
              <a:solidFill>
                <a:schemeClr val="bg1"/>
              </a:solidFill>
              <a:latin typeface="+mj-lt"/>
            </a:endParaRPr>
          </a:p>
          <a:p>
            <a:pPr algn="r" rtl="1"/>
            <a:endParaRPr lang="ar-SA" dirty="0">
              <a:solidFill>
                <a:schemeClr val="bg1"/>
              </a:solidFill>
              <a:latin typeface="+mj-lt"/>
            </a:endParaRPr>
          </a:p>
          <a:p>
            <a:pPr algn="r" rtl="1"/>
            <a:endParaRPr lang="ar-SA" dirty="0">
              <a:solidFill>
                <a:schemeClr val="bg1"/>
              </a:solidFill>
              <a:latin typeface="+mj-lt"/>
            </a:endParaRPr>
          </a:p>
          <a:p>
            <a:pPr algn="r" rtl="1"/>
            <a:r>
              <a:rPr lang="ar-SA" dirty="0">
                <a:solidFill>
                  <a:schemeClr val="bg1"/>
                </a:solidFill>
                <a:latin typeface="+mj-lt"/>
              </a:rPr>
              <a:t>دالة تقوم بتغير حالة المهام من غير متكملة الى مكتملة حيث نقوم بتمرير تاريخ الاكتمال  وهي تغير حالة المهمة الى مكتملة </a:t>
            </a:r>
          </a:p>
          <a:p>
            <a:pPr algn="r" rtl="1"/>
            <a:endParaRPr lang="ar-SA" dirty="0">
              <a:solidFill>
                <a:schemeClr val="bg1"/>
              </a:solidFill>
              <a:latin typeface="+mj-lt"/>
            </a:endParaRPr>
          </a:p>
          <a:p>
            <a:pPr algn="r" rtl="1"/>
            <a:endParaRPr lang="ar-SA" dirty="0">
              <a:solidFill>
                <a:schemeClr val="bg1"/>
              </a:solidFill>
              <a:latin typeface="+mj-lt"/>
            </a:endParaRPr>
          </a:p>
        </p:txBody>
      </p:sp>
      <p:pic>
        <p:nvPicPr>
          <p:cNvPr id="6" name="عنصر نائب للمحتوى 5">
            <a:extLst>
              <a:ext uri="{FF2B5EF4-FFF2-40B4-BE49-F238E27FC236}">
                <a16:creationId xmlns:a16="http://schemas.microsoft.com/office/drawing/2014/main" id="{85FF7B70-6A89-107C-984E-BE2D9B6B87EC}"/>
              </a:ext>
            </a:extLst>
          </p:cNvPr>
          <p:cNvPicPr>
            <a:picLocks noGrp="1" noChangeAspect="1"/>
          </p:cNvPicPr>
          <p:nvPr>
            <p:ph sz="quarter" idx="37"/>
          </p:nvPr>
        </p:nvPicPr>
        <p:blipFill>
          <a:blip r:embed="rId3"/>
          <a:stretch>
            <a:fillRect/>
          </a:stretch>
        </p:blipFill>
        <p:spPr>
          <a:xfrm>
            <a:off x="6756746" y="2123767"/>
            <a:ext cx="4492279" cy="3883743"/>
          </a:xfrm>
        </p:spPr>
      </p:pic>
    </p:spTree>
    <p:extLst>
      <p:ext uri="{BB962C8B-B14F-4D97-AF65-F5344CB8AC3E}">
        <p14:creationId xmlns:p14="http://schemas.microsoft.com/office/powerpoint/2010/main" val="136418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 Task</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1200329"/>
          </a:xfrm>
          <a:prstGeom prst="rect">
            <a:avLst/>
          </a:prstGeom>
          <a:noFill/>
        </p:spPr>
        <p:txBody>
          <a:bodyPr wrap="square" rtlCol="1">
            <a:spAutoFit/>
          </a:bodyPr>
          <a:lstStyle/>
          <a:p>
            <a:pPr indent="0" algn="r" rtl="1">
              <a:buNone/>
            </a:pPr>
            <a:r>
              <a:rPr lang="ar-SA" dirty="0">
                <a:solidFill>
                  <a:schemeClr val="bg1"/>
                </a:solidFill>
              </a:rPr>
              <a:t>جانبا دالة تستقبل تاريخين وفي داخلها لائحة تحتوي على المهام وتقوم  حيث تقوم بإرجاع المهام المكتملة خلال اسوع سبعة أيام من خلال اختبار تاريخ الاكتمال </a:t>
            </a:r>
          </a:p>
          <a:p>
            <a:pPr indent="0" algn="r" rtl="1">
              <a:buNone/>
            </a:pPr>
            <a:r>
              <a:rPr lang="ar-SA" dirty="0">
                <a:solidFill>
                  <a:schemeClr val="bg1"/>
                </a:solidFill>
              </a:rPr>
              <a:t>وهي ترجع المهام المكتملة  ضمن أسبوع  </a:t>
            </a:r>
          </a:p>
          <a:p>
            <a:pPr indent="0" algn="r" rtl="1">
              <a:buNone/>
            </a:pPr>
            <a:endParaRPr lang="ar-SA" dirty="0">
              <a:solidFill>
                <a:schemeClr val="bg1"/>
              </a:solidFill>
            </a:endParaRPr>
          </a:p>
        </p:txBody>
      </p:sp>
      <p:pic>
        <p:nvPicPr>
          <p:cNvPr id="5" name="عنصر نائب للمحتوى 4">
            <a:extLst>
              <a:ext uri="{FF2B5EF4-FFF2-40B4-BE49-F238E27FC236}">
                <a16:creationId xmlns:a16="http://schemas.microsoft.com/office/drawing/2014/main" id="{05B2BE33-908A-7018-E47A-4B96F5267CDA}"/>
              </a:ext>
            </a:extLst>
          </p:cNvPr>
          <p:cNvPicPr>
            <a:picLocks noGrp="1" noChangeAspect="1"/>
          </p:cNvPicPr>
          <p:nvPr>
            <p:ph sz="quarter" idx="37"/>
          </p:nvPr>
        </p:nvPicPr>
        <p:blipFill>
          <a:blip r:embed="rId3"/>
          <a:stretch>
            <a:fillRect/>
          </a:stretch>
        </p:blipFill>
        <p:spPr>
          <a:xfrm>
            <a:off x="6528620" y="2137929"/>
            <a:ext cx="4916128" cy="4066226"/>
          </a:xfrm>
        </p:spPr>
      </p:pic>
    </p:spTree>
    <p:extLst>
      <p:ext uri="{BB962C8B-B14F-4D97-AF65-F5344CB8AC3E}">
        <p14:creationId xmlns:p14="http://schemas.microsoft.com/office/powerpoint/2010/main" val="32189065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 Task</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4247317"/>
          </a:xfrm>
          <a:prstGeom prst="rect">
            <a:avLst/>
          </a:prstGeom>
          <a:noFill/>
        </p:spPr>
        <p:txBody>
          <a:bodyPr wrap="square" rtlCol="1">
            <a:spAutoFit/>
          </a:bodyPr>
          <a:lstStyle/>
          <a:p>
            <a:pPr indent="0" algn="r" rtl="1">
              <a:buNone/>
            </a:pPr>
            <a:endParaRPr lang="en-US" dirty="0">
              <a:solidFill>
                <a:schemeClr val="bg1"/>
              </a:solidFill>
              <a:latin typeface="+mj-lt"/>
            </a:endParaRPr>
          </a:p>
          <a:p>
            <a:pPr algn="r" rtl="1"/>
            <a:r>
              <a:rPr lang="ar-SA" sz="1800" dirty="0">
                <a:solidFill>
                  <a:schemeClr val="bg1"/>
                </a:solidFill>
              </a:rPr>
              <a:t>دالة حساب عدد الأيام بين تاريخين حيث نقوم بإدخال تاريخ  البداية وتاريخ النهاية وتعيد لنا عدد الأيام بين تاريخين </a:t>
            </a:r>
          </a:p>
          <a:p>
            <a:pPr algn="r" rtl="1"/>
            <a:endParaRPr lang="ar-SA" dirty="0">
              <a:solidFill>
                <a:schemeClr val="bg1"/>
              </a:solidFill>
            </a:endParaRPr>
          </a:p>
          <a:p>
            <a:pPr algn="r" rtl="1"/>
            <a:endParaRPr lang="ar-SA" dirty="0">
              <a:solidFill>
                <a:schemeClr val="bg1"/>
              </a:solidFill>
            </a:endParaRPr>
          </a:p>
          <a:p>
            <a:pPr algn="r" rtl="1"/>
            <a:endParaRPr lang="ar-SA" dirty="0">
              <a:solidFill>
                <a:schemeClr val="bg1"/>
              </a:solidFill>
            </a:endParaRPr>
          </a:p>
          <a:p>
            <a:pPr algn="r" rtl="1"/>
            <a:r>
              <a:rPr lang="ar-SA" dirty="0">
                <a:solidFill>
                  <a:schemeClr val="bg1"/>
                </a:solidFill>
              </a:rPr>
              <a:t>هذه الدالة تستقبل تاريخين و تختبر اذا كان الوقت المتوقع اقل من تاريخ الاكتمال ترجع </a:t>
            </a:r>
            <a:r>
              <a:rPr lang="en-US" dirty="0">
                <a:solidFill>
                  <a:schemeClr val="bg1"/>
                </a:solidFill>
              </a:rPr>
              <a:t>1</a:t>
            </a:r>
            <a:r>
              <a:rPr lang="ar-SA" dirty="0">
                <a:solidFill>
                  <a:schemeClr val="bg1"/>
                </a:solidFill>
              </a:rPr>
              <a:t>- واذا كان اكبر من تاريخ الاكتمال ترجع </a:t>
            </a:r>
            <a:r>
              <a:rPr lang="en-US" dirty="0">
                <a:solidFill>
                  <a:schemeClr val="bg1"/>
                </a:solidFill>
              </a:rPr>
              <a:t>1</a:t>
            </a:r>
            <a:r>
              <a:rPr lang="ar-SA" dirty="0">
                <a:solidFill>
                  <a:schemeClr val="bg1"/>
                </a:solidFill>
              </a:rPr>
              <a:t> واذا تساوى تاريخ الاكتمال </a:t>
            </a:r>
          </a:p>
          <a:p>
            <a:pPr algn="r" rtl="1"/>
            <a:r>
              <a:rPr lang="ar-SA" dirty="0">
                <a:solidFill>
                  <a:schemeClr val="bg1"/>
                </a:solidFill>
              </a:rPr>
              <a:t>مع المتوقع يرجع </a:t>
            </a:r>
            <a:r>
              <a:rPr lang="en-US" dirty="0">
                <a:solidFill>
                  <a:schemeClr val="bg1"/>
                </a:solidFill>
              </a:rPr>
              <a:t>0</a:t>
            </a:r>
            <a:r>
              <a:rPr lang="ar-SA" dirty="0">
                <a:solidFill>
                  <a:schemeClr val="bg1"/>
                </a:solidFill>
              </a:rPr>
              <a:t> </a:t>
            </a:r>
          </a:p>
          <a:p>
            <a:pPr algn="r" rtl="1"/>
            <a:endParaRPr lang="ar-SA" dirty="0">
              <a:solidFill>
                <a:schemeClr val="bg1"/>
              </a:solidFill>
            </a:endParaRPr>
          </a:p>
          <a:p>
            <a:pPr algn="r" rtl="1"/>
            <a:endParaRPr lang="ar-SA" dirty="0">
              <a:solidFill>
                <a:schemeClr val="bg1"/>
              </a:solidFill>
            </a:endParaRPr>
          </a:p>
          <a:p>
            <a:pPr algn="r" rtl="1"/>
            <a:r>
              <a:rPr lang="ar-SA" sz="1800" dirty="0">
                <a:solidFill>
                  <a:schemeClr val="bg1"/>
                </a:solidFill>
              </a:rPr>
              <a:t>دالة تستقبل تاريخين وتعيد حسب الوقت المتوقع </a:t>
            </a:r>
            <a:r>
              <a:rPr lang="ar-SA" dirty="0">
                <a:solidFill>
                  <a:schemeClr val="bg1"/>
                </a:solidFill>
                <a:latin typeface="+mj-lt"/>
              </a:rPr>
              <a:t>بالأيام </a:t>
            </a:r>
            <a:r>
              <a:rPr lang="en-US" dirty="0" err="1">
                <a:solidFill>
                  <a:schemeClr val="bg1"/>
                </a:solidFill>
                <a:latin typeface="+mj-lt"/>
              </a:rPr>
              <a:t>i</a:t>
            </a:r>
            <a:r>
              <a:rPr lang="en-US" dirty="0">
                <a:solidFill>
                  <a:schemeClr val="bg1"/>
                </a:solidFill>
                <a:latin typeface="+mj-lt"/>
              </a:rPr>
              <a:t> , j</a:t>
            </a:r>
            <a:r>
              <a:rPr lang="ar-SA" dirty="0">
                <a:solidFill>
                  <a:schemeClr val="bg1"/>
                </a:solidFill>
                <a:latin typeface="+mj-lt"/>
              </a:rPr>
              <a:t> الطلب (0/1/-1)</a:t>
            </a:r>
          </a:p>
          <a:p>
            <a:pPr algn="r" rtl="1"/>
            <a:r>
              <a:rPr lang="ar-SA" dirty="0">
                <a:solidFill>
                  <a:schemeClr val="bg1"/>
                </a:solidFill>
                <a:latin typeface="+mj-lt"/>
              </a:rPr>
              <a:t>لم تكمل  ايام اكتر من المتوقع</a:t>
            </a:r>
          </a:p>
          <a:p>
            <a:pPr indent="0" algn="r" rtl="1">
              <a:buNone/>
            </a:pPr>
            <a:endParaRPr lang="ar-SA" dirty="0">
              <a:solidFill>
                <a:schemeClr val="bg1"/>
              </a:solidFill>
            </a:endParaRPr>
          </a:p>
          <a:p>
            <a:pPr indent="0" algn="r" rtl="1">
              <a:buNone/>
            </a:pPr>
            <a:endParaRPr lang="ar-SA" dirty="0">
              <a:solidFill>
                <a:schemeClr val="bg1"/>
              </a:solidFill>
            </a:endParaRPr>
          </a:p>
        </p:txBody>
      </p:sp>
      <p:pic>
        <p:nvPicPr>
          <p:cNvPr id="6" name="عنصر نائب للمحتوى 5">
            <a:extLst>
              <a:ext uri="{FF2B5EF4-FFF2-40B4-BE49-F238E27FC236}">
                <a16:creationId xmlns:a16="http://schemas.microsoft.com/office/drawing/2014/main" id="{FF7F0D42-8599-CA68-1FF3-D5C3131E366C}"/>
              </a:ext>
            </a:extLst>
          </p:cNvPr>
          <p:cNvPicPr>
            <a:picLocks noGrp="1" noChangeAspect="1"/>
          </p:cNvPicPr>
          <p:nvPr>
            <p:ph sz="quarter" idx="37"/>
          </p:nvPr>
        </p:nvPicPr>
        <p:blipFill>
          <a:blip r:embed="rId3"/>
          <a:stretch>
            <a:fillRect/>
          </a:stretch>
        </p:blipFill>
        <p:spPr>
          <a:xfrm>
            <a:off x="6473397" y="2192594"/>
            <a:ext cx="5089338" cy="3962400"/>
          </a:xfrm>
        </p:spPr>
      </p:pic>
    </p:spTree>
    <p:extLst>
      <p:ext uri="{BB962C8B-B14F-4D97-AF65-F5344CB8AC3E}">
        <p14:creationId xmlns:p14="http://schemas.microsoft.com/office/powerpoint/2010/main" val="3398433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 Task</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2585323"/>
          </a:xfrm>
          <a:prstGeom prst="rect">
            <a:avLst/>
          </a:prstGeom>
          <a:noFill/>
        </p:spPr>
        <p:txBody>
          <a:bodyPr wrap="square" rtlCol="1">
            <a:spAutoFit/>
          </a:bodyPr>
          <a:lstStyle/>
          <a:p>
            <a:pPr indent="0" algn="r" rtl="1">
              <a:buNone/>
            </a:pPr>
            <a:endParaRPr lang="en-US" dirty="0">
              <a:solidFill>
                <a:schemeClr val="bg1"/>
              </a:solidFill>
              <a:latin typeface="+mj-lt"/>
            </a:endParaRPr>
          </a:p>
          <a:p>
            <a:pPr indent="0" algn="r" rtl="1">
              <a:buNone/>
            </a:pPr>
            <a:r>
              <a:rPr lang="ar-SA" dirty="0">
                <a:solidFill>
                  <a:schemeClr val="bg1"/>
                </a:solidFill>
                <a:latin typeface="+mj-lt"/>
              </a:rPr>
              <a:t>دالة طباعة المعلومات الخاصة في المهمة كامل المعلومات حيث يتم طباعة جميع المعلومات من </a:t>
            </a:r>
          </a:p>
          <a:p>
            <a:pPr indent="0" algn="r" rtl="1">
              <a:buNone/>
            </a:pPr>
            <a:r>
              <a:rPr lang="ar-SA" dirty="0">
                <a:solidFill>
                  <a:schemeClr val="bg1"/>
                </a:solidFill>
                <a:latin typeface="+mj-lt"/>
              </a:rPr>
              <a:t> </a:t>
            </a:r>
            <a:r>
              <a:rPr lang="en-US" dirty="0">
                <a:solidFill>
                  <a:schemeClr val="bg1"/>
                </a:solidFill>
                <a:latin typeface="+mj-lt"/>
              </a:rPr>
              <a:t>Class Task </a:t>
            </a:r>
            <a:r>
              <a:rPr lang="ar-SA" dirty="0">
                <a:solidFill>
                  <a:schemeClr val="bg1"/>
                </a:solidFill>
                <a:latin typeface="+mj-lt"/>
              </a:rPr>
              <a:t> وكل </a:t>
            </a:r>
            <a:r>
              <a:rPr lang="en-US" dirty="0">
                <a:solidFill>
                  <a:schemeClr val="bg1"/>
                </a:solidFill>
                <a:latin typeface="+mj-lt"/>
              </a:rPr>
              <a:t>Class </a:t>
            </a:r>
            <a:r>
              <a:rPr lang="ar-SA" dirty="0">
                <a:solidFill>
                  <a:schemeClr val="bg1"/>
                </a:solidFill>
                <a:latin typeface="+mj-lt"/>
              </a:rPr>
              <a:t> يخص او يرتبط </a:t>
            </a:r>
          </a:p>
          <a:p>
            <a:pPr indent="0" algn="r" rtl="1">
              <a:buNone/>
            </a:pPr>
            <a:r>
              <a:rPr lang="ar-SA" dirty="0">
                <a:solidFill>
                  <a:schemeClr val="bg1"/>
                </a:solidFill>
                <a:latin typeface="+mj-lt"/>
              </a:rPr>
              <a:t>به في أي علاقة تربطه معه غيره </a:t>
            </a:r>
          </a:p>
          <a:p>
            <a:pPr indent="0" algn="r" rtl="1">
              <a:buNone/>
            </a:pPr>
            <a:r>
              <a:rPr lang="ar-SA" dirty="0">
                <a:solidFill>
                  <a:schemeClr val="bg1"/>
                </a:solidFill>
                <a:latin typeface="+mj-lt"/>
              </a:rPr>
              <a:t>حيث ان كل المعلومات سوف تظهر عند استدعاء الدالة  </a:t>
            </a:r>
          </a:p>
          <a:p>
            <a:pPr algn="r" rtl="1"/>
            <a:endParaRPr lang="ar-SA" sz="1800" dirty="0">
              <a:solidFill>
                <a:schemeClr val="bg1"/>
              </a:solidFill>
            </a:endParaRPr>
          </a:p>
          <a:p>
            <a:pPr indent="0" algn="r" rtl="1">
              <a:buNone/>
            </a:pPr>
            <a:endParaRPr lang="ar-SA" dirty="0">
              <a:solidFill>
                <a:schemeClr val="bg1"/>
              </a:solidFill>
            </a:endParaRPr>
          </a:p>
          <a:p>
            <a:pPr indent="0" algn="r" rtl="1">
              <a:buNone/>
            </a:pPr>
            <a:endParaRPr lang="ar-SA" dirty="0">
              <a:solidFill>
                <a:schemeClr val="bg1"/>
              </a:solidFill>
            </a:endParaRPr>
          </a:p>
        </p:txBody>
      </p:sp>
      <p:pic>
        <p:nvPicPr>
          <p:cNvPr id="6" name="عنصر نائب للمحتوى 5">
            <a:extLst>
              <a:ext uri="{FF2B5EF4-FFF2-40B4-BE49-F238E27FC236}">
                <a16:creationId xmlns:a16="http://schemas.microsoft.com/office/drawing/2014/main" id="{7B1B8FCF-CF28-BEF1-222F-E671468B571A}"/>
              </a:ext>
            </a:extLst>
          </p:cNvPr>
          <p:cNvPicPr>
            <a:picLocks noGrp="1" noChangeAspect="1"/>
          </p:cNvPicPr>
          <p:nvPr>
            <p:ph sz="quarter" idx="37"/>
          </p:nvPr>
        </p:nvPicPr>
        <p:blipFill>
          <a:blip r:embed="rId3"/>
          <a:stretch>
            <a:fillRect/>
          </a:stretch>
        </p:blipFill>
        <p:spPr>
          <a:xfrm>
            <a:off x="6587612" y="2261419"/>
            <a:ext cx="5004619" cy="3952568"/>
          </a:xfrm>
        </p:spPr>
      </p:pic>
    </p:spTree>
    <p:extLst>
      <p:ext uri="{BB962C8B-B14F-4D97-AF65-F5344CB8AC3E}">
        <p14:creationId xmlns:p14="http://schemas.microsoft.com/office/powerpoint/2010/main" val="3301722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 Comment</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923330"/>
          </a:xfrm>
          <a:prstGeom prst="rect">
            <a:avLst/>
          </a:prstGeom>
          <a:noFill/>
        </p:spPr>
        <p:txBody>
          <a:bodyPr wrap="square" rtlCol="1">
            <a:spAutoFit/>
          </a:bodyPr>
          <a:lstStyle/>
          <a:p>
            <a:pPr algn="r" rtl="1"/>
            <a:endParaRPr lang="ar-SA" sz="1800" dirty="0">
              <a:solidFill>
                <a:schemeClr val="bg1"/>
              </a:solidFill>
            </a:endParaRPr>
          </a:p>
          <a:p>
            <a:pPr indent="0" algn="r" rtl="1">
              <a:buNone/>
            </a:pPr>
            <a:endParaRPr lang="ar-SA" dirty="0">
              <a:solidFill>
                <a:schemeClr val="bg1"/>
              </a:solidFill>
            </a:endParaRPr>
          </a:p>
          <a:p>
            <a:pPr indent="0" algn="r" rtl="1">
              <a:buNone/>
            </a:pPr>
            <a:endParaRPr lang="ar-SA" dirty="0">
              <a:solidFill>
                <a:schemeClr val="bg1"/>
              </a:solidFill>
            </a:endParaRPr>
          </a:p>
        </p:txBody>
      </p:sp>
      <p:pic>
        <p:nvPicPr>
          <p:cNvPr id="6" name="عنصر نائب للمحتوى 5">
            <a:extLst>
              <a:ext uri="{FF2B5EF4-FFF2-40B4-BE49-F238E27FC236}">
                <a16:creationId xmlns:a16="http://schemas.microsoft.com/office/drawing/2014/main" id="{86FEB5BF-7E7D-5B77-AC65-21DB000AF5F4}"/>
              </a:ext>
            </a:extLst>
          </p:cNvPr>
          <p:cNvPicPr>
            <a:picLocks noGrp="1" noChangeAspect="1"/>
          </p:cNvPicPr>
          <p:nvPr>
            <p:ph sz="quarter" idx="37"/>
          </p:nvPr>
        </p:nvPicPr>
        <p:blipFill>
          <a:blip r:embed="rId3"/>
          <a:stretch>
            <a:fillRect/>
          </a:stretch>
        </p:blipFill>
        <p:spPr>
          <a:xfrm>
            <a:off x="7610165" y="2202426"/>
            <a:ext cx="2851357" cy="3693319"/>
          </a:xfrm>
        </p:spPr>
      </p:pic>
      <p:sp>
        <p:nvSpPr>
          <p:cNvPr id="7" name="مربع نص 6">
            <a:extLst>
              <a:ext uri="{FF2B5EF4-FFF2-40B4-BE49-F238E27FC236}">
                <a16:creationId xmlns:a16="http://schemas.microsoft.com/office/drawing/2014/main" id="{C2AC352F-FAE9-B752-4301-55F9081FF1F9}"/>
              </a:ext>
            </a:extLst>
          </p:cNvPr>
          <p:cNvSpPr txBox="1"/>
          <p:nvPr/>
        </p:nvSpPr>
        <p:spPr>
          <a:xfrm>
            <a:off x="1032387" y="2202426"/>
            <a:ext cx="5614218" cy="3416320"/>
          </a:xfrm>
          <a:prstGeom prst="rect">
            <a:avLst/>
          </a:prstGeom>
          <a:noFill/>
        </p:spPr>
        <p:txBody>
          <a:bodyPr wrap="square" rtlCol="1">
            <a:spAutoFit/>
          </a:bodyPr>
          <a:lstStyle/>
          <a:p>
            <a:pPr algn="r" rtl="1"/>
            <a:r>
              <a:rPr lang="ar-SA" dirty="0">
                <a:solidFill>
                  <a:schemeClr val="bg1"/>
                </a:solidFill>
                <a:latin typeface="+mj-lt"/>
              </a:rPr>
              <a:t>لدينا جانبا </a:t>
            </a:r>
            <a:r>
              <a:rPr lang="en-US" dirty="0">
                <a:solidFill>
                  <a:schemeClr val="bg1"/>
                </a:solidFill>
                <a:latin typeface="+mj-lt"/>
              </a:rPr>
              <a:t>  Class Comments</a:t>
            </a:r>
            <a:r>
              <a:rPr lang="ar-SA" dirty="0">
                <a:solidFill>
                  <a:schemeClr val="bg1"/>
                </a:solidFill>
                <a:latin typeface="+mj-lt"/>
              </a:rPr>
              <a:t>الذي يمثل التعليقات  في المشروع التي يقوم بكتابتها الموظف ويحتوي  على الخصائص </a:t>
            </a:r>
            <a:endParaRPr lang="en-US" dirty="0">
              <a:solidFill>
                <a:schemeClr val="bg1"/>
              </a:solidFill>
              <a:latin typeface="+mj-lt"/>
            </a:endParaRPr>
          </a:p>
          <a:p>
            <a:pPr indent="-285750" algn="r" rtl="1">
              <a:buFont typeface="Arial" panose="020B0604020202020204" pitchFamily="34" charset="0"/>
              <a:buChar char="•"/>
            </a:pPr>
            <a:r>
              <a:rPr lang="en-US" dirty="0">
                <a:solidFill>
                  <a:schemeClr val="bg1"/>
                </a:solidFill>
                <a:latin typeface="+mj-lt"/>
              </a:rPr>
              <a:t>Id</a:t>
            </a:r>
            <a:r>
              <a:rPr lang="ar-SA" dirty="0">
                <a:solidFill>
                  <a:schemeClr val="bg1"/>
                </a:solidFill>
                <a:latin typeface="+mj-lt"/>
              </a:rPr>
              <a:t>  معرف (رقم فريد)                  نوع البيانات </a:t>
            </a:r>
            <a:r>
              <a:rPr lang="en-US" dirty="0">
                <a:solidFill>
                  <a:schemeClr val="bg1"/>
                </a:solidFill>
                <a:latin typeface="+mj-lt"/>
              </a:rPr>
              <a:t>int</a:t>
            </a:r>
          </a:p>
          <a:p>
            <a:pPr indent="-285750" algn="r" rtl="1">
              <a:buFont typeface="Arial" panose="020B0604020202020204" pitchFamily="34" charset="0"/>
              <a:buChar char="•"/>
            </a:pPr>
            <a:r>
              <a:rPr lang="en-US" dirty="0" err="1">
                <a:solidFill>
                  <a:schemeClr val="bg1"/>
                </a:solidFill>
                <a:latin typeface="+mj-lt"/>
              </a:rPr>
              <a:t>CommentText</a:t>
            </a:r>
            <a:r>
              <a:rPr lang="ar-SA" dirty="0">
                <a:solidFill>
                  <a:schemeClr val="bg1"/>
                </a:solidFill>
                <a:latin typeface="+mj-lt"/>
              </a:rPr>
              <a:t> نص التعليق         نوع البيانات </a:t>
            </a:r>
            <a:r>
              <a:rPr lang="en-US" dirty="0">
                <a:solidFill>
                  <a:schemeClr val="bg1"/>
                </a:solidFill>
                <a:latin typeface="+mj-lt"/>
              </a:rPr>
              <a:t>String</a:t>
            </a:r>
            <a:endParaRPr lang="ar-SA" dirty="0">
              <a:solidFill>
                <a:schemeClr val="bg1"/>
              </a:solidFill>
              <a:latin typeface="+mj-lt"/>
            </a:endParaRPr>
          </a:p>
          <a:p>
            <a:pPr indent="-285750" algn="r" rtl="1">
              <a:buFont typeface="Arial" panose="020B0604020202020204" pitchFamily="34" charset="0"/>
              <a:buChar char="•"/>
            </a:pPr>
            <a:r>
              <a:rPr lang="en-US" dirty="0" err="1">
                <a:solidFill>
                  <a:schemeClr val="bg1"/>
                </a:solidFill>
                <a:latin typeface="+mj-lt"/>
              </a:rPr>
              <a:t>CommentId</a:t>
            </a:r>
            <a:r>
              <a:rPr lang="ar-SA" dirty="0">
                <a:solidFill>
                  <a:schemeClr val="bg1"/>
                </a:solidFill>
                <a:latin typeface="+mj-lt"/>
              </a:rPr>
              <a:t> معرف التعليق          نوع البيانات</a:t>
            </a:r>
            <a:r>
              <a:rPr lang="en-US" dirty="0">
                <a:solidFill>
                  <a:schemeClr val="bg1"/>
                </a:solidFill>
                <a:latin typeface="+mj-lt"/>
              </a:rPr>
              <a:t> </a:t>
            </a:r>
            <a:r>
              <a:rPr lang="en-US" dirty="0" err="1">
                <a:solidFill>
                  <a:schemeClr val="bg1"/>
                </a:solidFill>
                <a:latin typeface="+mj-lt"/>
              </a:rPr>
              <a:t>Commen</a:t>
            </a:r>
            <a:r>
              <a:rPr lang="en-US" dirty="0">
                <a:solidFill>
                  <a:schemeClr val="bg1"/>
                </a:solidFill>
                <a:latin typeface="+mj-lt"/>
              </a:rPr>
              <a:t>  </a:t>
            </a:r>
            <a:endParaRPr lang="ar-SA" dirty="0">
              <a:solidFill>
                <a:schemeClr val="bg1"/>
              </a:solidFill>
              <a:latin typeface="+mj-lt"/>
            </a:endParaRPr>
          </a:p>
          <a:p>
            <a:pPr indent="-285750" algn="r" rtl="1">
              <a:buFont typeface="Arial" panose="020B0604020202020204" pitchFamily="34" charset="0"/>
              <a:buChar char="•"/>
            </a:pPr>
            <a:r>
              <a:rPr lang="ar-SA" dirty="0">
                <a:solidFill>
                  <a:schemeClr val="bg1"/>
                </a:solidFill>
                <a:latin typeface="+mj-lt"/>
              </a:rPr>
              <a:t> </a:t>
            </a:r>
            <a:r>
              <a:rPr lang="en-US" dirty="0" err="1">
                <a:solidFill>
                  <a:schemeClr val="bg1"/>
                </a:solidFill>
                <a:latin typeface="+mj-lt"/>
              </a:rPr>
              <a:t>EmployeeId</a:t>
            </a:r>
            <a:r>
              <a:rPr lang="ar-SA" dirty="0">
                <a:solidFill>
                  <a:schemeClr val="bg1"/>
                </a:solidFill>
                <a:latin typeface="+mj-lt"/>
              </a:rPr>
              <a:t> معرف الموظف       نوع البيانات </a:t>
            </a:r>
            <a:r>
              <a:rPr lang="en-US" dirty="0">
                <a:solidFill>
                  <a:schemeClr val="bg1"/>
                </a:solidFill>
                <a:latin typeface="+mj-lt"/>
              </a:rPr>
              <a:t>Employee</a:t>
            </a:r>
            <a:endParaRPr lang="ar-SA" dirty="0">
              <a:solidFill>
                <a:schemeClr val="bg1"/>
              </a:solidFill>
              <a:latin typeface="+mj-lt"/>
            </a:endParaRPr>
          </a:p>
          <a:p>
            <a:pPr indent="-285750" algn="r" rtl="1">
              <a:buFont typeface="Arial" panose="020B0604020202020204" pitchFamily="34" charset="0"/>
              <a:buChar char="•"/>
            </a:pPr>
            <a:r>
              <a:rPr lang="en-US" dirty="0" err="1">
                <a:solidFill>
                  <a:schemeClr val="bg1"/>
                </a:solidFill>
                <a:latin typeface="+mj-lt"/>
              </a:rPr>
              <a:t>PlanId</a:t>
            </a:r>
            <a:r>
              <a:rPr lang="en-US" dirty="0">
                <a:solidFill>
                  <a:schemeClr val="bg1"/>
                </a:solidFill>
                <a:latin typeface="+mj-lt"/>
              </a:rPr>
              <a:t> </a:t>
            </a:r>
            <a:r>
              <a:rPr lang="ar-SA" dirty="0">
                <a:solidFill>
                  <a:schemeClr val="bg1"/>
                </a:solidFill>
                <a:latin typeface="+mj-lt"/>
              </a:rPr>
              <a:t> معرف خطة                    نوع البيانات </a:t>
            </a:r>
            <a:r>
              <a:rPr lang="en-US" dirty="0">
                <a:solidFill>
                  <a:schemeClr val="bg1"/>
                </a:solidFill>
                <a:latin typeface="+mj-lt"/>
              </a:rPr>
              <a:t>Plan</a:t>
            </a:r>
            <a:endParaRPr lang="ar-SA" dirty="0">
              <a:solidFill>
                <a:schemeClr val="bg1"/>
              </a:solidFill>
              <a:latin typeface="+mj-lt"/>
            </a:endParaRPr>
          </a:p>
          <a:p>
            <a:pPr indent="-285750" algn="r" rtl="1">
              <a:buFont typeface="Arial" panose="020B0604020202020204" pitchFamily="34" charset="0"/>
              <a:buChar char="•"/>
            </a:pPr>
            <a:endParaRPr lang="ar-SA" dirty="0">
              <a:solidFill>
                <a:schemeClr val="bg1"/>
              </a:solidFill>
              <a:latin typeface="+mj-lt"/>
            </a:endParaRPr>
          </a:p>
          <a:p>
            <a:pPr algn="r" rtl="1"/>
            <a:r>
              <a:rPr lang="ar-SA" dirty="0">
                <a:solidFill>
                  <a:schemeClr val="bg1"/>
                </a:solidFill>
                <a:latin typeface="+mj-lt"/>
              </a:rPr>
              <a:t>هذه هي المعلومات التي يجب ان تتوفر عند انشاء كائن من  </a:t>
            </a:r>
            <a:r>
              <a:rPr lang="en-US" dirty="0">
                <a:solidFill>
                  <a:schemeClr val="bg1"/>
                </a:solidFill>
                <a:latin typeface="+mj-lt"/>
              </a:rPr>
              <a:t>Class Comments </a:t>
            </a:r>
            <a:r>
              <a:rPr lang="ar-SA" dirty="0">
                <a:solidFill>
                  <a:schemeClr val="bg1"/>
                </a:solidFill>
                <a:latin typeface="+mj-lt"/>
              </a:rPr>
              <a:t> مع التزام</a:t>
            </a:r>
          </a:p>
          <a:p>
            <a:pPr algn="r" rtl="1"/>
            <a:r>
              <a:rPr lang="ar-SA" dirty="0">
                <a:solidFill>
                  <a:schemeClr val="bg1"/>
                </a:solidFill>
                <a:latin typeface="+mj-lt"/>
              </a:rPr>
              <a:t>في أنواع  البيانات المرفقة </a:t>
            </a:r>
          </a:p>
          <a:p>
            <a:pPr algn="r" rtl="1"/>
            <a:endParaRPr lang="ar-SA" dirty="0"/>
          </a:p>
        </p:txBody>
      </p:sp>
    </p:spTree>
    <p:extLst>
      <p:ext uri="{BB962C8B-B14F-4D97-AF65-F5344CB8AC3E}">
        <p14:creationId xmlns:p14="http://schemas.microsoft.com/office/powerpoint/2010/main" val="511086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 Comment</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9305"/>
            <a:ext cx="6312309" cy="3970318"/>
          </a:xfrm>
          <a:prstGeom prst="rect">
            <a:avLst/>
          </a:prstGeom>
          <a:noFill/>
        </p:spPr>
        <p:txBody>
          <a:bodyPr wrap="square" rtlCol="1">
            <a:spAutoFit/>
          </a:bodyPr>
          <a:lstStyle/>
          <a:p>
            <a:pPr algn="r" rtl="1"/>
            <a:r>
              <a:rPr lang="ar-SA" dirty="0">
                <a:solidFill>
                  <a:schemeClr val="bg1"/>
                </a:solidFill>
                <a:latin typeface="+mj-lt"/>
              </a:rPr>
              <a:t>كتابة خصائص تخص </a:t>
            </a:r>
            <a:r>
              <a:rPr lang="en-US" dirty="0">
                <a:solidFill>
                  <a:schemeClr val="bg1"/>
                </a:solidFill>
                <a:latin typeface="+mj-lt"/>
              </a:rPr>
              <a:t>class Comment</a:t>
            </a:r>
            <a:r>
              <a:rPr lang="ar-SA" dirty="0">
                <a:solidFill>
                  <a:schemeClr val="bg1"/>
                </a:solidFill>
                <a:latin typeface="+mj-lt"/>
              </a:rPr>
              <a:t> التي يجب توفرها في كل تعليق</a:t>
            </a:r>
          </a:p>
          <a:p>
            <a:pPr algn="r" rtl="1"/>
            <a:r>
              <a:rPr lang="ar-SA" dirty="0">
                <a:solidFill>
                  <a:schemeClr val="bg1"/>
                </a:solidFill>
                <a:latin typeface="+mj-lt"/>
              </a:rPr>
              <a:t>حيث انا معرف التعليق يزداد تلقائيا عند انشاء كائن من </a:t>
            </a:r>
            <a:r>
              <a:rPr lang="en-US" dirty="0">
                <a:solidFill>
                  <a:schemeClr val="bg1"/>
                </a:solidFill>
                <a:latin typeface="+mj-lt"/>
              </a:rPr>
              <a:t>class Comment</a:t>
            </a:r>
            <a:endParaRPr lang="ar-SA" dirty="0">
              <a:solidFill>
                <a:schemeClr val="bg1"/>
              </a:solidFill>
              <a:latin typeface="+mj-lt"/>
            </a:endParaRPr>
          </a:p>
          <a:p>
            <a:pPr algn="r" rtl="1"/>
            <a:endParaRPr lang="ar-SA" dirty="0">
              <a:solidFill>
                <a:schemeClr val="bg1"/>
              </a:solidFill>
              <a:latin typeface="+mj-lt"/>
            </a:endParaRPr>
          </a:p>
          <a:p>
            <a:pPr algn="r" rtl="1"/>
            <a:endParaRPr lang="ar-SA" dirty="0">
              <a:solidFill>
                <a:schemeClr val="bg1"/>
              </a:solidFill>
              <a:latin typeface="+mj-lt"/>
            </a:endParaRPr>
          </a:p>
          <a:p>
            <a:pPr algn="r" rtl="1"/>
            <a:endParaRPr lang="ar-SA" dirty="0">
              <a:solidFill>
                <a:schemeClr val="bg1"/>
              </a:solidFill>
              <a:latin typeface="+mj-lt"/>
            </a:endParaRPr>
          </a:p>
          <a:p>
            <a:pPr algn="r" rtl="1"/>
            <a:r>
              <a:rPr lang="ar-SA" dirty="0">
                <a:solidFill>
                  <a:schemeClr val="bg1"/>
                </a:solidFill>
                <a:latin typeface="+mj-lt"/>
              </a:rPr>
              <a:t>كتابة لائحة من نوع </a:t>
            </a:r>
            <a:r>
              <a:rPr lang="en-US" dirty="0">
                <a:solidFill>
                  <a:schemeClr val="bg1"/>
                </a:solidFill>
                <a:latin typeface="+mj-lt"/>
              </a:rPr>
              <a:t>Comment</a:t>
            </a:r>
            <a:r>
              <a:rPr lang="ar-SA" dirty="0">
                <a:solidFill>
                  <a:schemeClr val="bg1"/>
                </a:solidFill>
                <a:latin typeface="+mj-lt"/>
              </a:rPr>
              <a:t> حيث تقوم بتخزين التعليقات ومعلومات التعليقات</a:t>
            </a:r>
          </a:p>
          <a:p>
            <a:pPr algn="r" rtl="1"/>
            <a:endParaRPr lang="ar-SA" dirty="0">
              <a:solidFill>
                <a:schemeClr val="bg1"/>
              </a:solidFill>
              <a:latin typeface="+mj-lt"/>
            </a:endParaRPr>
          </a:p>
          <a:p>
            <a:pPr algn="r" rtl="1"/>
            <a:r>
              <a:rPr lang="ar-SA" dirty="0">
                <a:solidFill>
                  <a:schemeClr val="bg1"/>
                </a:solidFill>
                <a:latin typeface="+mj-lt"/>
              </a:rPr>
              <a:t>كتابة لائحة من نوع </a:t>
            </a:r>
            <a:r>
              <a:rPr lang="en-US" dirty="0">
                <a:solidFill>
                  <a:schemeClr val="bg1"/>
                </a:solidFill>
                <a:latin typeface="+mj-lt"/>
              </a:rPr>
              <a:t>Comment</a:t>
            </a:r>
            <a:r>
              <a:rPr lang="ar-SA" dirty="0">
                <a:solidFill>
                  <a:schemeClr val="bg1"/>
                </a:solidFill>
                <a:latin typeface="+mj-lt"/>
              </a:rPr>
              <a:t> حيث تقوم بتخزين الردود على التعليقات ومعلومات الردود</a:t>
            </a:r>
          </a:p>
          <a:p>
            <a:pPr algn="r" rtl="1"/>
            <a:endParaRPr lang="ar-SA" dirty="0">
              <a:solidFill>
                <a:schemeClr val="bg1"/>
              </a:solidFill>
              <a:latin typeface="+mj-lt"/>
            </a:endParaRPr>
          </a:p>
          <a:p>
            <a:pPr algn="r" rtl="1"/>
            <a:endParaRPr lang="ar-SA" dirty="0">
              <a:solidFill>
                <a:schemeClr val="bg1"/>
              </a:solidFill>
              <a:latin typeface="+mj-lt"/>
            </a:endParaRPr>
          </a:p>
          <a:p>
            <a:pPr algn="r" rtl="1"/>
            <a:r>
              <a:rPr lang="ar-SA" dirty="0">
                <a:solidFill>
                  <a:schemeClr val="bg1"/>
                </a:solidFill>
                <a:latin typeface="+mj-lt"/>
              </a:rPr>
              <a:t>انشاء باني يستقبل القيم من قبل المستخدم عند انشاء كائن من نوع </a:t>
            </a:r>
            <a:r>
              <a:rPr lang="en-US" dirty="0">
                <a:solidFill>
                  <a:schemeClr val="bg1"/>
                </a:solidFill>
                <a:latin typeface="+mj-lt"/>
              </a:rPr>
              <a:t>Comment</a:t>
            </a:r>
            <a:r>
              <a:rPr lang="ar-SA" dirty="0">
                <a:solidFill>
                  <a:schemeClr val="bg1"/>
                </a:solidFill>
                <a:latin typeface="+mj-lt"/>
              </a:rPr>
              <a:t>  حيث ان المعرف يزداد عند انشاء كائن </a:t>
            </a:r>
          </a:p>
          <a:p>
            <a:pPr algn="r" rtl="1"/>
            <a:endParaRPr lang="ar-SA" sz="1800" dirty="0">
              <a:solidFill>
                <a:schemeClr val="bg1"/>
              </a:solidFill>
            </a:endParaRPr>
          </a:p>
        </p:txBody>
      </p:sp>
      <p:pic>
        <p:nvPicPr>
          <p:cNvPr id="5" name="عنصر نائب للمحتوى 4">
            <a:extLst>
              <a:ext uri="{FF2B5EF4-FFF2-40B4-BE49-F238E27FC236}">
                <a16:creationId xmlns:a16="http://schemas.microsoft.com/office/drawing/2014/main" id="{5BAFEFD8-2C73-B1E4-5F02-1C60A135273E}"/>
              </a:ext>
            </a:extLst>
          </p:cNvPr>
          <p:cNvPicPr>
            <a:picLocks noGrp="1" noChangeAspect="1"/>
          </p:cNvPicPr>
          <p:nvPr>
            <p:ph sz="quarter" idx="37"/>
          </p:nvPr>
        </p:nvPicPr>
        <p:blipFill>
          <a:blip r:embed="rId3"/>
          <a:stretch>
            <a:fillRect/>
          </a:stretch>
        </p:blipFill>
        <p:spPr>
          <a:xfrm>
            <a:off x="6735098" y="2202427"/>
            <a:ext cx="4886632" cy="3991896"/>
          </a:xfrm>
        </p:spPr>
      </p:pic>
    </p:spTree>
    <p:extLst>
      <p:ext uri="{BB962C8B-B14F-4D97-AF65-F5344CB8AC3E}">
        <p14:creationId xmlns:p14="http://schemas.microsoft.com/office/powerpoint/2010/main" val="2526895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 Comment</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9305"/>
            <a:ext cx="6312309" cy="4524315"/>
          </a:xfrm>
          <a:prstGeom prst="rect">
            <a:avLst/>
          </a:prstGeom>
          <a:noFill/>
        </p:spPr>
        <p:txBody>
          <a:bodyPr wrap="square" rtlCol="1">
            <a:spAutoFit/>
          </a:bodyPr>
          <a:lstStyle/>
          <a:p>
            <a:pPr algn="r" rtl="1"/>
            <a:r>
              <a:rPr lang="ar-SA" dirty="0">
                <a:solidFill>
                  <a:schemeClr val="bg1"/>
                </a:solidFill>
                <a:latin typeface="+mj-lt"/>
              </a:rPr>
              <a:t>دالة إضافة ردود الى لائحة من نوع </a:t>
            </a:r>
            <a:r>
              <a:rPr lang="en-US" dirty="0">
                <a:solidFill>
                  <a:schemeClr val="bg1"/>
                </a:solidFill>
                <a:latin typeface="+mj-lt"/>
              </a:rPr>
              <a:t>Comment</a:t>
            </a:r>
            <a:r>
              <a:rPr lang="ar-SA" dirty="0">
                <a:solidFill>
                  <a:schemeClr val="bg1"/>
                </a:solidFill>
                <a:latin typeface="+mj-lt"/>
              </a:rPr>
              <a:t> حيث تقوم بتخزين الردود على التعليقات ومعلومات الردود</a:t>
            </a:r>
          </a:p>
          <a:p>
            <a:pPr algn="r" rtl="1"/>
            <a:endParaRPr lang="ar-SA" dirty="0">
              <a:solidFill>
                <a:schemeClr val="bg1"/>
              </a:solidFill>
              <a:latin typeface="+mj-lt"/>
            </a:endParaRPr>
          </a:p>
          <a:p>
            <a:pPr algn="r" rtl="1"/>
            <a:endParaRPr lang="ar-SA" dirty="0">
              <a:solidFill>
                <a:schemeClr val="bg1"/>
              </a:solidFill>
              <a:latin typeface="+mj-lt"/>
            </a:endParaRPr>
          </a:p>
          <a:p>
            <a:pPr algn="r" rtl="1"/>
            <a:endParaRPr lang="ar-SA" dirty="0">
              <a:solidFill>
                <a:schemeClr val="bg1"/>
              </a:solidFill>
              <a:latin typeface="+mj-lt"/>
            </a:endParaRPr>
          </a:p>
          <a:p>
            <a:pPr algn="r" rtl="1"/>
            <a:endParaRPr lang="ar-SA" dirty="0">
              <a:solidFill>
                <a:schemeClr val="bg1"/>
              </a:solidFill>
              <a:latin typeface="+mj-lt"/>
            </a:endParaRPr>
          </a:p>
          <a:p>
            <a:pPr algn="r" rtl="1"/>
            <a:r>
              <a:rPr lang="ar-SA" dirty="0">
                <a:solidFill>
                  <a:schemeClr val="bg1"/>
                </a:solidFill>
                <a:latin typeface="+mj-lt"/>
              </a:rPr>
              <a:t>دالة تغليف حيث تقوم بحماية البيانات من أي وصول غير مصرح عنه بخصوص معرف التعليق</a:t>
            </a:r>
          </a:p>
          <a:p>
            <a:pPr algn="r" rtl="1"/>
            <a:endParaRPr lang="ar-SA" dirty="0">
              <a:solidFill>
                <a:schemeClr val="bg1"/>
              </a:solidFill>
              <a:latin typeface="+mj-lt"/>
            </a:endParaRPr>
          </a:p>
          <a:p>
            <a:pPr algn="r" rtl="1"/>
            <a:endParaRPr lang="ar-SA" dirty="0">
              <a:solidFill>
                <a:schemeClr val="bg1"/>
              </a:solidFill>
              <a:latin typeface="+mj-lt"/>
            </a:endParaRPr>
          </a:p>
          <a:p>
            <a:pPr algn="r" rtl="1"/>
            <a:endParaRPr lang="ar-SA" dirty="0">
              <a:solidFill>
                <a:schemeClr val="bg1"/>
              </a:solidFill>
              <a:latin typeface="+mj-lt"/>
            </a:endParaRPr>
          </a:p>
          <a:p>
            <a:pPr algn="r" rtl="1"/>
            <a:r>
              <a:rPr lang="ar-SA" dirty="0">
                <a:solidFill>
                  <a:schemeClr val="bg1"/>
                </a:solidFill>
                <a:latin typeface="+mj-lt"/>
              </a:rPr>
              <a:t>دالة إضافة تعليقات الى لائحة من نوع </a:t>
            </a:r>
            <a:r>
              <a:rPr lang="en-US" dirty="0">
                <a:solidFill>
                  <a:schemeClr val="bg1"/>
                </a:solidFill>
                <a:latin typeface="+mj-lt"/>
              </a:rPr>
              <a:t>Comment</a:t>
            </a:r>
            <a:r>
              <a:rPr lang="ar-SA" dirty="0">
                <a:solidFill>
                  <a:schemeClr val="bg1"/>
                </a:solidFill>
                <a:latin typeface="+mj-lt"/>
              </a:rPr>
              <a:t> حيث تقوم بتخزين التعليقات على المهام والمشاريع والخطط  ومعلومات التعليقات والردود </a:t>
            </a:r>
          </a:p>
          <a:p>
            <a:pPr algn="r" rtl="1"/>
            <a:endParaRPr lang="ar-SA" sz="1800" dirty="0">
              <a:solidFill>
                <a:schemeClr val="bg1"/>
              </a:solidFill>
            </a:endParaRPr>
          </a:p>
          <a:p>
            <a:pPr algn="r" rtl="1"/>
            <a:endParaRPr lang="ar-SA" dirty="0">
              <a:solidFill>
                <a:schemeClr val="bg1"/>
              </a:solidFill>
            </a:endParaRPr>
          </a:p>
          <a:p>
            <a:pPr algn="r" rtl="1"/>
            <a:endParaRPr lang="ar-SA" sz="1800" dirty="0">
              <a:solidFill>
                <a:schemeClr val="bg1"/>
              </a:solidFill>
            </a:endParaRPr>
          </a:p>
        </p:txBody>
      </p:sp>
      <p:pic>
        <p:nvPicPr>
          <p:cNvPr id="6" name="عنصر نائب للمحتوى 5">
            <a:extLst>
              <a:ext uri="{FF2B5EF4-FFF2-40B4-BE49-F238E27FC236}">
                <a16:creationId xmlns:a16="http://schemas.microsoft.com/office/drawing/2014/main" id="{EA867E6D-B614-AC35-45DE-E4246CD776BA}"/>
              </a:ext>
            </a:extLst>
          </p:cNvPr>
          <p:cNvPicPr>
            <a:picLocks noGrp="1" noChangeAspect="1"/>
          </p:cNvPicPr>
          <p:nvPr>
            <p:ph sz="quarter" idx="37"/>
          </p:nvPr>
        </p:nvPicPr>
        <p:blipFill>
          <a:blip r:embed="rId3"/>
          <a:stretch>
            <a:fillRect/>
          </a:stretch>
        </p:blipFill>
        <p:spPr>
          <a:xfrm>
            <a:off x="7000568" y="2129305"/>
            <a:ext cx="4375355" cy="4065018"/>
          </a:xfrm>
        </p:spPr>
      </p:pic>
    </p:spTree>
    <p:extLst>
      <p:ext uri="{BB962C8B-B14F-4D97-AF65-F5344CB8AC3E}">
        <p14:creationId xmlns:p14="http://schemas.microsoft.com/office/powerpoint/2010/main" val="2361707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 Comment</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9305"/>
            <a:ext cx="6312309" cy="2308324"/>
          </a:xfrm>
          <a:prstGeom prst="rect">
            <a:avLst/>
          </a:prstGeom>
          <a:noFill/>
        </p:spPr>
        <p:txBody>
          <a:bodyPr wrap="square" rtlCol="1">
            <a:spAutoFit/>
          </a:bodyPr>
          <a:lstStyle/>
          <a:p>
            <a:pPr indent="0" algn="r" rtl="1">
              <a:buNone/>
            </a:pPr>
            <a:r>
              <a:rPr lang="ar-SA" dirty="0">
                <a:solidFill>
                  <a:schemeClr val="bg1"/>
                </a:solidFill>
                <a:latin typeface="+mj-lt"/>
              </a:rPr>
              <a:t>دالة طباعة تقوم بطباعة التعليقات والردود  التي يقوم بكتابتها الموظف وكل تعليق الى أي موظف ينتمي  و التعليق اذا كان  التعليق يملك ردود والردود الى من ينتمي الرد حتى يتم معرفة جميع المعلومات الخاصة بالتعليقات كي لا يضل أي شيء غامض </a:t>
            </a:r>
          </a:p>
          <a:p>
            <a:pPr indent="0" algn="r" rtl="1">
              <a:buNone/>
            </a:pPr>
            <a:r>
              <a:rPr lang="ar-SA" dirty="0">
                <a:solidFill>
                  <a:schemeClr val="bg1"/>
                </a:solidFill>
                <a:latin typeface="+mj-lt"/>
              </a:rPr>
              <a:t>ضمن </a:t>
            </a:r>
            <a:r>
              <a:rPr lang="en-US" dirty="0">
                <a:solidFill>
                  <a:schemeClr val="bg1"/>
                </a:solidFill>
                <a:latin typeface="+mj-lt"/>
              </a:rPr>
              <a:t>Class</a:t>
            </a:r>
            <a:r>
              <a:rPr lang="ar-SA" dirty="0">
                <a:solidFill>
                  <a:schemeClr val="bg1"/>
                </a:solidFill>
                <a:latin typeface="+mj-lt"/>
              </a:rPr>
              <a:t> التعليقات </a:t>
            </a:r>
          </a:p>
          <a:p>
            <a:pPr indent="0" algn="r" rtl="1">
              <a:buNone/>
            </a:pPr>
            <a:r>
              <a:rPr lang="ar-SA" dirty="0">
                <a:solidFill>
                  <a:schemeClr val="bg1"/>
                </a:solidFill>
                <a:latin typeface="+mj-lt"/>
              </a:rPr>
              <a:t>عدد التعليقات لكل خطة ومشروع</a:t>
            </a:r>
          </a:p>
          <a:p>
            <a:pPr algn="r" rtl="1"/>
            <a:endParaRPr lang="ar-SA" sz="1800" dirty="0">
              <a:solidFill>
                <a:schemeClr val="bg1"/>
              </a:solidFill>
            </a:endParaRPr>
          </a:p>
          <a:p>
            <a:pPr algn="r" rtl="1"/>
            <a:endParaRPr lang="ar-SA" dirty="0">
              <a:solidFill>
                <a:schemeClr val="bg1"/>
              </a:solidFill>
            </a:endParaRPr>
          </a:p>
          <a:p>
            <a:pPr algn="r" rtl="1"/>
            <a:endParaRPr lang="ar-SA" sz="1800" dirty="0">
              <a:solidFill>
                <a:schemeClr val="bg1"/>
              </a:solidFill>
            </a:endParaRPr>
          </a:p>
        </p:txBody>
      </p:sp>
      <p:pic>
        <p:nvPicPr>
          <p:cNvPr id="5" name="عنصر نائب للمحتوى 4">
            <a:extLst>
              <a:ext uri="{FF2B5EF4-FFF2-40B4-BE49-F238E27FC236}">
                <a16:creationId xmlns:a16="http://schemas.microsoft.com/office/drawing/2014/main" id="{5BF70CD0-B112-3EE9-C511-ADC6D2F3FFD3}"/>
              </a:ext>
            </a:extLst>
          </p:cNvPr>
          <p:cNvPicPr>
            <a:picLocks noGrp="1" noChangeAspect="1"/>
          </p:cNvPicPr>
          <p:nvPr>
            <p:ph sz="quarter" idx="37"/>
          </p:nvPr>
        </p:nvPicPr>
        <p:blipFill>
          <a:blip r:embed="rId3"/>
          <a:stretch>
            <a:fillRect/>
          </a:stretch>
        </p:blipFill>
        <p:spPr>
          <a:xfrm>
            <a:off x="6803922" y="2202426"/>
            <a:ext cx="4699819" cy="3736258"/>
          </a:xfrm>
        </p:spPr>
      </p:pic>
    </p:spTree>
    <p:extLst>
      <p:ext uri="{BB962C8B-B14F-4D97-AF65-F5344CB8AC3E}">
        <p14:creationId xmlns:p14="http://schemas.microsoft.com/office/powerpoint/2010/main" val="25612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Plan</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5" name="عنصر نائب للمحتوى 4">
            <a:extLst>
              <a:ext uri="{FF2B5EF4-FFF2-40B4-BE49-F238E27FC236}">
                <a16:creationId xmlns:a16="http://schemas.microsoft.com/office/drawing/2014/main" id="{2E7848A4-DE42-9BB4-47C5-89DA20EFF29B}"/>
              </a:ext>
            </a:extLst>
          </p:cNvPr>
          <p:cNvPicPr>
            <a:picLocks noGrp="1" noChangeAspect="1"/>
          </p:cNvPicPr>
          <p:nvPr>
            <p:ph sz="quarter" idx="37"/>
          </p:nvPr>
        </p:nvPicPr>
        <p:blipFill>
          <a:blip r:embed="rId3"/>
          <a:stretch>
            <a:fillRect/>
          </a:stretch>
        </p:blipFill>
        <p:spPr>
          <a:xfrm>
            <a:off x="8180439" y="2202426"/>
            <a:ext cx="2261419" cy="3588774"/>
          </a:xfrm>
        </p:spPr>
      </p:pic>
      <p:sp>
        <p:nvSpPr>
          <p:cNvPr id="6" name="مربع نص 5">
            <a:extLst>
              <a:ext uri="{FF2B5EF4-FFF2-40B4-BE49-F238E27FC236}">
                <a16:creationId xmlns:a16="http://schemas.microsoft.com/office/drawing/2014/main" id="{4C6B691D-78C9-2521-A852-E14778895785}"/>
              </a:ext>
            </a:extLst>
          </p:cNvPr>
          <p:cNvSpPr txBox="1"/>
          <p:nvPr/>
        </p:nvSpPr>
        <p:spPr>
          <a:xfrm>
            <a:off x="733562" y="2202426"/>
            <a:ext cx="5830529" cy="3970318"/>
          </a:xfrm>
          <a:prstGeom prst="rect">
            <a:avLst/>
          </a:prstGeom>
          <a:noFill/>
        </p:spPr>
        <p:txBody>
          <a:bodyPr wrap="square" rtlCol="1">
            <a:spAutoFit/>
          </a:bodyPr>
          <a:lstStyle/>
          <a:p>
            <a:pPr algn="r" rtl="1"/>
            <a:r>
              <a:rPr lang="ar-SA" dirty="0">
                <a:solidFill>
                  <a:schemeClr val="bg1"/>
                </a:solidFill>
                <a:latin typeface="+mj-lt"/>
              </a:rPr>
              <a:t>لدينا جانبا </a:t>
            </a:r>
            <a:r>
              <a:rPr lang="en-US" dirty="0">
                <a:solidFill>
                  <a:schemeClr val="bg1"/>
                </a:solidFill>
                <a:latin typeface="+mj-lt"/>
              </a:rPr>
              <a:t>  Class </a:t>
            </a:r>
            <a:r>
              <a:rPr lang="en-US" altLang="ko-KR" dirty="0">
                <a:solidFill>
                  <a:schemeClr val="bg1"/>
                </a:solidFill>
                <a:latin typeface="+mj-lt"/>
              </a:rPr>
              <a:t>Plan </a:t>
            </a:r>
            <a:r>
              <a:rPr lang="ar-SA" dirty="0">
                <a:solidFill>
                  <a:schemeClr val="bg1"/>
                </a:solidFill>
                <a:latin typeface="+mj-lt"/>
              </a:rPr>
              <a:t>الذي يمثل خطط في المشروع التي يقوم بتباعها الموظف ويحتوي  على الخصائص </a:t>
            </a:r>
            <a:endParaRPr lang="en-US" dirty="0">
              <a:solidFill>
                <a:schemeClr val="bg1"/>
              </a:solidFill>
              <a:latin typeface="+mj-lt"/>
            </a:endParaRPr>
          </a:p>
          <a:p>
            <a:pPr indent="-285750" algn="r" rtl="1">
              <a:buFont typeface="Arial" panose="020B0604020202020204" pitchFamily="34" charset="0"/>
              <a:buChar char="•"/>
            </a:pPr>
            <a:r>
              <a:rPr lang="en-US" dirty="0">
                <a:solidFill>
                  <a:schemeClr val="bg1"/>
                </a:solidFill>
                <a:latin typeface="+mj-lt"/>
              </a:rPr>
              <a:t>Id</a:t>
            </a:r>
            <a:r>
              <a:rPr lang="ar-SA" dirty="0">
                <a:solidFill>
                  <a:schemeClr val="bg1"/>
                </a:solidFill>
                <a:latin typeface="+mj-lt"/>
              </a:rPr>
              <a:t>  معرف (رقم فريد)                  نوع البيانات </a:t>
            </a:r>
            <a:r>
              <a:rPr lang="en-US" dirty="0">
                <a:solidFill>
                  <a:schemeClr val="bg1"/>
                </a:solidFill>
                <a:latin typeface="+mj-lt"/>
              </a:rPr>
              <a:t>int</a:t>
            </a:r>
            <a:endParaRPr lang="ar-SA" dirty="0">
              <a:solidFill>
                <a:schemeClr val="bg1"/>
              </a:solidFill>
              <a:latin typeface="+mj-lt"/>
            </a:endParaRPr>
          </a:p>
          <a:p>
            <a:pPr indent="-285750" algn="r" rtl="1">
              <a:buFont typeface="Arial" panose="020B0604020202020204" pitchFamily="34" charset="0"/>
              <a:buChar char="•"/>
            </a:pPr>
            <a:r>
              <a:rPr lang="en-US" dirty="0" err="1">
                <a:solidFill>
                  <a:schemeClr val="bg1"/>
                </a:solidFill>
                <a:latin typeface="+mj-lt"/>
              </a:rPr>
              <a:t>PlanName</a:t>
            </a:r>
            <a:r>
              <a:rPr lang="ar-SA" dirty="0">
                <a:solidFill>
                  <a:schemeClr val="bg1"/>
                </a:solidFill>
                <a:latin typeface="+mj-lt"/>
              </a:rPr>
              <a:t> اسم الخطة                نوع البيانات </a:t>
            </a:r>
            <a:r>
              <a:rPr lang="en-US" dirty="0">
                <a:solidFill>
                  <a:schemeClr val="bg1"/>
                </a:solidFill>
                <a:latin typeface="+mj-lt"/>
              </a:rPr>
              <a:t>String</a:t>
            </a:r>
            <a:endParaRPr lang="ar-SA" dirty="0">
              <a:solidFill>
                <a:schemeClr val="bg1"/>
              </a:solidFill>
              <a:latin typeface="+mj-lt"/>
            </a:endParaRPr>
          </a:p>
          <a:p>
            <a:pPr indent="-285750" algn="r" rtl="1">
              <a:buFont typeface="Arial" panose="020B0604020202020204" pitchFamily="34" charset="0"/>
              <a:buChar char="•"/>
            </a:pPr>
            <a:r>
              <a:rPr lang="en-US" dirty="0">
                <a:solidFill>
                  <a:schemeClr val="bg1"/>
                </a:solidFill>
                <a:latin typeface="+mj-lt"/>
              </a:rPr>
              <a:t>Start </a:t>
            </a:r>
            <a:r>
              <a:rPr lang="ar-SA" dirty="0">
                <a:solidFill>
                  <a:schemeClr val="bg1"/>
                </a:solidFill>
                <a:latin typeface="+mj-lt"/>
              </a:rPr>
              <a:t> البداية </a:t>
            </a:r>
            <a:r>
              <a:rPr lang="en-US" dirty="0">
                <a:solidFill>
                  <a:schemeClr val="bg1"/>
                </a:solidFill>
                <a:latin typeface="+mj-lt"/>
              </a:rPr>
              <a:t>    </a:t>
            </a:r>
            <a:r>
              <a:rPr lang="ar-SA" dirty="0">
                <a:solidFill>
                  <a:schemeClr val="bg1"/>
                </a:solidFill>
                <a:latin typeface="+mj-lt"/>
              </a:rPr>
              <a:t>                        نوع البيانات </a:t>
            </a:r>
            <a:r>
              <a:rPr lang="en-US" dirty="0">
                <a:solidFill>
                  <a:schemeClr val="bg1"/>
                </a:solidFill>
                <a:latin typeface="+mj-lt"/>
              </a:rPr>
              <a:t>Date</a:t>
            </a:r>
            <a:endParaRPr lang="ar-SA" dirty="0">
              <a:solidFill>
                <a:schemeClr val="bg1"/>
              </a:solidFill>
              <a:latin typeface="+mj-lt"/>
            </a:endParaRPr>
          </a:p>
          <a:p>
            <a:pPr indent="-285750" algn="r" rtl="1">
              <a:buFont typeface="Arial" panose="020B0604020202020204" pitchFamily="34" charset="0"/>
              <a:buChar char="•"/>
            </a:pPr>
            <a:r>
              <a:rPr lang="en-US" dirty="0">
                <a:solidFill>
                  <a:schemeClr val="bg1"/>
                </a:solidFill>
                <a:latin typeface="+mj-lt"/>
              </a:rPr>
              <a:t>End</a:t>
            </a:r>
            <a:r>
              <a:rPr lang="ar-SA" dirty="0">
                <a:solidFill>
                  <a:schemeClr val="bg1"/>
                </a:solidFill>
                <a:latin typeface="+mj-lt"/>
              </a:rPr>
              <a:t> النهاية </a:t>
            </a:r>
            <a:r>
              <a:rPr lang="en-US" dirty="0">
                <a:solidFill>
                  <a:schemeClr val="bg1"/>
                </a:solidFill>
                <a:latin typeface="+mj-lt"/>
              </a:rPr>
              <a:t> </a:t>
            </a:r>
            <a:r>
              <a:rPr lang="ar-SA" dirty="0">
                <a:solidFill>
                  <a:schemeClr val="bg1"/>
                </a:solidFill>
                <a:latin typeface="+mj-lt"/>
              </a:rPr>
              <a:t>                             نوع البيانات </a:t>
            </a:r>
            <a:r>
              <a:rPr lang="en-US" dirty="0">
                <a:solidFill>
                  <a:schemeClr val="bg1"/>
                </a:solidFill>
                <a:latin typeface="+mj-lt"/>
              </a:rPr>
              <a:t>Date</a:t>
            </a:r>
          </a:p>
          <a:p>
            <a:pPr indent="-285750" algn="r" rtl="1">
              <a:buFont typeface="Arial" panose="020B0604020202020204" pitchFamily="34" charset="0"/>
              <a:buChar char="•"/>
            </a:pPr>
            <a:r>
              <a:rPr lang="en-US" dirty="0" err="1">
                <a:solidFill>
                  <a:schemeClr val="bg1"/>
                </a:solidFill>
                <a:latin typeface="+mj-lt"/>
              </a:rPr>
              <a:t>TotalHours</a:t>
            </a:r>
            <a:r>
              <a:rPr lang="ar-SA" dirty="0">
                <a:solidFill>
                  <a:schemeClr val="bg1"/>
                </a:solidFill>
                <a:latin typeface="+mj-lt"/>
              </a:rPr>
              <a:t> مجموع الساعات</a:t>
            </a:r>
            <a:r>
              <a:rPr lang="en-US" dirty="0">
                <a:solidFill>
                  <a:schemeClr val="bg1"/>
                </a:solidFill>
                <a:latin typeface="+mj-lt"/>
              </a:rPr>
              <a:t>  </a:t>
            </a:r>
            <a:r>
              <a:rPr lang="ar-SA" dirty="0">
                <a:solidFill>
                  <a:schemeClr val="bg1"/>
                </a:solidFill>
                <a:latin typeface="+mj-lt"/>
              </a:rPr>
              <a:t>       نوع البينات </a:t>
            </a:r>
            <a:r>
              <a:rPr lang="en-US" dirty="0">
                <a:solidFill>
                  <a:schemeClr val="bg1"/>
                </a:solidFill>
                <a:latin typeface="+mj-lt"/>
              </a:rPr>
              <a:t>int </a:t>
            </a:r>
            <a:endParaRPr lang="ar-SA" dirty="0">
              <a:solidFill>
                <a:schemeClr val="bg1"/>
              </a:solidFill>
              <a:latin typeface="+mj-lt"/>
            </a:endParaRPr>
          </a:p>
          <a:p>
            <a:pPr indent="-285750" algn="r" rtl="1">
              <a:buFont typeface="Arial" panose="020B0604020202020204" pitchFamily="34" charset="0"/>
              <a:buChar char="•"/>
            </a:pPr>
            <a:r>
              <a:rPr lang="en-US" dirty="0">
                <a:solidFill>
                  <a:schemeClr val="bg1"/>
                </a:solidFill>
                <a:latin typeface="+mj-lt"/>
              </a:rPr>
              <a:t>Description</a:t>
            </a:r>
            <a:r>
              <a:rPr lang="ar-SA" dirty="0">
                <a:solidFill>
                  <a:schemeClr val="bg1"/>
                </a:solidFill>
                <a:latin typeface="+mj-lt"/>
              </a:rPr>
              <a:t> وصف                   نوع البيانات </a:t>
            </a:r>
            <a:r>
              <a:rPr lang="en-US" dirty="0">
                <a:solidFill>
                  <a:schemeClr val="bg1"/>
                </a:solidFill>
                <a:latin typeface="+mj-lt"/>
              </a:rPr>
              <a:t>String</a:t>
            </a:r>
            <a:endParaRPr lang="ar-SA" dirty="0">
              <a:solidFill>
                <a:schemeClr val="bg1"/>
              </a:solidFill>
              <a:latin typeface="+mj-lt"/>
            </a:endParaRPr>
          </a:p>
          <a:p>
            <a:pPr indent="-285750" algn="r" rtl="1">
              <a:buFont typeface="Arial" panose="020B0604020202020204" pitchFamily="34" charset="0"/>
              <a:buChar char="•"/>
            </a:pPr>
            <a:r>
              <a:rPr lang="en-US" dirty="0" err="1">
                <a:solidFill>
                  <a:schemeClr val="bg1"/>
                </a:solidFill>
                <a:latin typeface="+mj-lt"/>
              </a:rPr>
              <a:t>projectId</a:t>
            </a:r>
            <a:r>
              <a:rPr lang="en-US" dirty="0">
                <a:solidFill>
                  <a:schemeClr val="bg1"/>
                </a:solidFill>
                <a:latin typeface="+mj-lt"/>
              </a:rPr>
              <a:t> </a:t>
            </a:r>
            <a:r>
              <a:rPr lang="ar-SA" dirty="0">
                <a:solidFill>
                  <a:schemeClr val="bg1"/>
                </a:solidFill>
                <a:latin typeface="+mj-lt"/>
              </a:rPr>
              <a:t> معرف المشروع          نوع البيانات </a:t>
            </a:r>
            <a:r>
              <a:rPr lang="en-US" dirty="0">
                <a:solidFill>
                  <a:schemeClr val="bg1"/>
                </a:solidFill>
                <a:latin typeface="+mj-lt"/>
              </a:rPr>
              <a:t>project</a:t>
            </a:r>
          </a:p>
          <a:p>
            <a:pPr marL="285750" indent="-285750" algn="r" rtl="1">
              <a:buFont typeface="Arial" panose="020B0604020202020204" pitchFamily="34" charset="0"/>
              <a:buChar char="•"/>
            </a:pPr>
            <a:endParaRPr lang="ar-SA" dirty="0">
              <a:solidFill>
                <a:schemeClr val="bg1"/>
              </a:solidFill>
              <a:latin typeface="+mj-lt"/>
            </a:endParaRPr>
          </a:p>
          <a:p>
            <a:pPr algn="r" rtl="1"/>
            <a:r>
              <a:rPr lang="ar-SA" dirty="0">
                <a:solidFill>
                  <a:schemeClr val="bg1"/>
                </a:solidFill>
                <a:latin typeface="+mj-lt"/>
              </a:rPr>
              <a:t>هذه هي المعلومات التي يجب ان تتوفر عند انشاء كائن من  </a:t>
            </a:r>
            <a:r>
              <a:rPr lang="en-US" dirty="0">
                <a:solidFill>
                  <a:schemeClr val="bg1"/>
                </a:solidFill>
                <a:latin typeface="+mj-lt"/>
              </a:rPr>
              <a:t>Class </a:t>
            </a:r>
            <a:r>
              <a:rPr lang="en-US" altLang="ko-KR" dirty="0">
                <a:solidFill>
                  <a:schemeClr val="bg1"/>
                </a:solidFill>
                <a:latin typeface="+mj-lt"/>
              </a:rPr>
              <a:t>Plan</a:t>
            </a:r>
            <a:r>
              <a:rPr lang="en-US" dirty="0">
                <a:solidFill>
                  <a:schemeClr val="bg1"/>
                </a:solidFill>
                <a:latin typeface="+mj-lt"/>
              </a:rPr>
              <a:t> </a:t>
            </a:r>
            <a:r>
              <a:rPr lang="ar-SA" dirty="0">
                <a:solidFill>
                  <a:schemeClr val="bg1"/>
                </a:solidFill>
                <a:latin typeface="+mj-lt"/>
              </a:rPr>
              <a:t> مع التزام</a:t>
            </a:r>
          </a:p>
          <a:p>
            <a:pPr algn="r" rtl="1"/>
            <a:r>
              <a:rPr lang="ar-SA" dirty="0">
                <a:solidFill>
                  <a:schemeClr val="bg1"/>
                </a:solidFill>
                <a:latin typeface="+mj-lt"/>
              </a:rPr>
              <a:t>في أنواع  البيانات المرفقة </a:t>
            </a:r>
          </a:p>
          <a:p>
            <a:endParaRPr lang="ar-SA" dirty="0"/>
          </a:p>
        </p:txBody>
      </p:sp>
    </p:spTree>
    <p:extLst>
      <p:ext uri="{BB962C8B-B14F-4D97-AF65-F5344CB8AC3E}">
        <p14:creationId xmlns:p14="http://schemas.microsoft.com/office/powerpoint/2010/main" val="88567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المخطط </a:t>
            </a:r>
          </a:p>
        </p:txBody>
      </p:sp>
      <p:pic>
        <p:nvPicPr>
          <p:cNvPr id="16" name="عنصر نائب للمحتوى 15">
            <a:extLst>
              <a:ext uri="{FF2B5EF4-FFF2-40B4-BE49-F238E27FC236}">
                <a16:creationId xmlns:a16="http://schemas.microsoft.com/office/drawing/2014/main" id="{9C7C005A-32CD-D56D-C9D9-63EBD7785F80}"/>
              </a:ext>
            </a:extLst>
          </p:cNvPr>
          <p:cNvPicPr>
            <a:picLocks noGrp="1" noChangeAspect="1"/>
          </p:cNvPicPr>
          <p:nvPr>
            <p:ph sz="quarter" idx="37"/>
          </p:nvPr>
        </p:nvPicPr>
        <p:blipFill>
          <a:blip r:embed="rId3"/>
          <a:stretch>
            <a:fillRect/>
          </a:stretch>
        </p:blipFill>
        <p:spPr>
          <a:xfrm>
            <a:off x="8239432" y="2465534"/>
            <a:ext cx="3009593" cy="3427266"/>
          </a:xfrm>
        </p:spPr>
      </p:pic>
      <p:sp>
        <p:nvSpPr>
          <p:cNvPr id="17" name="مربع نص 16">
            <a:extLst>
              <a:ext uri="{FF2B5EF4-FFF2-40B4-BE49-F238E27FC236}">
                <a16:creationId xmlns:a16="http://schemas.microsoft.com/office/drawing/2014/main" id="{21319958-F807-2270-D9C8-E2CAF0ABE334}"/>
              </a:ext>
            </a:extLst>
          </p:cNvPr>
          <p:cNvSpPr txBox="1"/>
          <p:nvPr/>
        </p:nvSpPr>
        <p:spPr>
          <a:xfrm>
            <a:off x="983225" y="2465533"/>
            <a:ext cx="6744929" cy="3416320"/>
          </a:xfrm>
          <a:prstGeom prst="rect">
            <a:avLst/>
          </a:prstGeom>
          <a:noFill/>
        </p:spPr>
        <p:txBody>
          <a:bodyPr wrap="square" rtlCol="1">
            <a:spAutoFit/>
          </a:bodyPr>
          <a:lstStyle/>
          <a:p>
            <a:pPr lvl="1" algn="r" rtl="1"/>
            <a:r>
              <a:rPr lang="ar-SA" dirty="0">
                <a:solidFill>
                  <a:schemeClr val="bg1"/>
                </a:solidFill>
                <a:latin typeface="+mj-lt"/>
              </a:rPr>
              <a:t>لدينا جانبا مخطط قاعدة بيانات يوضح العلاقات بين </a:t>
            </a:r>
            <a:r>
              <a:rPr lang="en-US" dirty="0">
                <a:solidFill>
                  <a:schemeClr val="bg1"/>
                </a:solidFill>
                <a:latin typeface="+mj-lt"/>
              </a:rPr>
              <a:t> Classes</a:t>
            </a:r>
            <a:r>
              <a:rPr lang="ar-SA" dirty="0">
                <a:solidFill>
                  <a:schemeClr val="bg1"/>
                </a:solidFill>
                <a:latin typeface="+mj-lt"/>
              </a:rPr>
              <a:t> </a:t>
            </a:r>
          </a:p>
          <a:p>
            <a:pPr lvl="1" algn="r" rtl="1"/>
            <a:r>
              <a:rPr lang="ar-SA" dirty="0">
                <a:solidFill>
                  <a:schemeClr val="bg1"/>
                </a:solidFill>
                <a:latin typeface="+mj-lt"/>
              </a:rPr>
              <a:t> حيث انه يحتوي على </a:t>
            </a:r>
            <a:r>
              <a:rPr lang="en-US" dirty="0">
                <a:solidFill>
                  <a:schemeClr val="bg1"/>
                </a:solidFill>
                <a:latin typeface="+mj-lt"/>
              </a:rPr>
              <a:t>5</a:t>
            </a:r>
            <a:r>
              <a:rPr lang="ar-SA" dirty="0">
                <a:solidFill>
                  <a:schemeClr val="bg1"/>
                </a:solidFill>
                <a:latin typeface="+mj-lt"/>
              </a:rPr>
              <a:t> </a:t>
            </a:r>
            <a:r>
              <a:rPr lang="en-US" dirty="0">
                <a:solidFill>
                  <a:schemeClr val="bg1"/>
                </a:solidFill>
                <a:latin typeface="+mj-lt"/>
              </a:rPr>
              <a:t>Class  </a:t>
            </a:r>
            <a:r>
              <a:rPr lang="ar-SA" dirty="0">
                <a:solidFill>
                  <a:schemeClr val="bg1"/>
                </a:solidFill>
                <a:latin typeface="+mj-lt"/>
              </a:rPr>
              <a:t> </a:t>
            </a:r>
          </a:p>
          <a:p>
            <a:pPr lvl="1" indent="-285750" algn="r" rtl="1">
              <a:buFont typeface="Arial" panose="020B0604020202020204" pitchFamily="34" charset="0"/>
              <a:buChar char="•"/>
            </a:pPr>
            <a:r>
              <a:rPr lang="en-US" dirty="0">
                <a:solidFill>
                  <a:schemeClr val="bg1"/>
                </a:solidFill>
                <a:latin typeface="+mj-lt"/>
              </a:rPr>
              <a:t>Employee</a:t>
            </a:r>
          </a:p>
          <a:p>
            <a:pPr lvl="1" indent="-285750" algn="r" rtl="1">
              <a:buFont typeface="Arial" panose="020B0604020202020204" pitchFamily="34" charset="0"/>
              <a:buChar char="•"/>
            </a:pPr>
            <a:r>
              <a:rPr lang="en-US" dirty="0">
                <a:solidFill>
                  <a:schemeClr val="bg1"/>
                </a:solidFill>
                <a:latin typeface="+mj-lt"/>
              </a:rPr>
              <a:t>Comment</a:t>
            </a:r>
          </a:p>
          <a:p>
            <a:pPr lvl="1" indent="-285750" algn="r" rtl="1">
              <a:buFont typeface="Arial" panose="020B0604020202020204" pitchFamily="34" charset="0"/>
              <a:buChar char="•"/>
            </a:pPr>
            <a:r>
              <a:rPr lang="en-US" dirty="0">
                <a:solidFill>
                  <a:schemeClr val="bg1"/>
                </a:solidFill>
                <a:latin typeface="+mj-lt"/>
              </a:rPr>
              <a:t>Project</a:t>
            </a:r>
          </a:p>
          <a:p>
            <a:pPr lvl="1" indent="-285750" algn="r" rtl="1">
              <a:buFont typeface="Arial" panose="020B0604020202020204" pitchFamily="34" charset="0"/>
              <a:buChar char="•"/>
            </a:pPr>
            <a:r>
              <a:rPr lang="en-US" dirty="0">
                <a:solidFill>
                  <a:schemeClr val="bg1"/>
                </a:solidFill>
                <a:latin typeface="+mj-lt"/>
              </a:rPr>
              <a:t>Task</a:t>
            </a:r>
          </a:p>
          <a:p>
            <a:pPr lvl="1" indent="-285750" algn="r" rtl="1">
              <a:buFont typeface="Arial" panose="020B0604020202020204" pitchFamily="34" charset="0"/>
              <a:buChar char="•"/>
            </a:pPr>
            <a:r>
              <a:rPr lang="en-US" dirty="0">
                <a:solidFill>
                  <a:schemeClr val="bg1"/>
                </a:solidFill>
                <a:latin typeface="+mj-lt"/>
              </a:rPr>
              <a:t>Plans</a:t>
            </a:r>
          </a:p>
          <a:p>
            <a:pPr lvl="1" algn="r" rtl="1"/>
            <a:r>
              <a:rPr lang="ar-SA" dirty="0">
                <a:solidFill>
                  <a:schemeClr val="bg1"/>
                </a:solidFill>
                <a:latin typeface="+mj-lt"/>
              </a:rPr>
              <a:t> كل</a:t>
            </a:r>
            <a:r>
              <a:rPr lang="en-US" dirty="0">
                <a:solidFill>
                  <a:schemeClr val="bg1"/>
                </a:solidFill>
                <a:latin typeface="+mj-lt"/>
              </a:rPr>
              <a:t>Class  </a:t>
            </a:r>
            <a:r>
              <a:rPr lang="ar-SA" dirty="0">
                <a:solidFill>
                  <a:schemeClr val="bg1"/>
                </a:solidFill>
                <a:latin typeface="+mj-lt"/>
              </a:rPr>
              <a:t> يحتوي على عدة خصائص توضح  عمل </a:t>
            </a:r>
            <a:r>
              <a:rPr lang="en-US" dirty="0">
                <a:solidFill>
                  <a:schemeClr val="bg1"/>
                </a:solidFill>
                <a:latin typeface="+mj-lt"/>
              </a:rPr>
              <a:t>Class </a:t>
            </a:r>
            <a:r>
              <a:rPr lang="ar-SA" dirty="0">
                <a:solidFill>
                  <a:schemeClr val="bg1"/>
                </a:solidFill>
                <a:latin typeface="+mj-lt"/>
              </a:rPr>
              <a:t>  </a:t>
            </a:r>
          </a:p>
          <a:p>
            <a:pPr lvl="1" algn="r" rtl="1"/>
            <a:r>
              <a:rPr lang="ar-SA" dirty="0">
                <a:solidFill>
                  <a:schemeClr val="bg1"/>
                </a:solidFill>
                <a:latin typeface="+mj-lt"/>
              </a:rPr>
              <a:t> وكل خاصية نوع بيانات يجب ان نلتزم في مدخلاتها</a:t>
            </a:r>
          </a:p>
          <a:p>
            <a:pPr lvl="1" algn="r" rtl="1"/>
            <a:r>
              <a:rPr lang="ar-SA" dirty="0">
                <a:solidFill>
                  <a:schemeClr val="bg1"/>
                </a:solidFill>
                <a:latin typeface="+mj-lt"/>
              </a:rPr>
              <a:t> كي نستطيع من خلاله بناء تطبيق برمجي فعال يستطيع المستخدم التفاعل معه </a:t>
            </a:r>
          </a:p>
          <a:p>
            <a:pPr lvl="1" algn="r" rtl="1"/>
            <a:r>
              <a:rPr lang="ar-SA" dirty="0">
                <a:solidFill>
                  <a:schemeClr val="bg1"/>
                </a:solidFill>
                <a:latin typeface="+mj-lt"/>
              </a:rPr>
              <a:t> وتلبية الحاجة منه   </a:t>
            </a:r>
          </a:p>
          <a:p>
            <a:pPr algn="r" rtl="1"/>
            <a:endParaRPr lang="ar-SA" dirty="0"/>
          </a:p>
        </p:txBody>
      </p:sp>
    </p:spTree>
    <p:extLst>
      <p:ext uri="{BB962C8B-B14F-4D97-AF65-F5344CB8AC3E}">
        <p14:creationId xmlns:p14="http://schemas.microsoft.com/office/powerpoint/2010/main" val="1460159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Plan</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7" name="عنصر نائب للمحتوى 6">
            <a:extLst>
              <a:ext uri="{FF2B5EF4-FFF2-40B4-BE49-F238E27FC236}">
                <a16:creationId xmlns:a16="http://schemas.microsoft.com/office/drawing/2014/main" id="{188331AC-8365-94D5-4027-ECF3361F4CED}"/>
              </a:ext>
            </a:extLst>
          </p:cNvPr>
          <p:cNvPicPr>
            <a:picLocks noGrp="1" noChangeAspect="1"/>
          </p:cNvPicPr>
          <p:nvPr>
            <p:ph sz="quarter" idx="37"/>
          </p:nvPr>
        </p:nvPicPr>
        <p:blipFill>
          <a:blip r:embed="rId3"/>
          <a:stretch>
            <a:fillRect/>
          </a:stretch>
        </p:blipFill>
        <p:spPr>
          <a:xfrm>
            <a:off x="6725402" y="2192595"/>
            <a:ext cx="4867890" cy="3785419"/>
          </a:xfrm>
        </p:spPr>
      </p:pic>
      <p:sp>
        <p:nvSpPr>
          <p:cNvPr id="9" name="مربع نص 8">
            <a:extLst>
              <a:ext uri="{FF2B5EF4-FFF2-40B4-BE49-F238E27FC236}">
                <a16:creationId xmlns:a16="http://schemas.microsoft.com/office/drawing/2014/main" id="{A1CE4EF9-6770-F659-120D-0DC2228B8D7B}"/>
              </a:ext>
            </a:extLst>
          </p:cNvPr>
          <p:cNvSpPr txBox="1"/>
          <p:nvPr/>
        </p:nvSpPr>
        <p:spPr>
          <a:xfrm>
            <a:off x="459196" y="2192595"/>
            <a:ext cx="5806871" cy="3416320"/>
          </a:xfrm>
          <a:prstGeom prst="rect">
            <a:avLst/>
          </a:prstGeom>
          <a:noFill/>
        </p:spPr>
        <p:txBody>
          <a:bodyPr wrap="square" rtlCol="1">
            <a:spAutoFit/>
          </a:bodyPr>
          <a:lstStyle/>
          <a:p>
            <a:pPr algn="r" rtl="1"/>
            <a:r>
              <a:rPr lang="ar-SA" dirty="0">
                <a:solidFill>
                  <a:schemeClr val="bg1"/>
                </a:solidFill>
                <a:latin typeface="+mj-lt"/>
              </a:rPr>
              <a:t>كتابة خصائص تخص </a:t>
            </a:r>
            <a:r>
              <a:rPr lang="en-US" dirty="0">
                <a:solidFill>
                  <a:schemeClr val="bg1"/>
                </a:solidFill>
                <a:latin typeface="+mj-lt"/>
              </a:rPr>
              <a:t>class </a:t>
            </a:r>
            <a:r>
              <a:rPr lang="en-US" altLang="ko-KR" dirty="0">
                <a:solidFill>
                  <a:schemeClr val="bg1"/>
                </a:solidFill>
                <a:latin typeface="+mj-lt"/>
              </a:rPr>
              <a:t>Plan</a:t>
            </a:r>
            <a:r>
              <a:rPr lang="ar-SA" dirty="0">
                <a:solidFill>
                  <a:schemeClr val="bg1"/>
                </a:solidFill>
                <a:latin typeface="+mj-lt"/>
              </a:rPr>
              <a:t> التي يجب توفرها في كل تعليق حيث انا معرف التعليق يزداد تلقائيا عند انشاء كائن من </a:t>
            </a:r>
            <a:r>
              <a:rPr lang="en-US" dirty="0">
                <a:solidFill>
                  <a:schemeClr val="bg1"/>
                </a:solidFill>
                <a:latin typeface="+mj-lt"/>
              </a:rPr>
              <a:t>class </a:t>
            </a:r>
            <a:r>
              <a:rPr lang="en-US" altLang="ko-KR" dirty="0">
                <a:solidFill>
                  <a:schemeClr val="bg1"/>
                </a:solidFill>
                <a:latin typeface="+mj-lt"/>
              </a:rPr>
              <a:t>Plan</a:t>
            </a:r>
            <a:endParaRPr lang="ar-SA" dirty="0">
              <a:solidFill>
                <a:schemeClr val="bg1"/>
              </a:solidFill>
            </a:endParaRPr>
          </a:p>
          <a:p>
            <a:pPr marL="0" indent="0" algn="r" rtl="1">
              <a:buNone/>
            </a:pPr>
            <a:endParaRPr lang="ar-SA" sz="1800" dirty="0">
              <a:solidFill>
                <a:schemeClr val="bg1"/>
              </a:solidFill>
            </a:endParaRPr>
          </a:p>
          <a:p>
            <a:pPr algn="r" rtl="1"/>
            <a:r>
              <a:rPr lang="ar-SA" dirty="0">
                <a:solidFill>
                  <a:schemeClr val="bg1"/>
                </a:solidFill>
                <a:latin typeface="+mj-lt"/>
              </a:rPr>
              <a:t>كتابة لائحة من نوع </a:t>
            </a:r>
            <a:r>
              <a:rPr lang="en-US" dirty="0">
                <a:solidFill>
                  <a:schemeClr val="bg1"/>
                </a:solidFill>
                <a:latin typeface="+mj-lt"/>
              </a:rPr>
              <a:t>Comment</a:t>
            </a:r>
            <a:r>
              <a:rPr lang="ar-SA" dirty="0">
                <a:solidFill>
                  <a:schemeClr val="bg1"/>
                </a:solidFill>
                <a:latin typeface="+mj-lt"/>
              </a:rPr>
              <a:t> حيث تقوم بتخزين التعليقات ومعلومات التعليقات</a:t>
            </a:r>
          </a:p>
          <a:p>
            <a:pPr algn="r" rtl="1"/>
            <a:endParaRPr lang="ar-SA" dirty="0">
              <a:solidFill>
                <a:schemeClr val="bg1"/>
              </a:solidFill>
              <a:latin typeface="+mj-lt"/>
            </a:endParaRPr>
          </a:p>
          <a:p>
            <a:pPr algn="r" rtl="1"/>
            <a:r>
              <a:rPr lang="ar-SA" dirty="0">
                <a:solidFill>
                  <a:schemeClr val="bg1"/>
                </a:solidFill>
                <a:latin typeface="+mj-lt"/>
              </a:rPr>
              <a:t>كتابة لائحة من نوع </a:t>
            </a:r>
            <a:r>
              <a:rPr lang="en-US" altLang="ko-KR" dirty="0">
                <a:solidFill>
                  <a:schemeClr val="bg1"/>
                </a:solidFill>
                <a:latin typeface="+mj-lt"/>
              </a:rPr>
              <a:t>Plan</a:t>
            </a:r>
            <a:r>
              <a:rPr lang="ar-SA" dirty="0">
                <a:solidFill>
                  <a:schemeClr val="bg1"/>
                </a:solidFill>
                <a:latin typeface="+mj-lt"/>
              </a:rPr>
              <a:t> حيث تقوم بتخزين الخطط ومعلومات الخطط</a:t>
            </a:r>
          </a:p>
          <a:p>
            <a:pPr marL="0" indent="0" algn="r" rtl="1">
              <a:buNone/>
            </a:pPr>
            <a:endParaRPr lang="ar-SA" sz="1800" dirty="0">
              <a:solidFill>
                <a:schemeClr val="bg1"/>
              </a:solidFill>
            </a:endParaRPr>
          </a:p>
          <a:p>
            <a:pPr marL="0" indent="0" algn="r" rtl="1">
              <a:buNone/>
            </a:pPr>
            <a:endParaRPr lang="ar-SA" dirty="0">
              <a:solidFill>
                <a:schemeClr val="bg1"/>
              </a:solidFill>
            </a:endParaRPr>
          </a:p>
          <a:p>
            <a:pPr indent="0" algn="r" rtl="1">
              <a:buNone/>
            </a:pPr>
            <a:r>
              <a:rPr lang="ar-SA" dirty="0">
                <a:solidFill>
                  <a:schemeClr val="bg1"/>
                </a:solidFill>
                <a:latin typeface="+mj-lt"/>
              </a:rPr>
              <a:t>انشاء باني يستقبل البيانات من المستخدم التي يقوم بإسنادها عند انشاء كائن من نوع  </a:t>
            </a:r>
            <a:r>
              <a:rPr lang="en-US" dirty="0">
                <a:solidFill>
                  <a:schemeClr val="bg1"/>
                </a:solidFill>
                <a:latin typeface="+mj-lt"/>
              </a:rPr>
              <a:t>  </a:t>
            </a:r>
            <a:r>
              <a:rPr lang="en-US" altLang="ko-KR" dirty="0">
                <a:solidFill>
                  <a:schemeClr val="bg1"/>
                </a:solidFill>
                <a:latin typeface="+mj-lt"/>
              </a:rPr>
              <a:t>Plan</a:t>
            </a:r>
            <a:r>
              <a:rPr lang="ar-SA" altLang="ko-KR" dirty="0">
                <a:solidFill>
                  <a:schemeClr val="bg1"/>
                </a:solidFill>
                <a:latin typeface="+mj-lt"/>
              </a:rPr>
              <a:t>حيث ان </a:t>
            </a:r>
            <a:r>
              <a:rPr lang="ar-SA" dirty="0">
                <a:solidFill>
                  <a:schemeClr val="bg1"/>
                </a:solidFill>
                <a:latin typeface="+mj-lt"/>
              </a:rPr>
              <a:t>معرف يزداد  عند انشاء كائن </a:t>
            </a:r>
          </a:p>
          <a:p>
            <a:pPr algn="r" rtl="1"/>
            <a:endParaRPr lang="ar-SA" dirty="0"/>
          </a:p>
        </p:txBody>
      </p:sp>
    </p:spTree>
    <p:extLst>
      <p:ext uri="{BB962C8B-B14F-4D97-AF65-F5344CB8AC3E}">
        <p14:creationId xmlns:p14="http://schemas.microsoft.com/office/powerpoint/2010/main" val="30656795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Plan</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A1CE4EF9-6770-F659-120D-0DC2228B8D7B}"/>
              </a:ext>
            </a:extLst>
          </p:cNvPr>
          <p:cNvSpPr txBox="1"/>
          <p:nvPr/>
        </p:nvSpPr>
        <p:spPr>
          <a:xfrm>
            <a:off x="459196" y="2254239"/>
            <a:ext cx="5806871" cy="3970318"/>
          </a:xfrm>
          <a:prstGeom prst="rect">
            <a:avLst/>
          </a:prstGeom>
          <a:noFill/>
        </p:spPr>
        <p:txBody>
          <a:bodyPr wrap="square" rtlCol="1">
            <a:spAutoFit/>
          </a:bodyPr>
          <a:lstStyle/>
          <a:p>
            <a:pPr marL="0" indent="0" algn="r" rtl="1">
              <a:buNone/>
            </a:pPr>
            <a:r>
              <a:rPr lang="ar-SA" sz="1800" dirty="0">
                <a:solidFill>
                  <a:schemeClr val="bg1"/>
                </a:solidFill>
              </a:rPr>
              <a:t>دالة اضافة  المهام الى لائحة من نوع </a:t>
            </a:r>
            <a:r>
              <a:rPr lang="en-US" sz="1800" dirty="0">
                <a:solidFill>
                  <a:schemeClr val="bg1"/>
                </a:solidFill>
              </a:rPr>
              <a:t>Task</a:t>
            </a:r>
            <a:r>
              <a:rPr lang="ar-SA" sz="1800" dirty="0">
                <a:solidFill>
                  <a:schemeClr val="bg1"/>
                </a:solidFill>
              </a:rPr>
              <a:t> حيث يتزن معلومات المهام الخصة بخطة يعد الزمن الكلي للخطة الطلب </a:t>
            </a:r>
          </a:p>
          <a:p>
            <a:pPr marL="0" indent="0" algn="r" rtl="1">
              <a:buNone/>
            </a:pPr>
            <a:endParaRPr lang="ar-SA" dirty="0">
              <a:solidFill>
                <a:schemeClr val="bg1"/>
              </a:solidFill>
            </a:endParaRPr>
          </a:p>
          <a:p>
            <a:pPr marL="0" indent="0" algn="r" rtl="1">
              <a:buNone/>
            </a:pPr>
            <a:r>
              <a:rPr lang="ar-SA" sz="1800" dirty="0">
                <a:solidFill>
                  <a:schemeClr val="bg1"/>
                </a:solidFill>
              </a:rPr>
              <a:t>دالة إضافة تعليقات على لائحة من نوع </a:t>
            </a:r>
            <a:r>
              <a:rPr lang="en-US" sz="1800" dirty="0">
                <a:solidFill>
                  <a:schemeClr val="bg1"/>
                </a:solidFill>
              </a:rPr>
              <a:t>Comment </a:t>
            </a:r>
            <a:r>
              <a:rPr lang="ar-SA" sz="1800" dirty="0">
                <a:solidFill>
                  <a:schemeClr val="bg1"/>
                </a:solidFill>
              </a:rPr>
              <a:t>  </a:t>
            </a:r>
          </a:p>
          <a:p>
            <a:pPr algn="r" rtl="1"/>
            <a:endParaRPr lang="ar-SA" dirty="0">
              <a:solidFill>
                <a:schemeClr val="bg1"/>
              </a:solidFill>
            </a:endParaRPr>
          </a:p>
          <a:p>
            <a:pPr algn="r" rtl="1"/>
            <a:endParaRPr lang="ar-SA" dirty="0">
              <a:solidFill>
                <a:schemeClr val="bg1"/>
              </a:solidFill>
            </a:endParaRPr>
          </a:p>
          <a:p>
            <a:pPr algn="r" rtl="1"/>
            <a:endParaRPr lang="ar-SA" dirty="0">
              <a:solidFill>
                <a:schemeClr val="bg1"/>
              </a:solidFill>
            </a:endParaRPr>
          </a:p>
          <a:p>
            <a:pPr algn="r" rtl="1"/>
            <a:r>
              <a:rPr lang="ar-SA" dirty="0">
                <a:solidFill>
                  <a:schemeClr val="bg1"/>
                </a:solidFill>
                <a:latin typeface="+mj-lt"/>
              </a:rPr>
              <a:t>دالة تغليف تقوم بحماية المعرف من اجل عدم السماح باي تعديل (وصول) غير مصرح عنه من قبل المستخدم </a:t>
            </a:r>
          </a:p>
          <a:p>
            <a:pPr marL="0" indent="0" algn="r" rtl="1">
              <a:buNone/>
            </a:pPr>
            <a:endParaRPr lang="ar-SA" dirty="0">
              <a:solidFill>
                <a:schemeClr val="bg1"/>
              </a:solidFill>
            </a:endParaRPr>
          </a:p>
          <a:p>
            <a:pPr algn="r" rtl="1"/>
            <a:endParaRPr lang="ar-SA" dirty="0"/>
          </a:p>
          <a:p>
            <a:pPr marL="0" indent="0" algn="r" rtl="1">
              <a:buNone/>
            </a:pPr>
            <a:r>
              <a:rPr lang="ar-SA" sz="1800" dirty="0">
                <a:solidFill>
                  <a:schemeClr val="bg1"/>
                </a:solidFill>
              </a:rPr>
              <a:t>دالة إضافة خطة الى لائحة من نوع </a:t>
            </a:r>
            <a:r>
              <a:rPr lang="en-US" sz="1800" dirty="0">
                <a:solidFill>
                  <a:schemeClr val="bg1"/>
                </a:solidFill>
              </a:rPr>
              <a:t> </a:t>
            </a:r>
            <a:r>
              <a:rPr lang="en-US" altLang="ko-KR" sz="1800" dirty="0">
                <a:solidFill>
                  <a:schemeClr val="bg1"/>
                </a:solidFill>
                <a:latin typeface="+mj-lt"/>
              </a:rPr>
              <a:t>Plan</a:t>
            </a:r>
            <a:r>
              <a:rPr lang="en-US" altLang="ko-KR" dirty="0">
                <a:solidFill>
                  <a:schemeClr val="bg1"/>
                </a:solidFill>
                <a:latin typeface="+mj-lt"/>
              </a:rPr>
              <a:t> </a:t>
            </a:r>
            <a:r>
              <a:rPr lang="ar-SA" sz="1800" dirty="0">
                <a:solidFill>
                  <a:schemeClr val="bg1"/>
                </a:solidFill>
                <a:latin typeface="+mj-lt"/>
              </a:rPr>
              <a:t>يتم تخزين فيها خطط </a:t>
            </a:r>
          </a:p>
          <a:p>
            <a:pPr marL="0" indent="0" algn="r" rtl="1">
              <a:buNone/>
            </a:pPr>
            <a:endParaRPr lang="en-US" sz="1800" dirty="0">
              <a:solidFill>
                <a:schemeClr val="bg1"/>
              </a:solidFill>
            </a:endParaRPr>
          </a:p>
          <a:p>
            <a:pPr algn="r" rtl="1"/>
            <a:endParaRPr lang="ar-SA" dirty="0"/>
          </a:p>
        </p:txBody>
      </p:sp>
      <p:pic>
        <p:nvPicPr>
          <p:cNvPr id="6" name="عنصر نائب للمحتوى 5">
            <a:extLst>
              <a:ext uri="{FF2B5EF4-FFF2-40B4-BE49-F238E27FC236}">
                <a16:creationId xmlns:a16="http://schemas.microsoft.com/office/drawing/2014/main" id="{34C72E20-98A1-A3D9-3DB7-8B15B7F3C068}"/>
              </a:ext>
            </a:extLst>
          </p:cNvPr>
          <p:cNvPicPr>
            <a:picLocks noGrp="1" noChangeAspect="1"/>
          </p:cNvPicPr>
          <p:nvPr>
            <p:ph sz="quarter" idx="37"/>
          </p:nvPr>
        </p:nvPicPr>
        <p:blipFill>
          <a:blip r:embed="rId3"/>
          <a:stretch>
            <a:fillRect/>
          </a:stretch>
        </p:blipFill>
        <p:spPr>
          <a:xfrm>
            <a:off x="6499123" y="2254239"/>
            <a:ext cx="4749902" cy="3851593"/>
          </a:xfrm>
        </p:spPr>
      </p:pic>
    </p:spTree>
    <p:extLst>
      <p:ext uri="{BB962C8B-B14F-4D97-AF65-F5344CB8AC3E}">
        <p14:creationId xmlns:p14="http://schemas.microsoft.com/office/powerpoint/2010/main" val="20997249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Plan</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A1CE4EF9-6770-F659-120D-0DC2228B8D7B}"/>
              </a:ext>
            </a:extLst>
          </p:cNvPr>
          <p:cNvSpPr txBox="1"/>
          <p:nvPr/>
        </p:nvSpPr>
        <p:spPr>
          <a:xfrm>
            <a:off x="289129" y="2254238"/>
            <a:ext cx="5806871" cy="2585323"/>
          </a:xfrm>
          <a:prstGeom prst="rect">
            <a:avLst/>
          </a:prstGeom>
          <a:noFill/>
        </p:spPr>
        <p:txBody>
          <a:bodyPr wrap="square" rtlCol="1">
            <a:spAutoFit/>
          </a:bodyPr>
          <a:lstStyle/>
          <a:p>
            <a:pPr marL="0" indent="0" algn="r" rtl="1">
              <a:buNone/>
            </a:pPr>
            <a:r>
              <a:rPr lang="ar-SA" sz="1800" dirty="0">
                <a:solidFill>
                  <a:schemeClr val="bg1"/>
                </a:solidFill>
              </a:rPr>
              <a:t>دالة طباعة المعلومات الخاصة في  الخطة حيث يتم طباعة معلومات الخطة</a:t>
            </a:r>
          </a:p>
          <a:p>
            <a:pPr marL="0" indent="0" algn="r" rtl="1">
              <a:buNone/>
            </a:pPr>
            <a:r>
              <a:rPr lang="ar-SA" sz="1800" dirty="0">
                <a:solidFill>
                  <a:schemeClr val="bg1"/>
                </a:solidFill>
              </a:rPr>
              <a:t> ومن المسول عن الخطة وكم  والمشروع التي تتبع له </a:t>
            </a:r>
            <a:r>
              <a:rPr lang="ar-SA" dirty="0">
                <a:solidFill>
                  <a:schemeClr val="bg1"/>
                </a:solidFill>
              </a:rPr>
              <a:t>الخطة ومجموع ساعات</a:t>
            </a:r>
          </a:p>
          <a:p>
            <a:pPr marL="0" indent="0" algn="r" rtl="1">
              <a:buNone/>
            </a:pPr>
            <a:r>
              <a:rPr lang="ar-SA" dirty="0">
                <a:solidFill>
                  <a:schemeClr val="bg1"/>
                </a:solidFill>
              </a:rPr>
              <a:t> عمل الخطة ومتى بداية الخطة   وحالة الخطة </a:t>
            </a:r>
            <a:r>
              <a:rPr lang="ar-SA" sz="1800" dirty="0">
                <a:solidFill>
                  <a:schemeClr val="bg1"/>
                </a:solidFill>
              </a:rPr>
              <a:t>هذه الخطة والمشروع  التي</a:t>
            </a:r>
          </a:p>
          <a:p>
            <a:pPr marL="0" indent="0" algn="r" rtl="1">
              <a:buNone/>
            </a:pPr>
            <a:endParaRPr lang="ar-SA" dirty="0">
              <a:solidFill>
                <a:schemeClr val="bg1"/>
              </a:solidFill>
            </a:endParaRPr>
          </a:p>
          <a:p>
            <a:pPr marL="0" indent="0" algn="r" rtl="1">
              <a:buNone/>
            </a:pPr>
            <a:endParaRPr lang="ar-SA" dirty="0">
              <a:solidFill>
                <a:schemeClr val="bg1"/>
              </a:solidFill>
            </a:endParaRPr>
          </a:p>
          <a:p>
            <a:pPr marL="0" indent="0" algn="r" rtl="1">
              <a:buNone/>
            </a:pPr>
            <a:endParaRPr lang="ar-SA" dirty="0">
              <a:solidFill>
                <a:schemeClr val="bg1"/>
              </a:solidFill>
            </a:endParaRPr>
          </a:p>
          <a:p>
            <a:pPr marL="0" indent="0" algn="r" rtl="1">
              <a:buNone/>
            </a:pPr>
            <a:r>
              <a:rPr lang="ar-SA" sz="1800" dirty="0">
                <a:solidFill>
                  <a:schemeClr val="bg1"/>
                </a:solidFill>
              </a:rPr>
              <a:t>وتبين لنا كيفية ربط </a:t>
            </a:r>
            <a:r>
              <a:rPr lang="en-US" altLang="ko-KR" sz="1800" dirty="0">
                <a:solidFill>
                  <a:schemeClr val="bg1"/>
                </a:solidFill>
                <a:latin typeface="+mj-lt"/>
              </a:rPr>
              <a:t>Classes</a:t>
            </a:r>
            <a:r>
              <a:rPr lang="ar-SA" altLang="ko-KR" sz="1800" dirty="0">
                <a:solidFill>
                  <a:schemeClr val="bg1"/>
                </a:solidFill>
                <a:latin typeface="+mj-lt"/>
              </a:rPr>
              <a:t> </a:t>
            </a:r>
            <a:r>
              <a:rPr lang="ar-SA" sz="1800" dirty="0">
                <a:solidFill>
                  <a:schemeClr val="bg1"/>
                </a:solidFill>
              </a:rPr>
              <a:t>مع بعضها البعض </a:t>
            </a:r>
          </a:p>
          <a:p>
            <a:pPr marL="0" indent="0" algn="r" rtl="1">
              <a:buNone/>
            </a:pPr>
            <a:endParaRPr lang="en-US" sz="1800" dirty="0">
              <a:solidFill>
                <a:schemeClr val="bg1"/>
              </a:solidFill>
            </a:endParaRPr>
          </a:p>
          <a:p>
            <a:pPr algn="r" rtl="1"/>
            <a:endParaRPr lang="ar-SA" dirty="0"/>
          </a:p>
        </p:txBody>
      </p:sp>
      <p:pic>
        <p:nvPicPr>
          <p:cNvPr id="14" name="عنصر نائب للمحتوى 13">
            <a:extLst>
              <a:ext uri="{FF2B5EF4-FFF2-40B4-BE49-F238E27FC236}">
                <a16:creationId xmlns:a16="http://schemas.microsoft.com/office/drawing/2014/main" id="{D285B1FA-58BF-9A5E-7ABE-1B3B2C5A554D}"/>
              </a:ext>
            </a:extLst>
          </p:cNvPr>
          <p:cNvPicPr>
            <a:picLocks noGrp="1" noChangeAspect="1"/>
          </p:cNvPicPr>
          <p:nvPr>
            <p:ph sz="quarter" idx="37"/>
          </p:nvPr>
        </p:nvPicPr>
        <p:blipFill>
          <a:blip r:embed="rId3"/>
          <a:stretch>
            <a:fillRect/>
          </a:stretch>
        </p:blipFill>
        <p:spPr>
          <a:xfrm>
            <a:off x="6412148" y="2254238"/>
            <a:ext cx="4993271" cy="3970318"/>
          </a:xfrm>
        </p:spPr>
      </p:pic>
    </p:spTree>
    <p:extLst>
      <p:ext uri="{BB962C8B-B14F-4D97-AF65-F5344CB8AC3E}">
        <p14:creationId xmlns:p14="http://schemas.microsoft.com/office/powerpoint/2010/main" val="27254577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Plan</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A1CE4EF9-6770-F659-120D-0DC2228B8D7B}"/>
              </a:ext>
            </a:extLst>
          </p:cNvPr>
          <p:cNvSpPr txBox="1"/>
          <p:nvPr/>
        </p:nvSpPr>
        <p:spPr>
          <a:xfrm>
            <a:off x="289129" y="2254238"/>
            <a:ext cx="5806871" cy="2862322"/>
          </a:xfrm>
          <a:prstGeom prst="rect">
            <a:avLst/>
          </a:prstGeom>
          <a:noFill/>
        </p:spPr>
        <p:txBody>
          <a:bodyPr wrap="square" rtlCol="1">
            <a:spAutoFit/>
          </a:bodyPr>
          <a:lstStyle/>
          <a:p>
            <a:pPr marL="0" indent="0" algn="r" rtl="1">
              <a:buNone/>
            </a:pPr>
            <a:r>
              <a:rPr lang="ar-SA" sz="1800" dirty="0">
                <a:solidFill>
                  <a:schemeClr val="bg1"/>
                </a:solidFill>
              </a:rPr>
              <a:t>دالة طباعة المعلومات الخاصة في التعليق حيث يتم طباعة معلومات التعليق ومن المسول عن التعليق ومن قام بكتابته وعلى أي خطة كم دليه ردود ومن</a:t>
            </a:r>
          </a:p>
          <a:p>
            <a:pPr marL="0" indent="0" algn="r" rtl="1">
              <a:buNone/>
            </a:pPr>
            <a:r>
              <a:rPr lang="ar-SA" sz="1800" dirty="0">
                <a:solidFill>
                  <a:schemeClr val="bg1"/>
                </a:solidFill>
              </a:rPr>
              <a:t> صاحب هذه الردود </a:t>
            </a:r>
          </a:p>
          <a:p>
            <a:pPr marL="0" indent="0" algn="r" rtl="1">
              <a:buNone/>
            </a:pPr>
            <a:r>
              <a:rPr lang="ar-SA" sz="1800" dirty="0">
                <a:solidFill>
                  <a:schemeClr val="bg1"/>
                </a:solidFill>
              </a:rPr>
              <a:t>وكم تعليق يخص هذه الخطة والمشروع  التي تنتمي اليه هذه الخطة ويتم طباعة معرف التعليق وكل ما يخص التعليق وردود عليه  </a:t>
            </a:r>
          </a:p>
          <a:p>
            <a:pPr marL="0" indent="0" algn="r" rtl="1">
              <a:buNone/>
            </a:pPr>
            <a:r>
              <a:rPr lang="ar-SA" dirty="0">
                <a:solidFill>
                  <a:schemeClr val="bg1"/>
                </a:solidFill>
              </a:rPr>
              <a:t>و معلومات الموظف الذي قام بكتابة التعليق </a:t>
            </a:r>
          </a:p>
          <a:p>
            <a:pPr marL="0" indent="0" algn="r" rtl="1">
              <a:buNone/>
            </a:pPr>
            <a:r>
              <a:rPr lang="ar-SA" dirty="0">
                <a:solidFill>
                  <a:schemeClr val="bg1"/>
                </a:solidFill>
              </a:rPr>
              <a:t> </a:t>
            </a:r>
          </a:p>
          <a:p>
            <a:pPr marL="0" indent="0" algn="r" rtl="1">
              <a:buNone/>
            </a:pPr>
            <a:r>
              <a:rPr lang="ar-SA" sz="1800" dirty="0">
                <a:solidFill>
                  <a:schemeClr val="bg1"/>
                </a:solidFill>
              </a:rPr>
              <a:t>وتبين لنا كيفية ربط </a:t>
            </a:r>
            <a:r>
              <a:rPr lang="en-US" altLang="ko-KR" sz="1800" dirty="0">
                <a:solidFill>
                  <a:schemeClr val="bg1"/>
                </a:solidFill>
                <a:latin typeface="+mj-lt"/>
              </a:rPr>
              <a:t>Classes</a:t>
            </a:r>
            <a:r>
              <a:rPr lang="ar-SA" altLang="ko-KR" sz="1800" dirty="0">
                <a:solidFill>
                  <a:schemeClr val="bg1"/>
                </a:solidFill>
                <a:latin typeface="+mj-lt"/>
              </a:rPr>
              <a:t> </a:t>
            </a:r>
            <a:r>
              <a:rPr lang="ar-SA" sz="1800" dirty="0">
                <a:solidFill>
                  <a:schemeClr val="bg1"/>
                </a:solidFill>
              </a:rPr>
              <a:t>مع بعضها البعض </a:t>
            </a:r>
          </a:p>
          <a:p>
            <a:pPr marL="0" indent="0" algn="r" rtl="1">
              <a:buNone/>
            </a:pPr>
            <a:endParaRPr lang="en-US" sz="1800" dirty="0">
              <a:solidFill>
                <a:schemeClr val="bg1"/>
              </a:solidFill>
            </a:endParaRPr>
          </a:p>
          <a:p>
            <a:pPr algn="r" rtl="1"/>
            <a:endParaRPr lang="ar-SA" dirty="0"/>
          </a:p>
        </p:txBody>
      </p:sp>
      <p:pic>
        <p:nvPicPr>
          <p:cNvPr id="5" name="عنصر نائب للمحتوى 4">
            <a:extLst>
              <a:ext uri="{FF2B5EF4-FFF2-40B4-BE49-F238E27FC236}">
                <a16:creationId xmlns:a16="http://schemas.microsoft.com/office/drawing/2014/main" id="{5CBD0FC6-F96B-EEC1-EB3A-31045E8927F0}"/>
              </a:ext>
            </a:extLst>
          </p:cNvPr>
          <p:cNvPicPr>
            <a:picLocks noGrp="1" noChangeAspect="1"/>
          </p:cNvPicPr>
          <p:nvPr>
            <p:ph sz="quarter" idx="37"/>
          </p:nvPr>
        </p:nvPicPr>
        <p:blipFill>
          <a:blip r:embed="rId3"/>
          <a:stretch>
            <a:fillRect/>
          </a:stretch>
        </p:blipFill>
        <p:spPr>
          <a:xfrm>
            <a:off x="6316304" y="2254238"/>
            <a:ext cx="5197270" cy="3694278"/>
          </a:xfrm>
        </p:spPr>
      </p:pic>
    </p:spTree>
    <p:extLst>
      <p:ext uri="{BB962C8B-B14F-4D97-AF65-F5344CB8AC3E}">
        <p14:creationId xmlns:p14="http://schemas.microsoft.com/office/powerpoint/2010/main" val="38607382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Plan</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A1CE4EF9-6770-F659-120D-0DC2228B8D7B}"/>
              </a:ext>
            </a:extLst>
          </p:cNvPr>
          <p:cNvSpPr txBox="1"/>
          <p:nvPr/>
        </p:nvSpPr>
        <p:spPr>
          <a:xfrm>
            <a:off x="289129" y="2254238"/>
            <a:ext cx="5806871" cy="3693319"/>
          </a:xfrm>
          <a:prstGeom prst="rect">
            <a:avLst/>
          </a:prstGeom>
          <a:noFill/>
        </p:spPr>
        <p:txBody>
          <a:bodyPr wrap="square" rtlCol="1">
            <a:spAutoFit/>
          </a:bodyPr>
          <a:lstStyle/>
          <a:p>
            <a:pPr marL="0" indent="0" algn="r" rtl="1">
              <a:buNone/>
            </a:pPr>
            <a:r>
              <a:rPr lang="ar-SA" dirty="0">
                <a:solidFill>
                  <a:schemeClr val="bg1"/>
                </a:solidFill>
              </a:rPr>
              <a:t>دالة طباعة المعلومات الخاصة في المهمة التي تشرف عيها الخطة ومن الموظف المسول عن تنفيذ هذه المهمة وكم يستغرق وقت حتى ينهي المهمة وتقوم بطباعة التعليقات الخاصة في المهمة معينة  وطباعة حالة المهمة هل انتهت في الوقت المحدد  ام استغرقت وقت اكبر او اقل من الوقت المحدد </a:t>
            </a:r>
          </a:p>
          <a:p>
            <a:pPr marL="0" indent="0" algn="r" rtl="1">
              <a:buNone/>
            </a:pPr>
            <a:r>
              <a:rPr lang="ar-SA" dirty="0">
                <a:solidFill>
                  <a:schemeClr val="bg1"/>
                </a:solidFill>
              </a:rPr>
              <a:t>وهل المهمة أنجزت بنجاح ام لا وطبعا كل هذا بما يخص الخطة الموضوعة تنفذ مشروع</a:t>
            </a:r>
          </a:p>
          <a:p>
            <a:pPr marL="0" indent="0" algn="r" rtl="1">
              <a:buNone/>
            </a:pPr>
            <a:endParaRPr lang="ar-SA" dirty="0">
              <a:solidFill>
                <a:schemeClr val="bg1"/>
              </a:solidFill>
            </a:endParaRPr>
          </a:p>
          <a:p>
            <a:pPr marL="0" indent="0" algn="r" rtl="1">
              <a:buNone/>
            </a:pPr>
            <a:r>
              <a:rPr lang="ar-SA" dirty="0">
                <a:solidFill>
                  <a:schemeClr val="bg1"/>
                </a:solidFill>
              </a:rPr>
              <a:t>كل ما يخص المهمة التي تنتمي الى الخطط </a:t>
            </a:r>
          </a:p>
          <a:p>
            <a:pPr marL="0" indent="0" algn="r" rtl="1">
              <a:buNone/>
            </a:pPr>
            <a:endParaRPr lang="ar-SA" dirty="0">
              <a:solidFill>
                <a:schemeClr val="bg1"/>
              </a:solidFill>
            </a:endParaRPr>
          </a:p>
          <a:p>
            <a:pPr marL="0" indent="0" algn="r" rtl="1">
              <a:buNone/>
            </a:pPr>
            <a:r>
              <a:rPr lang="ar-SA" sz="1800" dirty="0">
                <a:solidFill>
                  <a:schemeClr val="bg1"/>
                </a:solidFill>
              </a:rPr>
              <a:t> </a:t>
            </a:r>
          </a:p>
          <a:p>
            <a:pPr marL="0" indent="0" algn="r" rtl="1">
              <a:buNone/>
            </a:pPr>
            <a:r>
              <a:rPr lang="ar-SA" sz="1800" dirty="0">
                <a:solidFill>
                  <a:schemeClr val="bg1"/>
                </a:solidFill>
              </a:rPr>
              <a:t>وتبين لنا كيفية ربط </a:t>
            </a:r>
            <a:r>
              <a:rPr lang="en-US" altLang="ko-KR" sz="1800" dirty="0">
                <a:solidFill>
                  <a:schemeClr val="bg1"/>
                </a:solidFill>
                <a:latin typeface="+mj-lt"/>
              </a:rPr>
              <a:t>Classes</a:t>
            </a:r>
            <a:r>
              <a:rPr lang="ar-SA" altLang="ko-KR" sz="1800" dirty="0">
                <a:solidFill>
                  <a:schemeClr val="bg1"/>
                </a:solidFill>
                <a:latin typeface="+mj-lt"/>
              </a:rPr>
              <a:t> </a:t>
            </a:r>
            <a:r>
              <a:rPr lang="ar-SA" sz="1800" dirty="0">
                <a:solidFill>
                  <a:schemeClr val="bg1"/>
                </a:solidFill>
              </a:rPr>
              <a:t>مع بعضها البعض </a:t>
            </a:r>
          </a:p>
          <a:p>
            <a:pPr marL="0" indent="0" algn="r" rtl="1">
              <a:buNone/>
            </a:pPr>
            <a:endParaRPr lang="en-US" sz="1800" dirty="0">
              <a:solidFill>
                <a:schemeClr val="bg1"/>
              </a:solidFill>
            </a:endParaRPr>
          </a:p>
          <a:p>
            <a:pPr algn="r" rtl="1"/>
            <a:endParaRPr lang="ar-SA" dirty="0"/>
          </a:p>
        </p:txBody>
      </p:sp>
      <p:pic>
        <p:nvPicPr>
          <p:cNvPr id="6" name="عنصر نائب للمحتوى 5">
            <a:extLst>
              <a:ext uri="{FF2B5EF4-FFF2-40B4-BE49-F238E27FC236}">
                <a16:creationId xmlns:a16="http://schemas.microsoft.com/office/drawing/2014/main" id="{67FDC2C8-E228-F9BD-4027-B0DFA5B76C91}"/>
              </a:ext>
            </a:extLst>
          </p:cNvPr>
          <p:cNvPicPr>
            <a:picLocks noGrp="1" noChangeAspect="1"/>
          </p:cNvPicPr>
          <p:nvPr>
            <p:ph sz="quarter" idx="37"/>
          </p:nvPr>
        </p:nvPicPr>
        <p:blipFill>
          <a:blip r:embed="rId3"/>
          <a:stretch>
            <a:fillRect/>
          </a:stretch>
        </p:blipFill>
        <p:spPr>
          <a:xfrm>
            <a:off x="6453954" y="2254238"/>
            <a:ext cx="5083277" cy="3930251"/>
          </a:xfrm>
        </p:spPr>
      </p:pic>
    </p:spTree>
    <p:extLst>
      <p:ext uri="{BB962C8B-B14F-4D97-AF65-F5344CB8AC3E}">
        <p14:creationId xmlns:p14="http://schemas.microsoft.com/office/powerpoint/2010/main" val="1208504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Projects</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A1CE4EF9-6770-F659-120D-0DC2228B8D7B}"/>
              </a:ext>
            </a:extLst>
          </p:cNvPr>
          <p:cNvSpPr txBox="1"/>
          <p:nvPr/>
        </p:nvSpPr>
        <p:spPr>
          <a:xfrm>
            <a:off x="216310" y="2139137"/>
            <a:ext cx="6157913" cy="3139321"/>
          </a:xfrm>
          <a:prstGeom prst="rect">
            <a:avLst/>
          </a:prstGeom>
          <a:noFill/>
        </p:spPr>
        <p:txBody>
          <a:bodyPr wrap="square" rtlCol="1">
            <a:spAutoFit/>
          </a:bodyPr>
          <a:lstStyle/>
          <a:p>
            <a:pPr algn="r" rtl="1"/>
            <a:r>
              <a:rPr lang="ar-SA" sz="1800" dirty="0">
                <a:solidFill>
                  <a:schemeClr val="bg1"/>
                </a:solidFill>
              </a:rPr>
              <a:t>لدينا جانبا </a:t>
            </a:r>
            <a:r>
              <a:rPr lang="en-US" sz="1800" dirty="0">
                <a:solidFill>
                  <a:schemeClr val="bg1"/>
                </a:solidFill>
              </a:rPr>
              <a:t>  Class </a:t>
            </a:r>
            <a:r>
              <a:rPr lang="en-US" altLang="ko-KR" sz="1800" dirty="0">
                <a:solidFill>
                  <a:schemeClr val="bg1"/>
                </a:solidFill>
                <a:latin typeface="+mj-lt"/>
              </a:rPr>
              <a:t>Projects </a:t>
            </a:r>
            <a:r>
              <a:rPr lang="ar-SA" sz="1800" dirty="0">
                <a:solidFill>
                  <a:schemeClr val="bg1"/>
                </a:solidFill>
              </a:rPr>
              <a:t>الذي يمثل  المشروع المراد العمل عليه</a:t>
            </a:r>
          </a:p>
          <a:p>
            <a:pPr indent="-285750" algn="r" rtl="1">
              <a:buFont typeface="Arial" panose="020B0604020202020204" pitchFamily="34" charset="0"/>
              <a:buChar char="•"/>
            </a:pPr>
            <a:r>
              <a:rPr lang="en-US" dirty="0">
                <a:solidFill>
                  <a:schemeClr val="bg1"/>
                </a:solidFill>
                <a:latin typeface="+mj-lt"/>
              </a:rPr>
              <a:t>Id</a:t>
            </a:r>
            <a:r>
              <a:rPr lang="ar-SA" dirty="0">
                <a:solidFill>
                  <a:schemeClr val="bg1"/>
                </a:solidFill>
                <a:latin typeface="+mj-lt"/>
              </a:rPr>
              <a:t>  معرف (رقم فريد)                     نوع البيانات </a:t>
            </a:r>
            <a:r>
              <a:rPr lang="en-US" dirty="0">
                <a:solidFill>
                  <a:schemeClr val="bg1"/>
                </a:solidFill>
                <a:latin typeface="+mj-lt"/>
              </a:rPr>
              <a:t>int</a:t>
            </a:r>
            <a:endParaRPr lang="ar-SA" dirty="0">
              <a:solidFill>
                <a:schemeClr val="bg1"/>
              </a:solidFill>
              <a:latin typeface="+mj-lt"/>
            </a:endParaRPr>
          </a:p>
          <a:p>
            <a:pPr indent="-285750" algn="r" rtl="1">
              <a:buFont typeface="Arial" panose="020B0604020202020204" pitchFamily="34" charset="0"/>
              <a:buChar char="•"/>
            </a:pPr>
            <a:r>
              <a:rPr lang="en-US" altLang="ko-KR" dirty="0" err="1">
                <a:solidFill>
                  <a:schemeClr val="bg1"/>
                </a:solidFill>
                <a:latin typeface="+mj-lt"/>
              </a:rPr>
              <a:t>ProjectName</a:t>
            </a:r>
            <a:r>
              <a:rPr lang="ar-SA" dirty="0">
                <a:solidFill>
                  <a:schemeClr val="bg1"/>
                </a:solidFill>
                <a:latin typeface="+mj-lt"/>
              </a:rPr>
              <a:t>اسم المشروع        نوع البيانات </a:t>
            </a:r>
            <a:r>
              <a:rPr lang="en-US" dirty="0">
                <a:solidFill>
                  <a:schemeClr val="bg1"/>
                </a:solidFill>
                <a:latin typeface="+mj-lt"/>
              </a:rPr>
              <a:t>String</a:t>
            </a:r>
            <a:endParaRPr lang="ar-SA" dirty="0">
              <a:solidFill>
                <a:schemeClr val="bg1"/>
              </a:solidFill>
              <a:latin typeface="+mj-lt"/>
            </a:endParaRPr>
          </a:p>
          <a:p>
            <a:pPr indent="-285750" algn="r" rtl="1">
              <a:buFont typeface="Arial" panose="020B0604020202020204" pitchFamily="34" charset="0"/>
              <a:buChar char="•"/>
            </a:pPr>
            <a:r>
              <a:rPr lang="en-US" dirty="0">
                <a:solidFill>
                  <a:schemeClr val="bg1"/>
                </a:solidFill>
                <a:latin typeface="+mj-lt"/>
              </a:rPr>
              <a:t>Description</a:t>
            </a:r>
            <a:r>
              <a:rPr lang="ar-SA" dirty="0">
                <a:solidFill>
                  <a:schemeClr val="bg1"/>
                </a:solidFill>
                <a:latin typeface="+mj-lt"/>
              </a:rPr>
              <a:t> وصف                   نوع البيانات </a:t>
            </a:r>
            <a:r>
              <a:rPr lang="en-US" dirty="0">
                <a:solidFill>
                  <a:schemeClr val="bg1"/>
                </a:solidFill>
                <a:latin typeface="+mj-lt"/>
              </a:rPr>
              <a:t>String</a:t>
            </a:r>
          </a:p>
          <a:p>
            <a:pPr indent="-285750" algn="r" rtl="1">
              <a:buFont typeface="Arial" panose="020B0604020202020204" pitchFamily="34" charset="0"/>
              <a:buChar char="•"/>
            </a:pPr>
            <a:endParaRPr lang="en-US" sz="1800" dirty="0">
              <a:solidFill>
                <a:schemeClr val="bg1"/>
              </a:solidFill>
              <a:latin typeface="+mj-lt"/>
            </a:endParaRPr>
          </a:p>
          <a:p>
            <a:pPr algn="r" rtl="1"/>
            <a:endParaRPr lang="ar-SA" sz="1800" dirty="0">
              <a:solidFill>
                <a:schemeClr val="bg1"/>
              </a:solidFill>
            </a:endParaRPr>
          </a:p>
          <a:p>
            <a:pPr algn="r" rtl="1"/>
            <a:r>
              <a:rPr lang="ar-SA" dirty="0">
                <a:solidFill>
                  <a:schemeClr val="bg1"/>
                </a:solidFill>
                <a:latin typeface="+mj-lt"/>
              </a:rPr>
              <a:t>هذه هي المعلومات التي يجب ان تتوفر عند انشاء كائن من  </a:t>
            </a:r>
            <a:r>
              <a:rPr lang="en-US" dirty="0">
                <a:solidFill>
                  <a:schemeClr val="bg1"/>
                </a:solidFill>
                <a:latin typeface="+mj-lt"/>
              </a:rPr>
              <a:t>Class </a:t>
            </a:r>
            <a:r>
              <a:rPr lang="en-US" altLang="ko-KR" dirty="0">
                <a:solidFill>
                  <a:schemeClr val="bg1"/>
                </a:solidFill>
                <a:latin typeface="+mj-lt"/>
              </a:rPr>
              <a:t>Projects</a:t>
            </a:r>
            <a:r>
              <a:rPr lang="en-US" dirty="0">
                <a:solidFill>
                  <a:schemeClr val="bg1"/>
                </a:solidFill>
                <a:latin typeface="+mj-lt"/>
              </a:rPr>
              <a:t> </a:t>
            </a:r>
            <a:r>
              <a:rPr lang="ar-SA" dirty="0">
                <a:solidFill>
                  <a:schemeClr val="bg1"/>
                </a:solidFill>
                <a:latin typeface="+mj-lt"/>
              </a:rPr>
              <a:t> مع التزام</a:t>
            </a:r>
          </a:p>
          <a:p>
            <a:pPr algn="r" rtl="1"/>
            <a:r>
              <a:rPr lang="ar-SA" dirty="0">
                <a:solidFill>
                  <a:schemeClr val="bg1"/>
                </a:solidFill>
                <a:latin typeface="+mj-lt"/>
              </a:rPr>
              <a:t>في أنواع  البيانات المرفقة </a:t>
            </a:r>
          </a:p>
          <a:p>
            <a:pPr marL="0" indent="0" algn="r" rtl="1">
              <a:buNone/>
            </a:pPr>
            <a:endParaRPr lang="en-US" sz="1800" dirty="0">
              <a:solidFill>
                <a:schemeClr val="bg1"/>
              </a:solidFill>
            </a:endParaRPr>
          </a:p>
          <a:p>
            <a:pPr algn="r" rtl="1"/>
            <a:endParaRPr lang="ar-SA" dirty="0"/>
          </a:p>
        </p:txBody>
      </p:sp>
      <p:pic>
        <p:nvPicPr>
          <p:cNvPr id="5" name="عنصر نائب للمحتوى 4">
            <a:extLst>
              <a:ext uri="{FF2B5EF4-FFF2-40B4-BE49-F238E27FC236}">
                <a16:creationId xmlns:a16="http://schemas.microsoft.com/office/drawing/2014/main" id="{40BB5D87-2F5C-125F-C7FC-24652132989C}"/>
              </a:ext>
            </a:extLst>
          </p:cNvPr>
          <p:cNvPicPr>
            <a:picLocks noGrp="1" noChangeAspect="1"/>
          </p:cNvPicPr>
          <p:nvPr>
            <p:ph sz="quarter" idx="37"/>
          </p:nvPr>
        </p:nvPicPr>
        <p:blipFill>
          <a:blip r:embed="rId3"/>
          <a:stretch>
            <a:fillRect/>
          </a:stretch>
        </p:blipFill>
        <p:spPr>
          <a:xfrm>
            <a:off x="8721213" y="2238297"/>
            <a:ext cx="2300747" cy="2599174"/>
          </a:xfrm>
        </p:spPr>
      </p:pic>
    </p:spTree>
    <p:extLst>
      <p:ext uri="{BB962C8B-B14F-4D97-AF65-F5344CB8AC3E}">
        <p14:creationId xmlns:p14="http://schemas.microsoft.com/office/powerpoint/2010/main" val="1438990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Projects</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A1CE4EF9-6770-F659-120D-0DC2228B8D7B}"/>
              </a:ext>
            </a:extLst>
          </p:cNvPr>
          <p:cNvSpPr txBox="1"/>
          <p:nvPr/>
        </p:nvSpPr>
        <p:spPr>
          <a:xfrm>
            <a:off x="-61913" y="2164338"/>
            <a:ext cx="6157913" cy="3970318"/>
          </a:xfrm>
          <a:prstGeom prst="rect">
            <a:avLst/>
          </a:prstGeom>
          <a:noFill/>
        </p:spPr>
        <p:txBody>
          <a:bodyPr wrap="square" rtlCol="1">
            <a:spAutoFit/>
          </a:bodyPr>
          <a:lstStyle/>
          <a:p>
            <a:pPr marL="0" indent="0" algn="r" rtl="1">
              <a:buNone/>
            </a:pPr>
            <a:r>
              <a:rPr lang="ar-SA" sz="1800" dirty="0">
                <a:solidFill>
                  <a:schemeClr val="bg1"/>
                </a:solidFill>
              </a:rPr>
              <a:t>كتابة الخصائص </a:t>
            </a:r>
            <a:r>
              <a:rPr lang="en-US" altLang="ko-KR" sz="1800" dirty="0">
                <a:solidFill>
                  <a:schemeClr val="bg1"/>
                </a:solidFill>
                <a:latin typeface="+mj-lt"/>
              </a:rPr>
              <a:t>Projects</a:t>
            </a:r>
            <a:r>
              <a:rPr lang="ar-SA" altLang="ko-KR" sz="1800" dirty="0">
                <a:solidFill>
                  <a:schemeClr val="bg1"/>
                </a:solidFill>
                <a:latin typeface="+mj-lt"/>
              </a:rPr>
              <a:t> </a:t>
            </a:r>
            <a:r>
              <a:rPr lang="en-US" altLang="ko-KR" dirty="0">
                <a:solidFill>
                  <a:schemeClr val="bg1"/>
                </a:solidFill>
                <a:latin typeface="+mj-lt"/>
              </a:rPr>
              <a:t>Class </a:t>
            </a:r>
            <a:r>
              <a:rPr lang="ar-SA" altLang="ko-KR" dirty="0">
                <a:solidFill>
                  <a:schemeClr val="bg1"/>
                </a:solidFill>
                <a:latin typeface="+mj-lt"/>
              </a:rPr>
              <a:t> التي يجب توفرها عند انشاء كائن من </a:t>
            </a:r>
          </a:p>
          <a:p>
            <a:pPr marL="0" indent="0" algn="r" rtl="1">
              <a:buNone/>
            </a:pPr>
            <a:r>
              <a:rPr lang="ar-SA" sz="1800" dirty="0">
                <a:solidFill>
                  <a:schemeClr val="bg1"/>
                </a:solidFill>
                <a:latin typeface="+mj-lt"/>
              </a:rPr>
              <a:t>نوع مشروع حيث ان  معرف المشروع  يزداد تلقائيا عند انشاء كائن منه </a:t>
            </a:r>
          </a:p>
          <a:p>
            <a:pPr marL="0" indent="0" algn="r" rtl="1">
              <a:buNone/>
            </a:pPr>
            <a:endParaRPr lang="ar-SA" dirty="0">
              <a:solidFill>
                <a:schemeClr val="bg1"/>
              </a:solidFill>
            </a:endParaRPr>
          </a:p>
          <a:p>
            <a:pPr marL="0" indent="0" algn="r" rtl="1">
              <a:buNone/>
            </a:pPr>
            <a:endParaRPr lang="ar-SA" sz="1800" dirty="0">
              <a:solidFill>
                <a:schemeClr val="bg1"/>
              </a:solidFill>
            </a:endParaRPr>
          </a:p>
          <a:p>
            <a:pPr marL="0" indent="0" algn="r" rtl="1">
              <a:buNone/>
            </a:pPr>
            <a:r>
              <a:rPr lang="ar-SA" sz="1800" dirty="0">
                <a:solidFill>
                  <a:schemeClr val="bg1"/>
                </a:solidFill>
              </a:rPr>
              <a:t>انشاء باني يستقبل البيانات من المستخدم التي يقوم بإسنادها عند انشاء كائن من نوع </a:t>
            </a:r>
            <a:r>
              <a:rPr lang="en-US" altLang="ko-KR" sz="1800" dirty="0">
                <a:solidFill>
                  <a:schemeClr val="bg1"/>
                </a:solidFill>
                <a:latin typeface="+mj-lt"/>
              </a:rPr>
              <a:t>Project  </a:t>
            </a:r>
            <a:r>
              <a:rPr lang="ar-SA" altLang="ko-KR" sz="1800" dirty="0">
                <a:solidFill>
                  <a:schemeClr val="bg1"/>
                </a:solidFill>
                <a:latin typeface="+mj-lt"/>
              </a:rPr>
              <a:t> حيث ان </a:t>
            </a:r>
            <a:r>
              <a:rPr lang="ar-SA" sz="1800" dirty="0">
                <a:solidFill>
                  <a:schemeClr val="bg1"/>
                </a:solidFill>
                <a:latin typeface="+mj-lt"/>
              </a:rPr>
              <a:t>معرف يزداد  عند انشاء كائن </a:t>
            </a:r>
          </a:p>
          <a:p>
            <a:pPr marL="0" indent="0" algn="r" rtl="1">
              <a:buNone/>
            </a:pPr>
            <a:endParaRPr lang="en-US" sz="1800" dirty="0">
              <a:solidFill>
                <a:schemeClr val="bg1"/>
              </a:solidFill>
            </a:endParaRPr>
          </a:p>
          <a:p>
            <a:pPr algn="r" rtl="1"/>
            <a:endParaRPr lang="ar-SA" dirty="0"/>
          </a:p>
          <a:p>
            <a:pPr algn="r" rtl="1"/>
            <a:endParaRPr lang="ar-SA" dirty="0"/>
          </a:p>
          <a:p>
            <a:pPr algn="r" rtl="1"/>
            <a:endParaRPr lang="ar-SA" dirty="0"/>
          </a:p>
          <a:p>
            <a:pPr algn="r" rtl="1"/>
            <a:endParaRPr lang="ar-SA" dirty="0"/>
          </a:p>
          <a:p>
            <a:pPr algn="r" rtl="1"/>
            <a:r>
              <a:rPr lang="ar-SA" dirty="0">
                <a:solidFill>
                  <a:schemeClr val="bg1"/>
                </a:solidFill>
                <a:latin typeface="+mj-lt"/>
              </a:rPr>
              <a:t>دالة تغليف تقوم بحماية المعرف المشروع  من اجل عدم السماح باي تعديل (وصول) غير مصرح عنه من قبل المستخدم </a:t>
            </a:r>
          </a:p>
          <a:p>
            <a:pPr algn="r" rtl="1"/>
            <a:endParaRPr lang="ar-SA" dirty="0"/>
          </a:p>
        </p:txBody>
      </p:sp>
      <p:pic>
        <p:nvPicPr>
          <p:cNvPr id="6" name="عنصر نائب للمحتوى 5">
            <a:extLst>
              <a:ext uri="{FF2B5EF4-FFF2-40B4-BE49-F238E27FC236}">
                <a16:creationId xmlns:a16="http://schemas.microsoft.com/office/drawing/2014/main" id="{6758FBDF-FDFF-22F8-75DA-DEEED8E7741A}"/>
              </a:ext>
            </a:extLst>
          </p:cNvPr>
          <p:cNvPicPr>
            <a:picLocks noGrp="1" noChangeAspect="1"/>
          </p:cNvPicPr>
          <p:nvPr>
            <p:ph sz="quarter" idx="37"/>
          </p:nvPr>
        </p:nvPicPr>
        <p:blipFill>
          <a:blip r:embed="rId3"/>
          <a:stretch>
            <a:fillRect/>
          </a:stretch>
        </p:blipFill>
        <p:spPr>
          <a:xfrm>
            <a:off x="6511874" y="2139137"/>
            <a:ext cx="4991867" cy="3907702"/>
          </a:xfrm>
        </p:spPr>
      </p:pic>
    </p:spTree>
    <p:extLst>
      <p:ext uri="{BB962C8B-B14F-4D97-AF65-F5344CB8AC3E}">
        <p14:creationId xmlns:p14="http://schemas.microsoft.com/office/powerpoint/2010/main" val="345445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Projects</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A1CE4EF9-6770-F659-120D-0DC2228B8D7B}"/>
              </a:ext>
            </a:extLst>
          </p:cNvPr>
          <p:cNvSpPr txBox="1"/>
          <p:nvPr/>
        </p:nvSpPr>
        <p:spPr>
          <a:xfrm>
            <a:off x="-58994" y="2165579"/>
            <a:ext cx="6440129" cy="3693319"/>
          </a:xfrm>
          <a:prstGeom prst="rect">
            <a:avLst/>
          </a:prstGeom>
          <a:noFill/>
        </p:spPr>
        <p:txBody>
          <a:bodyPr wrap="square" rtlCol="1">
            <a:spAutoFit/>
          </a:bodyPr>
          <a:lstStyle/>
          <a:p>
            <a:pPr marL="0" indent="0" algn="r" rtl="1">
              <a:buNone/>
            </a:pPr>
            <a:r>
              <a:rPr lang="ar-SA" dirty="0">
                <a:solidFill>
                  <a:schemeClr val="bg1"/>
                </a:solidFill>
              </a:rPr>
              <a:t>كتابة لائحة من نوع </a:t>
            </a:r>
            <a:r>
              <a:rPr lang="en-US" dirty="0">
                <a:solidFill>
                  <a:schemeClr val="bg1"/>
                </a:solidFill>
              </a:rPr>
              <a:t>Plan </a:t>
            </a:r>
            <a:r>
              <a:rPr lang="ar-SA" dirty="0">
                <a:solidFill>
                  <a:schemeClr val="bg1"/>
                </a:solidFill>
              </a:rPr>
              <a:t> تخزن الخطط  المتعلقة بالمشروع </a:t>
            </a:r>
          </a:p>
          <a:p>
            <a:pPr marL="0" indent="0" algn="r" rtl="1">
              <a:buNone/>
            </a:pPr>
            <a:endParaRPr lang="ar-SA" dirty="0">
              <a:solidFill>
                <a:schemeClr val="bg1"/>
              </a:solidFill>
            </a:endParaRPr>
          </a:p>
          <a:p>
            <a:pPr marL="0" indent="0" algn="r" rtl="1">
              <a:buNone/>
            </a:pPr>
            <a:endParaRPr lang="ar-SA" dirty="0">
              <a:solidFill>
                <a:schemeClr val="bg1"/>
              </a:solidFill>
            </a:endParaRPr>
          </a:p>
          <a:p>
            <a:pPr marL="0" indent="0" algn="r" rtl="1">
              <a:buNone/>
            </a:pPr>
            <a:r>
              <a:rPr lang="ar-SA" dirty="0">
                <a:solidFill>
                  <a:schemeClr val="bg1"/>
                </a:solidFill>
              </a:rPr>
              <a:t>كتابة من نوع </a:t>
            </a:r>
            <a:r>
              <a:rPr lang="en-US" dirty="0">
                <a:solidFill>
                  <a:schemeClr val="bg1"/>
                </a:solidFill>
              </a:rPr>
              <a:t>Project</a:t>
            </a:r>
            <a:r>
              <a:rPr lang="ar-SA" dirty="0">
                <a:solidFill>
                  <a:schemeClr val="bg1"/>
                </a:solidFill>
              </a:rPr>
              <a:t>لائحة ساكنة  تخزن المشاريع الموجودة لدينا </a:t>
            </a:r>
            <a:endParaRPr lang="en-US" dirty="0">
              <a:solidFill>
                <a:schemeClr val="bg1"/>
              </a:solidFill>
            </a:endParaRPr>
          </a:p>
          <a:p>
            <a:pPr algn="r" rtl="1"/>
            <a:endParaRPr lang="ar-SA" dirty="0">
              <a:solidFill>
                <a:schemeClr val="bg1"/>
              </a:solidFill>
            </a:endParaRPr>
          </a:p>
          <a:p>
            <a:pPr algn="r" rtl="1"/>
            <a:r>
              <a:rPr lang="ar-SA" dirty="0">
                <a:solidFill>
                  <a:schemeClr val="bg1"/>
                </a:solidFill>
              </a:rPr>
              <a:t>دالة إضافة مشاريع الى لائحة من نوع </a:t>
            </a:r>
            <a:r>
              <a:rPr lang="en-US" dirty="0">
                <a:solidFill>
                  <a:schemeClr val="bg1"/>
                </a:solidFill>
              </a:rPr>
              <a:t>Project </a:t>
            </a:r>
            <a:r>
              <a:rPr lang="ar-SA" dirty="0">
                <a:solidFill>
                  <a:schemeClr val="bg1"/>
                </a:solidFill>
              </a:rPr>
              <a:t> من اجل تخزين المشاريع </a:t>
            </a:r>
          </a:p>
          <a:p>
            <a:pPr algn="r" rtl="1"/>
            <a:endParaRPr lang="ar-SA" dirty="0">
              <a:solidFill>
                <a:schemeClr val="bg1"/>
              </a:solidFill>
            </a:endParaRPr>
          </a:p>
          <a:p>
            <a:pPr algn="r" rtl="1"/>
            <a:endParaRPr lang="ar-SA" dirty="0">
              <a:solidFill>
                <a:schemeClr val="bg1"/>
              </a:solidFill>
            </a:endParaRPr>
          </a:p>
          <a:p>
            <a:pPr algn="r" rtl="1"/>
            <a:r>
              <a:rPr lang="ar-SA" dirty="0">
                <a:solidFill>
                  <a:schemeClr val="bg1"/>
                </a:solidFill>
              </a:rPr>
              <a:t>دالة إضافة خطط الى لائحة من نوع </a:t>
            </a:r>
            <a:r>
              <a:rPr lang="en-US" dirty="0">
                <a:solidFill>
                  <a:schemeClr val="bg1"/>
                </a:solidFill>
              </a:rPr>
              <a:t>Plan</a:t>
            </a:r>
            <a:r>
              <a:rPr lang="ar-SA" dirty="0">
                <a:solidFill>
                  <a:schemeClr val="bg1"/>
                </a:solidFill>
              </a:rPr>
              <a:t> من اجل تخزين الخطط المتعلقة بالمشاريع</a:t>
            </a:r>
          </a:p>
          <a:p>
            <a:pPr algn="r" rtl="1"/>
            <a:endParaRPr lang="ar-SA" dirty="0">
              <a:solidFill>
                <a:schemeClr val="bg1"/>
              </a:solidFill>
            </a:endParaRPr>
          </a:p>
          <a:p>
            <a:pPr algn="r" rtl="1"/>
            <a:r>
              <a:rPr lang="ar-SA" dirty="0">
                <a:solidFill>
                  <a:schemeClr val="bg1"/>
                </a:solidFill>
              </a:rPr>
              <a:t>دالة الوصول الى قائمة مشاريع </a:t>
            </a:r>
          </a:p>
          <a:p>
            <a:pPr algn="r" rtl="1"/>
            <a:endParaRPr lang="ar-SA" dirty="0">
              <a:solidFill>
                <a:schemeClr val="bg1"/>
              </a:solidFill>
            </a:endParaRPr>
          </a:p>
          <a:p>
            <a:pPr algn="r" rtl="1"/>
            <a:r>
              <a:rPr lang="ar-SA" dirty="0">
                <a:solidFill>
                  <a:schemeClr val="bg1"/>
                </a:solidFill>
              </a:rPr>
              <a:t> </a:t>
            </a:r>
          </a:p>
        </p:txBody>
      </p:sp>
      <p:pic>
        <p:nvPicPr>
          <p:cNvPr id="16" name="عنصر نائب للمحتوى 15">
            <a:extLst>
              <a:ext uri="{FF2B5EF4-FFF2-40B4-BE49-F238E27FC236}">
                <a16:creationId xmlns:a16="http://schemas.microsoft.com/office/drawing/2014/main" id="{10058BDD-7095-9376-B4FA-2D9311FC7F69}"/>
              </a:ext>
            </a:extLst>
          </p:cNvPr>
          <p:cNvPicPr>
            <a:picLocks noGrp="1" noChangeAspect="1"/>
          </p:cNvPicPr>
          <p:nvPr>
            <p:ph sz="quarter" idx="37"/>
          </p:nvPr>
        </p:nvPicPr>
        <p:blipFill>
          <a:blip r:embed="rId3"/>
          <a:stretch>
            <a:fillRect/>
          </a:stretch>
        </p:blipFill>
        <p:spPr>
          <a:xfrm>
            <a:off x="6572400" y="2165579"/>
            <a:ext cx="4676625" cy="3537131"/>
          </a:xfrm>
        </p:spPr>
      </p:pic>
    </p:spTree>
    <p:extLst>
      <p:ext uri="{BB962C8B-B14F-4D97-AF65-F5344CB8AC3E}">
        <p14:creationId xmlns:p14="http://schemas.microsoft.com/office/powerpoint/2010/main" val="1973650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Projects</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5" name="عنصر نائب للمحتوى 4">
            <a:extLst>
              <a:ext uri="{FF2B5EF4-FFF2-40B4-BE49-F238E27FC236}">
                <a16:creationId xmlns:a16="http://schemas.microsoft.com/office/drawing/2014/main" id="{E5B59FF1-5CDA-04EA-0B58-BD4740978AA1}"/>
              </a:ext>
            </a:extLst>
          </p:cNvPr>
          <p:cNvPicPr>
            <a:picLocks noGrp="1" noChangeAspect="1"/>
          </p:cNvPicPr>
          <p:nvPr>
            <p:ph sz="quarter" idx="37"/>
          </p:nvPr>
        </p:nvPicPr>
        <p:blipFill>
          <a:blip r:embed="rId3"/>
          <a:stretch>
            <a:fillRect/>
          </a:stretch>
        </p:blipFill>
        <p:spPr>
          <a:xfrm>
            <a:off x="6165747" y="2123767"/>
            <a:ext cx="5239672" cy="4178710"/>
          </a:xfrm>
        </p:spPr>
      </p:pic>
      <p:sp>
        <p:nvSpPr>
          <p:cNvPr id="6" name="مربع نص 5">
            <a:extLst>
              <a:ext uri="{FF2B5EF4-FFF2-40B4-BE49-F238E27FC236}">
                <a16:creationId xmlns:a16="http://schemas.microsoft.com/office/drawing/2014/main" id="{4835E6EE-0AB9-E2C4-E3EF-CA9E171CC855}"/>
              </a:ext>
            </a:extLst>
          </p:cNvPr>
          <p:cNvSpPr txBox="1"/>
          <p:nvPr/>
        </p:nvSpPr>
        <p:spPr>
          <a:xfrm>
            <a:off x="216310" y="2123767"/>
            <a:ext cx="5633883" cy="2308324"/>
          </a:xfrm>
          <a:prstGeom prst="rect">
            <a:avLst/>
          </a:prstGeom>
          <a:noFill/>
        </p:spPr>
        <p:txBody>
          <a:bodyPr wrap="square" rtlCol="1">
            <a:spAutoFit/>
          </a:bodyPr>
          <a:lstStyle/>
          <a:p>
            <a:pPr marL="0" indent="0" algn="r" rtl="1">
              <a:buNone/>
            </a:pPr>
            <a:r>
              <a:rPr lang="ar-SA" sz="1800" dirty="0">
                <a:solidFill>
                  <a:schemeClr val="bg1"/>
                </a:solidFill>
              </a:rPr>
              <a:t>دالة طباعة المعلومات  الخاصة في المشروع من معرف المشروع  واس</a:t>
            </a:r>
            <a:r>
              <a:rPr lang="ar-SA" dirty="0">
                <a:solidFill>
                  <a:schemeClr val="bg1"/>
                </a:solidFill>
              </a:rPr>
              <a:t>م المشروع وحالة المشروع </a:t>
            </a:r>
          </a:p>
          <a:p>
            <a:pPr marL="0" indent="0" algn="r" rtl="1">
              <a:buNone/>
            </a:pPr>
            <a:r>
              <a:rPr lang="ar-SA" sz="1800" dirty="0">
                <a:solidFill>
                  <a:schemeClr val="bg1"/>
                </a:solidFill>
              </a:rPr>
              <a:t>يعني ان هذه الدالة خاصة بطباعة معلومات المشروع </a:t>
            </a:r>
            <a:r>
              <a:rPr lang="ar-SA" dirty="0">
                <a:solidFill>
                  <a:schemeClr val="bg1"/>
                </a:solidFill>
              </a:rPr>
              <a:t>فقط</a:t>
            </a:r>
          </a:p>
          <a:p>
            <a:pPr marL="0" indent="0" algn="r" rtl="1">
              <a:buNone/>
            </a:pPr>
            <a:endParaRPr lang="ar-SA" sz="1800" dirty="0">
              <a:solidFill>
                <a:schemeClr val="bg1"/>
              </a:solidFill>
            </a:endParaRPr>
          </a:p>
          <a:p>
            <a:pPr marL="0" indent="0" algn="r" rtl="1">
              <a:buNone/>
            </a:pPr>
            <a:endParaRPr lang="ar-SA" dirty="0">
              <a:solidFill>
                <a:schemeClr val="bg1"/>
              </a:solidFill>
            </a:endParaRPr>
          </a:p>
          <a:p>
            <a:pPr marL="0" indent="0" algn="r" rtl="1">
              <a:buNone/>
            </a:pPr>
            <a:endParaRPr lang="ar-SA" sz="1800" dirty="0">
              <a:solidFill>
                <a:schemeClr val="bg1"/>
              </a:solidFill>
            </a:endParaRPr>
          </a:p>
          <a:p>
            <a:pPr marL="0" indent="0" algn="r" rtl="1">
              <a:buNone/>
            </a:pPr>
            <a:endParaRPr lang="ar-SA" dirty="0">
              <a:solidFill>
                <a:schemeClr val="bg1"/>
              </a:solidFill>
            </a:endParaRPr>
          </a:p>
          <a:p>
            <a:pPr marL="0" indent="0" algn="r" rtl="1">
              <a:buNone/>
            </a:pPr>
            <a:r>
              <a:rPr lang="ar-SA" sz="1800" dirty="0">
                <a:solidFill>
                  <a:schemeClr val="bg1"/>
                </a:solidFill>
              </a:rPr>
              <a:t>لا غير ذلك</a:t>
            </a:r>
          </a:p>
        </p:txBody>
      </p:sp>
    </p:spTree>
    <p:extLst>
      <p:ext uri="{BB962C8B-B14F-4D97-AF65-F5344CB8AC3E}">
        <p14:creationId xmlns:p14="http://schemas.microsoft.com/office/powerpoint/2010/main" val="1884871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Projects</a:t>
            </a:r>
            <a:r>
              <a:rPr lang="ar-SA" dirty="0"/>
              <a:t>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6" name="مربع نص 5">
            <a:extLst>
              <a:ext uri="{FF2B5EF4-FFF2-40B4-BE49-F238E27FC236}">
                <a16:creationId xmlns:a16="http://schemas.microsoft.com/office/drawing/2014/main" id="{4835E6EE-0AB9-E2C4-E3EF-CA9E171CC855}"/>
              </a:ext>
            </a:extLst>
          </p:cNvPr>
          <p:cNvSpPr txBox="1"/>
          <p:nvPr/>
        </p:nvSpPr>
        <p:spPr>
          <a:xfrm>
            <a:off x="216310" y="2123767"/>
            <a:ext cx="5633883" cy="2308324"/>
          </a:xfrm>
          <a:prstGeom prst="rect">
            <a:avLst/>
          </a:prstGeom>
          <a:noFill/>
        </p:spPr>
        <p:txBody>
          <a:bodyPr wrap="square" rtlCol="1">
            <a:spAutoFit/>
          </a:bodyPr>
          <a:lstStyle/>
          <a:p>
            <a:pPr marL="0" indent="0" algn="r" rtl="1">
              <a:buNone/>
            </a:pPr>
            <a:r>
              <a:rPr lang="ar-SA" sz="1800" dirty="0">
                <a:solidFill>
                  <a:schemeClr val="bg1"/>
                </a:solidFill>
              </a:rPr>
              <a:t>دالة طباعة المعلومات  الخاصة في المشروع من حيث انها تقوم بطباعة الموظفين الذين يعملون في المشروع وكل تعليق يخص مشروع وكل خطة</a:t>
            </a:r>
          </a:p>
          <a:p>
            <a:pPr marL="0" indent="0" algn="r" rtl="1">
              <a:buNone/>
            </a:pPr>
            <a:r>
              <a:rPr lang="ar-SA" sz="1800" dirty="0">
                <a:solidFill>
                  <a:schemeClr val="bg1"/>
                </a:solidFill>
              </a:rPr>
              <a:t> تخص مشروع وكل مهام تخص مشروع الى أي  موظف مكلة المهام والتعليق الى أي موظف ينتمي والى الخطة ينتمي و كل ما يخص حالة المشروع زمن البداية  والنهاية وهل المشروع اكتمل في الوقت المحدد وكم استغرقت الخطة وقت وكل ما يخص المشروع تقوم هذا الدالة بطباعته </a:t>
            </a:r>
          </a:p>
          <a:p>
            <a:pPr marL="0" indent="0" algn="r" rtl="1">
              <a:buNone/>
            </a:pPr>
            <a:r>
              <a:rPr lang="ar-SA" sz="1800" dirty="0">
                <a:solidFill>
                  <a:schemeClr val="bg1"/>
                </a:solidFill>
              </a:rPr>
              <a:t>وحالة المشروع وعدد التعليقات على المشروع  </a:t>
            </a:r>
          </a:p>
          <a:p>
            <a:pPr marL="0" indent="0" algn="r" rtl="1">
              <a:buNone/>
            </a:pPr>
            <a:r>
              <a:rPr lang="ar-SA" dirty="0">
                <a:solidFill>
                  <a:schemeClr val="bg1"/>
                </a:solidFill>
              </a:rPr>
              <a:t>والخطط الخاصة في المشروع  والمهام المخصصة النجاز المشروع </a:t>
            </a:r>
            <a:endParaRPr lang="ar-SA" sz="1800" dirty="0">
              <a:solidFill>
                <a:schemeClr val="bg1"/>
              </a:solidFill>
            </a:endParaRPr>
          </a:p>
        </p:txBody>
      </p:sp>
      <p:pic>
        <p:nvPicPr>
          <p:cNvPr id="7" name="عنصر نائب للمحتوى 6">
            <a:extLst>
              <a:ext uri="{FF2B5EF4-FFF2-40B4-BE49-F238E27FC236}">
                <a16:creationId xmlns:a16="http://schemas.microsoft.com/office/drawing/2014/main" id="{429A91D6-931B-84C4-DC50-CFFACC3A3655}"/>
              </a:ext>
            </a:extLst>
          </p:cNvPr>
          <p:cNvPicPr>
            <a:picLocks noGrp="1" noChangeAspect="1"/>
          </p:cNvPicPr>
          <p:nvPr>
            <p:ph sz="quarter" idx="37"/>
          </p:nvPr>
        </p:nvPicPr>
        <p:blipFill>
          <a:blip r:embed="rId3"/>
          <a:stretch>
            <a:fillRect/>
          </a:stretch>
        </p:blipFill>
        <p:spPr>
          <a:xfrm>
            <a:off x="6271042" y="2123767"/>
            <a:ext cx="5301526" cy="4021393"/>
          </a:xfrm>
        </p:spPr>
      </p:pic>
    </p:spTree>
    <p:extLst>
      <p:ext uri="{BB962C8B-B14F-4D97-AF65-F5344CB8AC3E}">
        <p14:creationId xmlns:p14="http://schemas.microsoft.com/office/powerpoint/2010/main" val="19656229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المخطط </a:t>
            </a:r>
          </a:p>
        </p:txBody>
      </p:sp>
      <p:pic>
        <p:nvPicPr>
          <p:cNvPr id="16" name="عنصر نائب للمحتوى 15">
            <a:extLst>
              <a:ext uri="{FF2B5EF4-FFF2-40B4-BE49-F238E27FC236}">
                <a16:creationId xmlns:a16="http://schemas.microsoft.com/office/drawing/2014/main" id="{9C7C005A-32CD-D56D-C9D9-63EBD7785F80}"/>
              </a:ext>
            </a:extLst>
          </p:cNvPr>
          <p:cNvPicPr>
            <a:picLocks noGrp="1" noChangeAspect="1"/>
          </p:cNvPicPr>
          <p:nvPr>
            <p:ph sz="quarter" idx="37"/>
          </p:nvPr>
        </p:nvPicPr>
        <p:blipFill>
          <a:blip r:embed="rId3"/>
          <a:stretch>
            <a:fillRect/>
          </a:stretch>
        </p:blipFill>
        <p:spPr>
          <a:xfrm>
            <a:off x="7934632" y="2465534"/>
            <a:ext cx="3314393" cy="3427265"/>
          </a:xfrm>
        </p:spPr>
      </p:pic>
      <p:sp>
        <p:nvSpPr>
          <p:cNvPr id="17" name="مربع نص 16">
            <a:extLst>
              <a:ext uri="{FF2B5EF4-FFF2-40B4-BE49-F238E27FC236}">
                <a16:creationId xmlns:a16="http://schemas.microsoft.com/office/drawing/2014/main" id="{21319958-F807-2270-D9C8-E2CAF0ABE334}"/>
              </a:ext>
            </a:extLst>
          </p:cNvPr>
          <p:cNvSpPr txBox="1"/>
          <p:nvPr/>
        </p:nvSpPr>
        <p:spPr>
          <a:xfrm>
            <a:off x="1071715" y="2357378"/>
            <a:ext cx="6744929" cy="4801314"/>
          </a:xfrm>
          <a:prstGeom prst="rect">
            <a:avLst/>
          </a:prstGeom>
          <a:noFill/>
        </p:spPr>
        <p:txBody>
          <a:bodyPr wrap="square" rtlCol="1">
            <a:spAutoFit/>
          </a:bodyPr>
          <a:lstStyle/>
          <a:p>
            <a:pPr lvl="1" algn="r" rtl="1"/>
            <a:r>
              <a:rPr lang="ar-SA" dirty="0">
                <a:solidFill>
                  <a:schemeClr val="bg1"/>
                </a:solidFill>
              </a:rPr>
              <a:t>العلاقات  بين </a:t>
            </a:r>
            <a:r>
              <a:rPr lang="en-US" altLang="ko-KR" sz="1800" dirty="0">
                <a:solidFill>
                  <a:schemeClr val="bg1"/>
                </a:solidFill>
                <a:latin typeface="+mj-lt"/>
              </a:rPr>
              <a:t>Classes</a:t>
            </a:r>
            <a:r>
              <a:rPr lang="ar-SA" altLang="ko-KR" sz="1800" dirty="0">
                <a:solidFill>
                  <a:schemeClr val="bg1"/>
                </a:solidFill>
                <a:latin typeface="+mj-lt"/>
              </a:rPr>
              <a:t> هي علاقات  قواعد  بيانات  أي ان كل</a:t>
            </a:r>
            <a:r>
              <a:rPr lang="ar-SA" altLang="ko-KR" dirty="0">
                <a:solidFill>
                  <a:schemeClr val="bg1"/>
                </a:solidFill>
                <a:latin typeface="+mj-lt"/>
              </a:rPr>
              <a:t> </a:t>
            </a:r>
            <a:r>
              <a:rPr lang="en-US" altLang="ko-KR" dirty="0">
                <a:solidFill>
                  <a:schemeClr val="bg1"/>
                </a:solidFill>
                <a:latin typeface="+mj-lt"/>
              </a:rPr>
              <a:t>Class </a:t>
            </a:r>
            <a:r>
              <a:rPr lang="ar-SA" altLang="ko-KR" dirty="0">
                <a:solidFill>
                  <a:schemeClr val="bg1"/>
                </a:solidFill>
                <a:latin typeface="+mj-lt"/>
              </a:rPr>
              <a:t> يمثل جدول في قاعدة البيانات : </a:t>
            </a:r>
          </a:p>
          <a:p>
            <a:pPr lvl="1" algn="r" rtl="1"/>
            <a:r>
              <a:rPr lang="ar-SA" dirty="0">
                <a:solidFill>
                  <a:schemeClr val="bg1"/>
                </a:solidFill>
                <a:latin typeface="+mj-lt"/>
              </a:rPr>
              <a:t>العلاقة بين</a:t>
            </a:r>
            <a:r>
              <a:rPr lang="en-US" dirty="0">
                <a:solidFill>
                  <a:schemeClr val="bg1"/>
                </a:solidFill>
                <a:latin typeface="+mj-lt"/>
              </a:rPr>
              <a:t> Class Employees </a:t>
            </a:r>
            <a:r>
              <a:rPr lang="ar-SA" dirty="0">
                <a:solidFill>
                  <a:schemeClr val="bg1"/>
                </a:solidFill>
                <a:latin typeface="+mj-lt"/>
              </a:rPr>
              <a:t>و </a:t>
            </a:r>
            <a:r>
              <a:rPr lang="en-US" dirty="0">
                <a:solidFill>
                  <a:schemeClr val="bg1"/>
                </a:solidFill>
                <a:latin typeface="+mj-lt"/>
              </a:rPr>
              <a:t>Class Comments</a:t>
            </a:r>
            <a:r>
              <a:rPr lang="ar-SA" dirty="0">
                <a:solidFill>
                  <a:schemeClr val="bg1"/>
                </a:solidFill>
                <a:latin typeface="+mj-lt"/>
              </a:rPr>
              <a:t> علاقة </a:t>
            </a:r>
            <a:r>
              <a:rPr lang="en-US" dirty="0">
                <a:solidFill>
                  <a:schemeClr val="bg1"/>
                </a:solidFill>
                <a:latin typeface="+mj-lt"/>
              </a:rPr>
              <a:t>1 : M </a:t>
            </a:r>
            <a:r>
              <a:rPr lang="ar-SA" dirty="0">
                <a:solidFill>
                  <a:schemeClr val="bg1"/>
                </a:solidFill>
                <a:latin typeface="+mj-lt"/>
              </a:rPr>
              <a:t> أي ان كل موظف يملك تعليق او اكثر وكل تعليق او اكثر  هو لموظف واحد </a:t>
            </a:r>
          </a:p>
          <a:p>
            <a:pPr lvl="1" algn="r" rtl="1"/>
            <a:r>
              <a:rPr lang="ar-SA" dirty="0">
                <a:solidFill>
                  <a:schemeClr val="bg1"/>
                </a:solidFill>
                <a:latin typeface="+mj-lt"/>
              </a:rPr>
              <a:t>العلاقة بين</a:t>
            </a:r>
            <a:r>
              <a:rPr lang="en-US" dirty="0">
                <a:solidFill>
                  <a:schemeClr val="bg1"/>
                </a:solidFill>
                <a:latin typeface="+mj-lt"/>
              </a:rPr>
              <a:t> Class Employees </a:t>
            </a:r>
            <a:r>
              <a:rPr lang="ar-SA" dirty="0">
                <a:solidFill>
                  <a:schemeClr val="bg1"/>
                </a:solidFill>
                <a:latin typeface="+mj-lt"/>
              </a:rPr>
              <a:t>و </a:t>
            </a:r>
            <a:r>
              <a:rPr lang="en-US" dirty="0">
                <a:solidFill>
                  <a:schemeClr val="bg1"/>
                </a:solidFill>
                <a:latin typeface="+mj-lt"/>
              </a:rPr>
              <a:t>Class Tasks </a:t>
            </a:r>
            <a:r>
              <a:rPr lang="ar-SA" dirty="0">
                <a:solidFill>
                  <a:schemeClr val="bg1"/>
                </a:solidFill>
                <a:latin typeface="+mj-lt"/>
              </a:rPr>
              <a:t> علاقة  </a:t>
            </a:r>
            <a:r>
              <a:rPr lang="en-US" dirty="0">
                <a:solidFill>
                  <a:schemeClr val="bg1"/>
                </a:solidFill>
                <a:latin typeface="+mj-lt"/>
              </a:rPr>
              <a:t>1 : M   </a:t>
            </a:r>
            <a:r>
              <a:rPr lang="ar-SA" dirty="0">
                <a:solidFill>
                  <a:schemeClr val="bg1"/>
                </a:solidFill>
                <a:latin typeface="+mj-lt"/>
              </a:rPr>
              <a:t> أي ان كل  موظف يملك  مهمة او اكثر وكل مهمة او اكثر تتبع لموظف واحد </a:t>
            </a:r>
          </a:p>
          <a:p>
            <a:pPr lvl="1" algn="r" rtl="1"/>
            <a:r>
              <a:rPr lang="ar-SA" dirty="0">
                <a:solidFill>
                  <a:schemeClr val="bg1"/>
                </a:solidFill>
                <a:latin typeface="+mj-lt"/>
              </a:rPr>
              <a:t>العلاقة بين </a:t>
            </a:r>
            <a:r>
              <a:rPr lang="en-US" dirty="0">
                <a:solidFill>
                  <a:schemeClr val="bg1"/>
                </a:solidFill>
                <a:latin typeface="+mj-lt"/>
              </a:rPr>
              <a:t>Class Projects </a:t>
            </a:r>
            <a:r>
              <a:rPr lang="ar-SA" dirty="0">
                <a:solidFill>
                  <a:schemeClr val="bg1"/>
                </a:solidFill>
                <a:latin typeface="+mj-lt"/>
              </a:rPr>
              <a:t> و</a:t>
            </a:r>
            <a:r>
              <a:rPr lang="en-US" dirty="0">
                <a:solidFill>
                  <a:schemeClr val="bg1"/>
                </a:solidFill>
                <a:latin typeface="+mj-lt"/>
              </a:rPr>
              <a:t>Class Plans </a:t>
            </a:r>
            <a:r>
              <a:rPr lang="ar-SA" dirty="0">
                <a:solidFill>
                  <a:schemeClr val="bg1"/>
                </a:solidFill>
                <a:latin typeface="+mj-lt"/>
              </a:rPr>
              <a:t> علاقة </a:t>
            </a:r>
            <a:r>
              <a:rPr lang="en-US" dirty="0">
                <a:solidFill>
                  <a:schemeClr val="bg1"/>
                </a:solidFill>
                <a:latin typeface="+mj-lt"/>
              </a:rPr>
              <a:t>1 : M</a:t>
            </a:r>
            <a:r>
              <a:rPr lang="ar-SA" dirty="0">
                <a:solidFill>
                  <a:schemeClr val="bg1"/>
                </a:solidFill>
                <a:latin typeface="+mj-lt"/>
              </a:rPr>
              <a:t> أي ان كل مشروع له خطة او اكثر و كل خطة او اكثر تنتمي أي مشروع واحد </a:t>
            </a:r>
          </a:p>
          <a:p>
            <a:pPr lvl="1" algn="r" rtl="1"/>
            <a:r>
              <a:rPr lang="ar-SA" dirty="0">
                <a:solidFill>
                  <a:schemeClr val="bg1"/>
                </a:solidFill>
                <a:latin typeface="+mj-lt"/>
              </a:rPr>
              <a:t>العلاقة بين  </a:t>
            </a:r>
            <a:r>
              <a:rPr lang="en-US" dirty="0">
                <a:solidFill>
                  <a:schemeClr val="bg1"/>
                </a:solidFill>
                <a:latin typeface="+mj-lt"/>
              </a:rPr>
              <a:t>Class Tasks  </a:t>
            </a:r>
            <a:r>
              <a:rPr lang="ar-SA" dirty="0">
                <a:solidFill>
                  <a:schemeClr val="bg1"/>
                </a:solidFill>
                <a:latin typeface="+mj-lt"/>
              </a:rPr>
              <a:t> و </a:t>
            </a:r>
            <a:r>
              <a:rPr lang="en-US" dirty="0">
                <a:solidFill>
                  <a:schemeClr val="bg1"/>
                </a:solidFill>
                <a:latin typeface="+mj-lt"/>
              </a:rPr>
              <a:t>Class Plans</a:t>
            </a:r>
            <a:r>
              <a:rPr lang="ar-SA" dirty="0">
                <a:solidFill>
                  <a:schemeClr val="bg1"/>
                </a:solidFill>
                <a:latin typeface="+mj-lt"/>
              </a:rPr>
              <a:t> علاقة </a:t>
            </a:r>
            <a:r>
              <a:rPr lang="en-US" dirty="0">
                <a:solidFill>
                  <a:schemeClr val="bg1"/>
                </a:solidFill>
                <a:latin typeface="+mj-lt"/>
              </a:rPr>
              <a:t>1 : M </a:t>
            </a:r>
            <a:r>
              <a:rPr lang="ar-SA" dirty="0">
                <a:solidFill>
                  <a:schemeClr val="bg1"/>
                </a:solidFill>
                <a:latin typeface="+mj-lt"/>
              </a:rPr>
              <a:t> أي ان كل خطة لها </a:t>
            </a:r>
          </a:p>
          <a:p>
            <a:pPr lvl="1" algn="r" rtl="1"/>
            <a:r>
              <a:rPr lang="ar-SA" dirty="0">
                <a:solidFill>
                  <a:schemeClr val="bg1"/>
                </a:solidFill>
                <a:latin typeface="+mj-lt"/>
              </a:rPr>
              <a:t>مهمة او اكثر وكل مهمة او اكثر تنتمي الى خطة واحدة </a:t>
            </a:r>
          </a:p>
          <a:p>
            <a:pPr lvl="1" algn="r" rtl="1"/>
            <a:r>
              <a:rPr lang="ar-SA" dirty="0">
                <a:solidFill>
                  <a:schemeClr val="bg1"/>
                </a:solidFill>
                <a:latin typeface="+mj-lt"/>
              </a:rPr>
              <a:t>والعلاقة بين </a:t>
            </a:r>
            <a:r>
              <a:rPr lang="en-US" dirty="0">
                <a:solidFill>
                  <a:schemeClr val="bg1"/>
                </a:solidFill>
                <a:latin typeface="+mj-lt"/>
              </a:rPr>
              <a:t>Class Comments </a:t>
            </a:r>
            <a:r>
              <a:rPr lang="ar-SA" dirty="0">
                <a:solidFill>
                  <a:schemeClr val="bg1"/>
                </a:solidFill>
                <a:latin typeface="+mj-lt"/>
              </a:rPr>
              <a:t> و </a:t>
            </a:r>
            <a:r>
              <a:rPr lang="en-US" dirty="0">
                <a:solidFill>
                  <a:schemeClr val="bg1"/>
                </a:solidFill>
                <a:latin typeface="+mj-lt"/>
              </a:rPr>
              <a:t>Plans </a:t>
            </a:r>
            <a:r>
              <a:rPr lang="ar-SA" dirty="0">
                <a:solidFill>
                  <a:schemeClr val="bg1"/>
                </a:solidFill>
                <a:latin typeface="+mj-lt"/>
              </a:rPr>
              <a:t> </a:t>
            </a:r>
            <a:r>
              <a:rPr lang="en-US" dirty="0">
                <a:solidFill>
                  <a:schemeClr val="bg1"/>
                </a:solidFill>
                <a:latin typeface="+mj-lt"/>
              </a:rPr>
              <a:t>Class</a:t>
            </a:r>
            <a:r>
              <a:rPr lang="ar-SA" dirty="0">
                <a:solidFill>
                  <a:schemeClr val="bg1"/>
                </a:solidFill>
                <a:latin typeface="+mj-lt"/>
              </a:rPr>
              <a:t>علاقة </a:t>
            </a:r>
            <a:r>
              <a:rPr lang="en-US" dirty="0">
                <a:solidFill>
                  <a:schemeClr val="bg1"/>
                </a:solidFill>
                <a:latin typeface="+mj-lt"/>
              </a:rPr>
              <a:t>1 : M </a:t>
            </a:r>
            <a:r>
              <a:rPr lang="ar-SA" dirty="0">
                <a:solidFill>
                  <a:schemeClr val="bg1"/>
                </a:solidFill>
                <a:latin typeface="+mj-lt"/>
              </a:rPr>
              <a:t>أي ان  كل خطة </a:t>
            </a:r>
          </a:p>
          <a:p>
            <a:pPr lvl="1" algn="r" rtl="1"/>
            <a:r>
              <a:rPr lang="ar-SA" dirty="0">
                <a:solidFill>
                  <a:schemeClr val="bg1"/>
                </a:solidFill>
                <a:latin typeface="+mj-lt"/>
              </a:rPr>
              <a:t>لها تعليق او اكثر وكل تعليق او اكثر ينتمي الى خطو واحدة </a:t>
            </a:r>
          </a:p>
          <a:p>
            <a:pPr lvl="1" algn="r" rtl="1"/>
            <a:r>
              <a:rPr lang="ar-SA" dirty="0">
                <a:solidFill>
                  <a:schemeClr val="bg1"/>
                </a:solidFill>
                <a:latin typeface="+mj-lt"/>
              </a:rPr>
              <a:t>يوجد  أيضا علاقة بين </a:t>
            </a:r>
            <a:r>
              <a:rPr lang="en-US" dirty="0">
                <a:solidFill>
                  <a:schemeClr val="bg1"/>
                </a:solidFill>
                <a:latin typeface="+mj-lt"/>
              </a:rPr>
              <a:t>Class Comments  </a:t>
            </a:r>
            <a:r>
              <a:rPr lang="ar-SA" dirty="0">
                <a:solidFill>
                  <a:schemeClr val="bg1"/>
                </a:solidFill>
                <a:latin typeface="+mj-lt"/>
              </a:rPr>
              <a:t> مع نفسه أي ان كل تعليق له رد </a:t>
            </a:r>
          </a:p>
          <a:p>
            <a:pPr lvl="1" algn="r" rtl="1"/>
            <a:r>
              <a:rPr lang="ar-SA" dirty="0">
                <a:solidFill>
                  <a:schemeClr val="bg1"/>
                </a:solidFill>
                <a:latin typeface="+mj-lt"/>
              </a:rPr>
              <a:t>او اكثر وكل رد او اكثر ينتمي الى تعليق واحد</a:t>
            </a:r>
          </a:p>
          <a:p>
            <a:pPr algn="r" rtl="1"/>
            <a:endParaRPr lang="ar-SA" dirty="0"/>
          </a:p>
        </p:txBody>
      </p:sp>
    </p:spTree>
    <p:extLst>
      <p:ext uri="{BB962C8B-B14F-4D97-AF65-F5344CB8AC3E}">
        <p14:creationId xmlns:p14="http://schemas.microsoft.com/office/powerpoint/2010/main" val="1095406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932448" y="264160"/>
            <a:ext cx="6327105" cy="3373973"/>
          </a:xfrm>
        </p:spPr>
        <p:txBody>
          <a:bodyPr anchor="b"/>
          <a:lstStyle/>
          <a:p>
            <a:r>
              <a:rPr lang="en-US" dirty="0"/>
              <a:t>Class main </a:t>
            </a:r>
            <a:r>
              <a:rPr lang="ar-SA" dirty="0"/>
              <a:t>شرح</a:t>
            </a:r>
            <a:endParaRPr lang="en-US" dirty="0"/>
          </a:p>
        </p:txBody>
      </p:sp>
    </p:spTree>
    <p:extLst>
      <p:ext uri="{BB962C8B-B14F-4D97-AF65-F5344CB8AC3E}">
        <p14:creationId xmlns:p14="http://schemas.microsoft.com/office/powerpoint/2010/main" val="13307339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6" name="مربع نص 5">
            <a:extLst>
              <a:ext uri="{FF2B5EF4-FFF2-40B4-BE49-F238E27FC236}">
                <a16:creationId xmlns:a16="http://schemas.microsoft.com/office/drawing/2014/main" id="{4835E6EE-0AB9-E2C4-E3EF-CA9E171CC855}"/>
              </a:ext>
            </a:extLst>
          </p:cNvPr>
          <p:cNvSpPr txBox="1"/>
          <p:nvPr/>
        </p:nvSpPr>
        <p:spPr>
          <a:xfrm>
            <a:off x="216310" y="2123767"/>
            <a:ext cx="5633883" cy="2031325"/>
          </a:xfrm>
          <a:prstGeom prst="rect">
            <a:avLst/>
          </a:prstGeom>
          <a:noFill/>
        </p:spPr>
        <p:txBody>
          <a:bodyPr wrap="square" rtlCol="1">
            <a:spAutoFit/>
          </a:bodyPr>
          <a:lstStyle/>
          <a:p>
            <a:pPr marL="0" indent="0" algn="r" rtl="1">
              <a:buNone/>
            </a:pPr>
            <a:r>
              <a:rPr lang="ar-SA" sz="1800" dirty="0">
                <a:solidFill>
                  <a:schemeClr val="bg1"/>
                </a:solidFill>
              </a:rPr>
              <a:t>انشاء ثلاث موظفين وإدخال بياناتهم</a:t>
            </a:r>
            <a:r>
              <a:rPr lang="en-US" sz="1800" dirty="0">
                <a:solidFill>
                  <a:schemeClr val="bg1"/>
                </a:solidFill>
              </a:rPr>
              <a:t>e1 ,e2,e3 </a:t>
            </a:r>
            <a:endParaRPr lang="ar-SA" sz="1800" dirty="0">
              <a:solidFill>
                <a:schemeClr val="bg1"/>
              </a:solidFill>
            </a:endParaRPr>
          </a:p>
          <a:p>
            <a:pPr marL="0" indent="0" algn="r" rtl="1">
              <a:buNone/>
            </a:pPr>
            <a:r>
              <a:rPr lang="ar-SA" dirty="0">
                <a:solidFill>
                  <a:schemeClr val="bg1"/>
                </a:solidFill>
              </a:rPr>
              <a:t>واضافة تاريخ التسجيل </a:t>
            </a:r>
          </a:p>
          <a:p>
            <a:pPr marL="0" indent="0" algn="r" rtl="1">
              <a:buNone/>
            </a:pPr>
            <a:endParaRPr lang="ar-SA" sz="1800" dirty="0">
              <a:solidFill>
                <a:schemeClr val="bg1"/>
              </a:solidFill>
            </a:endParaRPr>
          </a:p>
          <a:p>
            <a:pPr marL="0" indent="0" algn="r" rtl="1">
              <a:buNone/>
            </a:pPr>
            <a:endParaRPr lang="ar-SA" dirty="0">
              <a:solidFill>
                <a:schemeClr val="bg1"/>
              </a:solidFill>
            </a:endParaRPr>
          </a:p>
          <a:p>
            <a:pPr marL="0" indent="0" algn="r" rtl="1">
              <a:buNone/>
            </a:pPr>
            <a:r>
              <a:rPr lang="ar-SA" dirty="0">
                <a:solidFill>
                  <a:schemeClr val="bg1"/>
                </a:solidFill>
              </a:rPr>
              <a:t>إضافة الموظفين الى اللائحة عن طريق دالة الاضافة</a:t>
            </a:r>
            <a:r>
              <a:rPr lang="en-US" dirty="0">
                <a:solidFill>
                  <a:schemeClr val="bg1"/>
                </a:solidFill>
                <a:latin typeface="+mj-lt"/>
              </a:rPr>
              <a:t> </a:t>
            </a:r>
            <a:r>
              <a:rPr lang="en-US" dirty="0" err="1">
                <a:solidFill>
                  <a:schemeClr val="bg1"/>
                </a:solidFill>
                <a:latin typeface="+mj-lt"/>
              </a:rPr>
              <a:t>addEmployee</a:t>
            </a:r>
            <a:endParaRPr lang="ar-SA" dirty="0">
              <a:solidFill>
                <a:schemeClr val="bg1"/>
              </a:solidFill>
              <a:latin typeface="+mj-lt"/>
            </a:endParaRPr>
          </a:p>
          <a:p>
            <a:pPr marL="0" indent="0" algn="r" rtl="1">
              <a:buNone/>
            </a:pPr>
            <a:r>
              <a:rPr lang="ar-SA" dirty="0">
                <a:solidFill>
                  <a:schemeClr val="bg1"/>
                </a:solidFill>
              </a:rPr>
              <a:t> </a:t>
            </a:r>
          </a:p>
          <a:p>
            <a:pPr marL="0" indent="0" algn="r" rtl="1">
              <a:buNone/>
            </a:pPr>
            <a:r>
              <a:rPr lang="ar-SA" dirty="0">
                <a:solidFill>
                  <a:schemeClr val="bg1"/>
                </a:solidFill>
              </a:rPr>
              <a:t>حيث تم اضافتهم بنجاح </a:t>
            </a:r>
          </a:p>
        </p:txBody>
      </p:sp>
      <p:pic>
        <p:nvPicPr>
          <p:cNvPr id="5" name="عنصر نائب للمحتوى 4">
            <a:extLst>
              <a:ext uri="{FF2B5EF4-FFF2-40B4-BE49-F238E27FC236}">
                <a16:creationId xmlns:a16="http://schemas.microsoft.com/office/drawing/2014/main" id="{67FE5042-4D02-F979-E8AA-E9494FA7B537}"/>
              </a:ext>
            </a:extLst>
          </p:cNvPr>
          <p:cNvPicPr>
            <a:picLocks noGrp="1" noChangeAspect="1"/>
          </p:cNvPicPr>
          <p:nvPr>
            <p:ph sz="quarter" idx="37"/>
          </p:nvPr>
        </p:nvPicPr>
        <p:blipFill>
          <a:blip r:embed="rId3"/>
          <a:stretch>
            <a:fillRect/>
          </a:stretch>
        </p:blipFill>
        <p:spPr>
          <a:xfrm>
            <a:off x="6078946" y="2123768"/>
            <a:ext cx="5365801" cy="3883742"/>
          </a:xfrm>
        </p:spPr>
      </p:pic>
    </p:spTree>
    <p:extLst>
      <p:ext uri="{BB962C8B-B14F-4D97-AF65-F5344CB8AC3E}">
        <p14:creationId xmlns:p14="http://schemas.microsoft.com/office/powerpoint/2010/main" val="1701174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6" name="مربع نص 5">
            <a:extLst>
              <a:ext uri="{FF2B5EF4-FFF2-40B4-BE49-F238E27FC236}">
                <a16:creationId xmlns:a16="http://schemas.microsoft.com/office/drawing/2014/main" id="{4835E6EE-0AB9-E2C4-E3EF-CA9E171CC855}"/>
              </a:ext>
            </a:extLst>
          </p:cNvPr>
          <p:cNvSpPr txBox="1"/>
          <p:nvPr/>
        </p:nvSpPr>
        <p:spPr>
          <a:xfrm>
            <a:off x="216310" y="2123767"/>
            <a:ext cx="5633883" cy="3139321"/>
          </a:xfrm>
          <a:prstGeom prst="rect">
            <a:avLst/>
          </a:prstGeom>
          <a:noFill/>
        </p:spPr>
        <p:txBody>
          <a:bodyPr wrap="square" rtlCol="1">
            <a:spAutoFit/>
          </a:bodyPr>
          <a:lstStyle/>
          <a:p>
            <a:pPr marL="0" indent="0" algn="r" rtl="1">
              <a:buNone/>
            </a:pPr>
            <a:r>
              <a:rPr lang="ar-SA" dirty="0">
                <a:solidFill>
                  <a:schemeClr val="bg1"/>
                </a:solidFill>
                <a:latin typeface="+mj-lt"/>
              </a:rPr>
              <a:t>الدالة جانبا توم ب </a:t>
            </a:r>
          </a:p>
          <a:p>
            <a:pPr algn="r" rtl="1"/>
            <a:r>
              <a:rPr lang="ar-SA" dirty="0">
                <a:solidFill>
                  <a:schemeClr val="bg1"/>
                </a:solidFill>
                <a:latin typeface="+mj-lt"/>
              </a:rPr>
              <a:t> المسؤولة عن استقبال اسم المستخدم وكلمة المرور ومقارنتها بقائمة من نوع </a:t>
            </a:r>
            <a:r>
              <a:rPr lang="en-US" dirty="0">
                <a:solidFill>
                  <a:schemeClr val="bg1"/>
                </a:solidFill>
                <a:latin typeface="+mj-lt"/>
              </a:rPr>
              <a:t>static</a:t>
            </a:r>
            <a:r>
              <a:rPr lang="ar-SA" dirty="0">
                <a:solidFill>
                  <a:schemeClr val="bg1"/>
                </a:solidFill>
                <a:latin typeface="+mj-lt"/>
              </a:rPr>
              <a:t> تحتوي على مصفوفة موظفين في حال وجد  الموظف يتم ارجاع </a:t>
            </a:r>
            <a:r>
              <a:rPr lang="en-US" dirty="0">
                <a:solidFill>
                  <a:schemeClr val="bg1"/>
                </a:solidFill>
                <a:latin typeface="+mj-lt"/>
              </a:rPr>
              <a:t>true </a:t>
            </a:r>
            <a:r>
              <a:rPr lang="ar-SA" dirty="0">
                <a:solidFill>
                  <a:schemeClr val="bg1"/>
                </a:solidFill>
                <a:latin typeface="+mj-lt"/>
              </a:rPr>
              <a:t> وفي حال لم يتم إيجاد شيء متطابق يتم ارجاع </a:t>
            </a:r>
            <a:r>
              <a:rPr lang="en-US" dirty="0">
                <a:solidFill>
                  <a:schemeClr val="bg1"/>
                </a:solidFill>
                <a:latin typeface="+mj-lt"/>
              </a:rPr>
              <a:t>false </a:t>
            </a:r>
          </a:p>
          <a:p>
            <a:pPr marL="0" indent="0" algn="r" rtl="1">
              <a:buNone/>
            </a:pPr>
            <a:endParaRPr lang="en-US" dirty="0">
              <a:solidFill>
                <a:schemeClr val="bg1"/>
              </a:solidFill>
            </a:endParaRPr>
          </a:p>
          <a:p>
            <a:pPr marL="0" indent="0" algn="r" rtl="1">
              <a:buNone/>
            </a:pPr>
            <a:endParaRPr lang="en-US" dirty="0">
              <a:solidFill>
                <a:schemeClr val="bg1"/>
              </a:solidFill>
            </a:endParaRPr>
          </a:p>
          <a:p>
            <a:pPr marL="0" indent="0" algn="r" rtl="1">
              <a:buNone/>
            </a:pPr>
            <a:endParaRPr lang="en-US" dirty="0">
              <a:solidFill>
                <a:schemeClr val="bg1"/>
              </a:solidFill>
            </a:endParaRPr>
          </a:p>
          <a:p>
            <a:pPr marL="0" indent="0" algn="r" rtl="1">
              <a:buNone/>
            </a:pPr>
            <a:endParaRPr lang="en-US" dirty="0">
              <a:solidFill>
                <a:schemeClr val="bg1"/>
              </a:solidFill>
            </a:endParaRPr>
          </a:p>
          <a:p>
            <a:pPr marL="0" indent="0" algn="r" rtl="1">
              <a:buNone/>
            </a:pPr>
            <a:endParaRPr lang="en-US" dirty="0">
              <a:solidFill>
                <a:schemeClr val="bg1"/>
              </a:solidFill>
            </a:endParaRPr>
          </a:p>
          <a:p>
            <a:pPr marL="0" indent="0" algn="r" rtl="1">
              <a:buNone/>
            </a:pPr>
            <a:endParaRPr lang="en-US" dirty="0">
              <a:solidFill>
                <a:schemeClr val="bg1"/>
              </a:solidFill>
            </a:endParaRPr>
          </a:p>
          <a:p>
            <a:pPr marL="0" indent="0" algn="r" rtl="1">
              <a:buNone/>
            </a:pPr>
            <a:endParaRPr lang="en-US" dirty="0">
              <a:solidFill>
                <a:schemeClr val="bg1"/>
              </a:solidFill>
            </a:endParaRPr>
          </a:p>
        </p:txBody>
      </p:sp>
      <p:pic>
        <p:nvPicPr>
          <p:cNvPr id="12" name="عنصر نائب للمحتوى 11">
            <a:extLst>
              <a:ext uri="{FF2B5EF4-FFF2-40B4-BE49-F238E27FC236}">
                <a16:creationId xmlns:a16="http://schemas.microsoft.com/office/drawing/2014/main" id="{E451C024-BA0E-9FD9-682C-F071784BE602}"/>
              </a:ext>
            </a:extLst>
          </p:cNvPr>
          <p:cNvPicPr>
            <a:picLocks noGrp="1" noChangeAspect="1"/>
          </p:cNvPicPr>
          <p:nvPr>
            <p:ph sz="quarter" idx="37"/>
          </p:nvPr>
        </p:nvPicPr>
        <p:blipFill>
          <a:blip r:embed="rId3"/>
          <a:stretch>
            <a:fillRect/>
          </a:stretch>
        </p:blipFill>
        <p:spPr>
          <a:xfrm>
            <a:off x="6096000" y="2202426"/>
            <a:ext cx="5358581" cy="3716593"/>
          </a:xfrm>
        </p:spPr>
      </p:pic>
    </p:spTree>
    <p:extLst>
      <p:ext uri="{BB962C8B-B14F-4D97-AF65-F5344CB8AC3E}">
        <p14:creationId xmlns:p14="http://schemas.microsoft.com/office/powerpoint/2010/main" val="22395288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6" name="مربع نص 5">
            <a:extLst>
              <a:ext uri="{FF2B5EF4-FFF2-40B4-BE49-F238E27FC236}">
                <a16:creationId xmlns:a16="http://schemas.microsoft.com/office/drawing/2014/main" id="{4835E6EE-0AB9-E2C4-E3EF-CA9E171CC855}"/>
              </a:ext>
            </a:extLst>
          </p:cNvPr>
          <p:cNvSpPr txBox="1"/>
          <p:nvPr/>
        </p:nvSpPr>
        <p:spPr>
          <a:xfrm>
            <a:off x="313764" y="2131452"/>
            <a:ext cx="5633883" cy="2308324"/>
          </a:xfrm>
          <a:prstGeom prst="rect">
            <a:avLst/>
          </a:prstGeom>
          <a:noFill/>
        </p:spPr>
        <p:txBody>
          <a:bodyPr wrap="square" rtlCol="1">
            <a:spAutoFit/>
          </a:bodyPr>
          <a:lstStyle/>
          <a:p>
            <a:pPr indent="0" algn="r" rtl="1">
              <a:buNone/>
            </a:pPr>
            <a:r>
              <a:rPr lang="ar-SA" dirty="0">
                <a:solidFill>
                  <a:schemeClr val="bg1"/>
                </a:solidFill>
                <a:latin typeface="+mj-lt"/>
              </a:rPr>
              <a:t>انشاء اربع خطط و اسناد قيم لهذه الخطط اربع </a:t>
            </a:r>
          </a:p>
          <a:p>
            <a:pPr indent="0" algn="r" rtl="1">
              <a:buNone/>
            </a:pPr>
            <a:r>
              <a:rPr lang="ar-SA" dirty="0">
                <a:solidFill>
                  <a:schemeClr val="bg1"/>
                </a:solidFill>
                <a:latin typeface="+mj-lt"/>
              </a:rPr>
              <a:t>الخطط هم</a:t>
            </a:r>
            <a:r>
              <a:rPr lang="en-US" dirty="0">
                <a:solidFill>
                  <a:schemeClr val="bg1"/>
                </a:solidFill>
                <a:latin typeface="+mj-lt"/>
              </a:rPr>
              <a:t>p3,p4</a:t>
            </a:r>
            <a:r>
              <a:rPr lang="ar-SA" dirty="0">
                <a:solidFill>
                  <a:schemeClr val="bg1"/>
                </a:solidFill>
                <a:latin typeface="+mj-lt"/>
              </a:rPr>
              <a:t> </a:t>
            </a:r>
            <a:r>
              <a:rPr lang="en-US" dirty="0">
                <a:solidFill>
                  <a:schemeClr val="bg1"/>
                </a:solidFill>
                <a:latin typeface="+mj-lt"/>
              </a:rPr>
              <a:t>p1,p2,</a:t>
            </a:r>
            <a:r>
              <a:rPr lang="ar-SA" dirty="0">
                <a:solidFill>
                  <a:schemeClr val="bg1"/>
                </a:solidFill>
                <a:latin typeface="+mj-lt"/>
              </a:rPr>
              <a:t> </a:t>
            </a:r>
          </a:p>
          <a:p>
            <a:pPr indent="0" algn="r" rtl="1">
              <a:buNone/>
            </a:pPr>
            <a:endParaRPr lang="ar-SA" dirty="0">
              <a:solidFill>
                <a:schemeClr val="bg1"/>
              </a:solidFill>
              <a:latin typeface="+mj-lt"/>
            </a:endParaRPr>
          </a:p>
          <a:p>
            <a:pPr indent="0" algn="r" rtl="1">
              <a:buNone/>
            </a:pPr>
            <a:r>
              <a:rPr lang="ar-SA" dirty="0">
                <a:solidFill>
                  <a:schemeClr val="bg1"/>
                </a:solidFill>
                <a:latin typeface="+mj-lt"/>
              </a:rPr>
              <a:t>ثم قمنا بإضافة الخطط الى اللائحة عن  طريق دالة </a:t>
            </a:r>
            <a:r>
              <a:rPr lang="en-US" dirty="0" err="1">
                <a:solidFill>
                  <a:schemeClr val="bg1"/>
                </a:solidFill>
                <a:latin typeface="+mj-lt"/>
              </a:rPr>
              <a:t>addPlan</a:t>
            </a:r>
            <a:endParaRPr lang="en-US" dirty="0">
              <a:solidFill>
                <a:schemeClr val="bg1"/>
              </a:solidFill>
              <a:latin typeface="+mj-lt"/>
            </a:endParaRPr>
          </a:p>
          <a:p>
            <a:pPr marL="0" indent="0" algn="r" rtl="1">
              <a:buNone/>
            </a:pPr>
            <a:endParaRPr lang="en-US" dirty="0">
              <a:solidFill>
                <a:schemeClr val="bg1"/>
              </a:solidFill>
            </a:endParaRPr>
          </a:p>
          <a:p>
            <a:pPr marL="0" indent="0" algn="r" rtl="1">
              <a:buNone/>
            </a:pPr>
            <a:endParaRPr lang="en-US" dirty="0">
              <a:solidFill>
                <a:schemeClr val="bg1"/>
              </a:solidFill>
            </a:endParaRPr>
          </a:p>
          <a:p>
            <a:pPr marL="0" indent="0" algn="r" rtl="1">
              <a:buNone/>
            </a:pPr>
            <a:endParaRPr lang="en-US" dirty="0">
              <a:solidFill>
                <a:schemeClr val="bg1"/>
              </a:solidFill>
            </a:endParaRPr>
          </a:p>
          <a:p>
            <a:pPr marL="0" indent="0" algn="r" rtl="1">
              <a:buNone/>
            </a:pPr>
            <a:endParaRPr lang="en-US" dirty="0">
              <a:solidFill>
                <a:schemeClr val="bg1"/>
              </a:solidFill>
            </a:endParaRPr>
          </a:p>
        </p:txBody>
      </p:sp>
      <p:pic>
        <p:nvPicPr>
          <p:cNvPr id="14" name="عنصر نائب للمحتوى 13">
            <a:extLst>
              <a:ext uri="{FF2B5EF4-FFF2-40B4-BE49-F238E27FC236}">
                <a16:creationId xmlns:a16="http://schemas.microsoft.com/office/drawing/2014/main" id="{F1279B43-BD74-DD14-C005-6769DFF391BD}"/>
              </a:ext>
            </a:extLst>
          </p:cNvPr>
          <p:cNvPicPr>
            <a:picLocks noGrp="1" noChangeAspect="1"/>
          </p:cNvPicPr>
          <p:nvPr>
            <p:ph sz="quarter" idx="37"/>
          </p:nvPr>
        </p:nvPicPr>
        <p:blipFill>
          <a:blip r:embed="rId3"/>
          <a:stretch>
            <a:fillRect/>
          </a:stretch>
        </p:blipFill>
        <p:spPr>
          <a:xfrm>
            <a:off x="6096000" y="2131452"/>
            <a:ext cx="5260258" cy="4112032"/>
          </a:xfrm>
        </p:spPr>
      </p:pic>
    </p:spTree>
    <p:extLst>
      <p:ext uri="{BB962C8B-B14F-4D97-AF65-F5344CB8AC3E}">
        <p14:creationId xmlns:p14="http://schemas.microsoft.com/office/powerpoint/2010/main" val="29337808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6" name="مربع نص 5">
            <a:extLst>
              <a:ext uri="{FF2B5EF4-FFF2-40B4-BE49-F238E27FC236}">
                <a16:creationId xmlns:a16="http://schemas.microsoft.com/office/drawing/2014/main" id="{4835E6EE-0AB9-E2C4-E3EF-CA9E171CC855}"/>
              </a:ext>
            </a:extLst>
          </p:cNvPr>
          <p:cNvSpPr txBox="1"/>
          <p:nvPr/>
        </p:nvSpPr>
        <p:spPr>
          <a:xfrm>
            <a:off x="313764" y="2131452"/>
            <a:ext cx="5633883" cy="2031325"/>
          </a:xfrm>
          <a:prstGeom prst="rect">
            <a:avLst/>
          </a:prstGeom>
          <a:noFill/>
        </p:spPr>
        <p:txBody>
          <a:bodyPr wrap="square" rtlCol="1">
            <a:spAutoFit/>
          </a:bodyPr>
          <a:lstStyle/>
          <a:p>
            <a:pPr marL="0" indent="0" algn="r" rtl="1">
              <a:buNone/>
            </a:pPr>
            <a:r>
              <a:rPr lang="ar-SA" dirty="0">
                <a:solidFill>
                  <a:schemeClr val="bg1"/>
                </a:solidFill>
              </a:rPr>
              <a:t>ربط  </a:t>
            </a:r>
            <a:r>
              <a:rPr lang="en-US" dirty="0">
                <a:solidFill>
                  <a:schemeClr val="bg1"/>
                </a:solidFill>
                <a:latin typeface="+mj-lt"/>
              </a:rPr>
              <a:t>class plan </a:t>
            </a:r>
            <a:r>
              <a:rPr lang="ar-SA" dirty="0">
                <a:solidFill>
                  <a:schemeClr val="bg1"/>
                </a:solidFill>
                <a:latin typeface="+mj-lt"/>
              </a:rPr>
              <a:t> </a:t>
            </a:r>
            <a:r>
              <a:rPr lang="ar-SA" dirty="0">
                <a:solidFill>
                  <a:schemeClr val="bg1"/>
                </a:solidFill>
              </a:rPr>
              <a:t>مع </a:t>
            </a:r>
            <a:r>
              <a:rPr lang="en-US" dirty="0">
                <a:solidFill>
                  <a:schemeClr val="bg1"/>
                </a:solidFill>
                <a:latin typeface="+mj-lt"/>
              </a:rPr>
              <a:t>class project</a:t>
            </a:r>
            <a:r>
              <a:rPr lang="ar-SA" dirty="0">
                <a:solidFill>
                  <a:schemeClr val="bg1"/>
                </a:solidFill>
                <a:latin typeface="+mj-lt"/>
              </a:rPr>
              <a:t> </a:t>
            </a:r>
          </a:p>
          <a:p>
            <a:pPr marL="0" indent="0" algn="r" rtl="1">
              <a:buNone/>
            </a:pPr>
            <a:r>
              <a:rPr lang="ar-SA" dirty="0">
                <a:solidFill>
                  <a:schemeClr val="bg1"/>
                </a:solidFill>
              </a:rPr>
              <a:t>وقمنا بإضافة الخطط التي قمنا بنشائها سابقا الى المشاريع عن طريق تخزينهم في لائحة موجودة ضمن </a:t>
            </a:r>
            <a:r>
              <a:rPr lang="en-US" dirty="0">
                <a:solidFill>
                  <a:schemeClr val="bg1"/>
                </a:solidFill>
                <a:latin typeface="+mj-lt"/>
              </a:rPr>
              <a:t>class project </a:t>
            </a:r>
            <a:endParaRPr lang="ar-SA" dirty="0">
              <a:solidFill>
                <a:schemeClr val="bg1"/>
              </a:solidFill>
              <a:latin typeface="+mj-lt"/>
            </a:endParaRPr>
          </a:p>
          <a:p>
            <a:pPr marL="0" indent="0" algn="r" rtl="1">
              <a:buNone/>
            </a:pPr>
            <a:r>
              <a:rPr lang="ar-SA" dirty="0">
                <a:solidFill>
                  <a:schemeClr val="bg1"/>
                </a:solidFill>
              </a:rPr>
              <a:t>حيث اصبح لدينا ثلاث مشاريع وأربعة خطط </a:t>
            </a:r>
          </a:p>
          <a:p>
            <a:pPr marL="0" indent="0" algn="r" rtl="1">
              <a:buNone/>
            </a:pPr>
            <a:endParaRPr lang="ar-SA" dirty="0">
              <a:solidFill>
                <a:schemeClr val="bg1"/>
              </a:solidFill>
            </a:endParaRPr>
          </a:p>
          <a:p>
            <a:pPr marL="0" indent="0" algn="r" rtl="1">
              <a:buNone/>
            </a:pPr>
            <a:endParaRPr lang="ar-SA" dirty="0">
              <a:solidFill>
                <a:schemeClr val="bg1"/>
              </a:solidFill>
            </a:endParaRPr>
          </a:p>
          <a:p>
            <a:pPr marL="0" indent="0" algn="r" rtl="1">
              <a:buNone/>
            </a:pPr>
            <a:endParaRPr lang="ar-SA" dirty="0">
              <a:solidFill>
                <a:schemeClr val="bg1"/>
              </a:solidFill>
            </a:endParaRPr>
          </a:p>
        </p:txBody>
      </p:sp>
      <p:pic>
        <p:nvPicPr>
          <p:cNvPr id="5" name="عنصر نائب للمحتوى 4">
            <a:extLst>
              <a:ext uri="{FF2B5EF4-FFF2-40B4-BE49-F238E27FC236}">
                <a16:creationId xmlns:a16="http://schemas.microsoft.com/office/drawing/2014/main" id="{8E1A59C3-C17F-66A9-CF22-928FDDDE9FB0}"/>
              </a:ext>
            </a:extLst>
          </p:cNvPr>
          <p:cNvPicPr>
            <a:picLocks noGrp="1" noChangeAspect="1"/>
          </p:cNvPicPr>
          <p:nvPr>
            <p:ph sz="quarter" idx="37"/>
          </p:nvPr>
        </p:nvPicPr>
        <p:blipFill>
          <a:blip r:embed="rId3"/>
          <a:stretch>
            <a:fillRect/>
          </a:stretch>
        </p:blipFill>
        <p:spPr>
          <a:xfrm>
            <a:off x="6803923" y="2300748"/>
            <a:ext cx="4445102" cy="3706761"/>
          </a:xfrm>
        </p:spPr>
      </p:pic>
    </p:spTree>
    <p:extLst>
      <p:ext uri="{BB962C8B-B14F-4D97-AF65-F5344CB8AC3E}">
        <p14:creationId xmlns:p14="http://schemas.microsoft.com/office/powerpoint/2010/main" val="12516063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6" name="مربع نص 5">
            <a:extLst>
              <a:ext uri="{FF2B5EF4-FFF2-40B4-BE49-F238E27FC236}">
                <a16:creationId xmlns:a16="http://schemas.microsoft.com/office/drawing/2014/main" id="{4835E6EE-0AB9-E2C4-E3EF-CA9E171CC855}"/>
              </a:ext>
            </a:extLst>
          </p:cNvPr>
          <p:cNvSpPr txBox="1"/>
          <p:nvPr/>
        </p:nvSpPr>
        <p:spPr>
          <a:xfrm>
            <a:off x="313764" y="2131452"/>
            <a:ext cx="5633883" cy="2031325"/>
          </a:xfrm>
          <a:prstGeom prst="rect">
            <a:avLst/>
          </a:prstGeom>
          <a:noFill/>
        </p:spPr>
        <p:txBody>
          <a:bodyPr wrap="square" rtlCol="1">
            <a:spAutoFit/>
          </a:bodyPr>
          <a:lstStyle/>
          <a:p>
            <a:pPr marL="0" indent="0" algn="r" rtl="1">
              <a:buNone/>
            </a:pPr>
            <a:r>
              <a:rPr lang="ar-SA" dirty="0">
                <a:solidFill>
                  <a:schemeClr val="bg1"/>
                </a:solidFill>
              </a:rPr>
              <a:t>قمنا بأنشاء خمسة مهام واسندنا لها القيم المهام هي </a:t>
            </a:r>
            <a:r>
              <a:rPr lang="en-US" dirty="0">
                <a:solidFill>
                  <a:schemeClr val="bg1"/>
                </a:solidFill>
              </a:rPr>
              <a:t>t1,t2,t3,t4,t5</a:t>
            </a:r>
            <a:r>
              <a:rPr lang="ar-SA" dirty="0">
                <a:solidFill>
                  <a:schemeClr val="bg1"/>
                </a:solidFill>
              </a:rPr>
              <a:t> مهام واضفنا لها تاريخ بداية وتاريخ نهاية وهنالك مهام اكتملت في الوقت المتوقع وخرى لم تكتمل في الوقت المحدد </a:t>
            </a:r>
          </a:p>
          <a:p>
            <a:pPr marL="0" indent="0" algn="r" rtl="1">
              <a:buNone/>
            </a:pPr>
            <a:endParaRPr lang="ar-SA" dirty="0">
              <a:solidFill>
                <a:schemeClr val="bg1"/>
              </a:solidFill>
            </a:endParaRPr>
          </a:p>
          <a:p>
            <a:pPr marL="0" indent="0" algn="r" rtl="1">
              <a:buNone/>
            </a:pPr>
            <a:endParaRPr lang="ar-SA" dirty="0">
              <a:solidFill>
                <a:schemeClr val="bg1"/>
              </a:solidFill>
            </a:endParaRPr>
          </a:p>
          <a:p>
            <a:pPr marL="0" indent="0" algn="r" rtl="1">
              <a:buNone/>
            </a:pPr>
            <a:r>
              <a:rPr lang="ar-SA" dirty="0">
                <a:solidFill>
                  <a:schemeClr val="bg1"/>
                </a:solidFill>
              </a:rPr>
              <a:t>وبهدها اضفنا هذه المهام الى لائحة عن طرق دالة </a:t>
            </a:r>
            <a:r>
              <a:rPr lang="en-US" dirty="0" err="1">
                <a:solidFill>
                  <a:schemeClr val="bg1"/>
                </a:solidFill>
              </a:rPr>
              <a:t>addTask</a:t>
            </a:r>
            <a:r>
              <a:rPr lang="ar-SA" dirty="0">
                <a:solidFill>
                  <a:schemeClr val="bg1"/>
                </a:solidFill>
              </a:rPr>
              <a:t> </a:t>
            </a:r>
          </a:p>
          <a:p>
            <a:pPr marL="0" indent="0" algn="r" rtl="1">
              <a:buNone/>
            </a:pPr>
            <a:endParaRPr lang="ar-SA" dirty="0">
              <a:solidFill>
                <a:schemeClr val="bg1"/>
              </a:solidFill>
            </a:endParaRPr>
          </a:p>
        </p:txBody>
      </p:sp>
      <p:pic>
        <p:nvPicPr>
          <p:cNvPr id="7" name="عنصر نائب للمحتوى 6">
            <a:extLst>
              <a:ext uri="{FF2B5EF4-FFF2-40B4-BE49-F238E27FC236}">
                <a16:creationId xmlns:a16="http://schemas.microsoft.com/office/drawing/2014/main" id="{AF7D940E-3937-AF99-45DE-9CA2E90E8538}"/>
              </a:ext>
            </a:extLst>
          </p:cNvPr>
          <p:cNvPicPr>
            <a:picLocks noGrp="1" noChangeAspect="1"/>
          </p:cNvPicPr>
          <p:nvPr>
            <p:ph sz="quarter" idx="37"/>
          </p:nvPr>
        </p:nvPicPr>
        <p:blipFill>
          <a:blip r:embed="rId3"/>
          <a:stretch>
            <a:fillRect/>
          </a:stretch>
        </p:blipFill>
        <p:spPr>
          <a:xfrm>
            <a:off x="6096000" y="2131452"/>
            <a:ext cx="5368413" cy="4292642"/>
          </a:xfrm>
        </p:spPr>
      </p:pic>
    </p:spTree>
    <p:extLst>
      <p:ext uri="{BB962C8B-B14F-4D97-AF65-F5344CB8AC3E}">
        <p14:creationId xmlns:p14="http://schemas.microsoft.com/office/powerpoint/2010/main" val="32111434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5" name="عنصر نائب للمحتوى 4">
            <a:extLst>
              <a:ext uri="{FF2B5EF4-FFF2-40B4-BE49-F238E27FC236}">
                <a16:creationId xmlns:a16="http://schemas.microsoft.com/office/drawing/2014/main" id="{5AFFE6A7-2A82-3035-AE10-6C5AAE4F3DA3}"/>
              </a:ext>
            </a:extLst>
          </p:cNvPr>
          <p:cNvPicPr>
            <a:picLocks noGrp="1" noChangeAspect="1"/>
          </p:cNvPicPr>
          <p:nvPr>
            <p:ph sz="quarter" idx="37"/>
          </p:nvPr>
        </p:nvPicPr>
        <p:blipFill>
          <a:blip r:embed="rId3"/>
          <a:stretch>
            <a:fillRect/>
          </a:stretch>
        </p:blipFill>
        <p:spPr>
          <a:xfrm>
            <a:off x="6272958" y="2131452"/>
            <a:ext cx="4976067" cy="3954716"/>
          </a:xfrm>
        </p:spPr>
      </p:pic>
      <p:sp>
        <p:nvSpPr>
          <p:cNvPr id="9" name="مربع نص 8">
            <a:extLst>
              <a:ext uri="{FF2B5EF4-FFF2-40B4-BE49-F238E27FC236}">
                <a16:creationId xmlns:a16="http://schemas.microsoft.com/office/drawing/2014/main" id="{E7FC9430-3DB4-6E29-FCA5-05FDE375A9A1}"/>
              </a:ext>
            </a:extLst>
          </p:cNvPr>
          <p:cNvSpPr txBox="1"/>
          <p:nvPr/>
        </p:nvSpPr>
        <p:spPr>
          <a:xfrm>
            <a:off x="1052051" y="2131453"/>
            <a:ext cx="4866991" cy="1754326"/>
          </a:xfrm>
          <a:prstGeom prst="rect">
            <a:avLst/>
          </a:prstGeom>
          <a:noFill/>
        </p:spPr>
        <p:txBody>
          <a:bodyPr wrap="square" rtlCol="1">
            <a:spAutoFit/>
          </a:bodyPr>
          <a:lstStyle/>
          <a:p>
            <a:pPr algn="r" rtl="1"/>
            <a:r>
              <a:rPr lang="ar-SA" dirty="0">
                <a:solidFill>
                  <a:schemeClr val="bg1"/>
                </a:solidFill>
              </a:rPr>
              <a:t>قمنا بربط بين </a:t>
            </a:r>
            <a:r>
              <a:rPr lang="en-US" dirty="0">
                <a:solidFill>
                  <a:schemeClr val="bg1"/>
                </a:solidFill>
                <a:latin typeface="+mj-lt"/>
              </a:rPr>
              <a:t>class Task </a:t>
            </a:r>
            <a:r>
              <a:rPr lang="ar-SA" dirty="0">
                <a:solidFill>
                  <a:schemeClr val="bg1"/>
                </a:solidFill>
                <a:latin typeface="+mj-lt"/>
              </a:rPr>
              <a:t> و </a:t>
            </a:r>
            <a:r>
              <a:rPr lang="en-US" dirty="0">
                <a:solidFill>
                  <a:schemeClr val="bg1"/>
                </a:solidFill>
                <a:latin typeface="+mj-lt"/>
              </a:rPr>
              <a:t>class plan </a:t>
            </a:r>
            <a:r>
              <a:rPr lang="ar-SA" dirty="0">
                <a:solidFill>
                  <a:schemeClr val="bg1"/>
                </a:solidFill>
                <a:latin typeface="+mj-lt"/>
              </a:rPr>
              <a:t>  </a:t>
            </a:r>
          </a:p>
          <a:p>
            <a:pPr algn="r" rtl="1"/>
            <a:r>
              <a:rPr lang="ar-SA" dirty="0">
                <a:solidFill>
                  <a:schemeClr val="bg1"/>
                </a:solidFill>
              </a:rPr>
              <a:t>واضفنا الى كل المهام الى الخطط  وقمنا بضافة المهام عن طريق دالة </a:t>
            </a:r>
            <a:r>
              <a:rPr lang="en-US" dirty="0" err="1">
                <a:solidFill>
                  <a:schemeClr val="bg1"/>
                </a:solidFill>
                <a:latin typeface="+mj-lt"/>
              </a:rPr>
              <a:t>addTask</a:t>
            </a:r>
            <a:r>
              <a:rPr lang="ar-SA" dirty="0">
                <a:solidFill>
                  <a:schemeClr val="bg1"/>
                </a:solidFill>
              </a:rPr>
              <a:t> حتى اصبح لدينا اربعة خطط  وخمسة مهام</a:t>
            </a:r>
          </a:p>
          <a:p>
            <a:pPr algn="r" rtl="1"/>
            <a:endParaRPr lang="ar-SA" dirty="0">
              <a:solidFill>
                <a:schemeClr val="bg1"/>
              </a:solidFill>
            </a:endParaRPr>
          </a:p>
          <a:p>
            <a:pPr algn="r" rtl="1"/>
            <a:endParaRPr lang="ar-SA" dirty="0">
              <a:solidFill>
                <a:schemeClr val="bg1"/>
              </a:solidFill>
            </a:endParaRPr>
          </a:p>
          <a:p>
            <a:pPr algn="r" rtl="1"/>
            <a:endParaRPr lang="ar-SA" dirty="0">
              <a:solidFill>
                <a:schemeClr val="bg1"/>
              </a:solidFill>
            </a:endParaRPr>
          </a:p>
        </p:txBody>
      </p:sp>
    </p:spTree>
    <p:extLst>
      <p:ext uri="{BB962C8B-B14F-4D97-AF65-F5344CB8AC3E}">
        <p14:creationId xmlns:p14="http://schemas.microsoft.com/office/powerpoint/2010/main" val="1238345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E7FC9430-3DB4-6E29-FCA5-05FDE375A9A1}"/>
              </a:ext>
            </a:extLst>
          </p:cNvPr>
          <p:cNvSpPr txBox="1"/>
          <p:nvPr/>
        </p:nvSpPr>
        <p:spPr>
          <a:xfrm>
            <a:off x="1052051" y="2131453"/>
            <a:ext cx="4866991" cy="2585323"/>
          </a:xfrm>
          <a:prstGeom prst="rect">
            <a:avLst/>
          </a:prstGeom>
          <a:noFill/>
        </p:spPr>
        <p:txBody>
          <a:bodyPr wrap="square" rtlCol="1">
            <a:spAutoFit/>
          </a:bodyPr>
          <a:lstStyle/>
          <a:p>
            <a:pPr algn="r" rtl="1"/>
            <a:r>
              <a:rPr lang="ar-SA" dirty="0">
                <a:solidFill>
                  <a:schemeClr val="bg1"/>
                </a:solidFill>
              </a:rPr>
              <a:t>قمنا بربط بين </a:t>
            </a:r>
            <a:r>
              <a:rPr lang="en-US" dirty="0">
                <a:solidFill>
                  <a:schemeClr val="bg1"/>
                </a:solidFill>
                <a:latin typeface="+mj-lt"/>
              </a:rPr>
              <a:t>class employee</a:t>
            </a:r>
            <a:r>
              <a:rPr lang="ar-SA" dirty="0">
                <a:solidFill>
                  <a:schemeClr val="bg1"/>
                </a:solidFill>
                <a:latin typeface="+mj-lt"/>
              </a:rPr>
              <a:t>و </a:t>
            </a:r>
            <a:r>
              <a:rPr lang="en-US" dirty="0">
                <a:solidFill>
                  <a:schemeClr val="bg1"/>
                </a:solidFill>
                <a:latin typeface="+mj-lt"/>
              </a:rPr>
              <a:t>class task</a:t>
            </a:r>
            <a:endParaRPr lang="ar-SA" dirty="0">
              <a:solidFill>
                <a:schemeClr val="bg1"/>
              </a:solidFill>
              <a:latin typeface="+mj-lt"/>
            </a:endParaRPr>
          </a:p>
          <a:p>
            <a:pPr algn="r" rtl="1"/>
            <a:r>
              <a:rPr lang="ar-SA" dirty="0">
                <a:solidFill>
                  <a:schemeClr val="bg1"/>
                </a:solidFill>
              </a:rPr>
              <a:t>واضفنا الى كل المهام الى الموظفين وقمنا بضافة المهام عن طريق دالة </a:t>
            </a:r>
            <a:r>
              <a:rPr lang="en-US" dirty="0" err="1">
                <a:solidFill>
                  <a:schemeClr val="bg1"/>
                </a:solidFill>
                <a:latin typeface="+mj-lt"/>
              </a:rPr>
              <a:t>addTask</a:t>
            </a:r>
            <a:r>
              <a:rPr lang="ar-SA" dirty="0">
                <a:solidFill>
                  <a:schemeClr val="bg1"/>
                </a:solidFill>
                <a:latin typeface="+mj-lt"/>
              </a:rPr>
              <a:t> </a:t>
            </a:r>
            <a:r>
              <a:rPr lang="ar-SA" dirty="0">
                <a:solidFill>
                  <a:schemeClr val="bg1"/>
                </a:solidFill>
              </a:rPr>
              <a:t>حتى اصبح لدينا ثلاث خطط  وخمسة مهام </a:t>
            </a:r>
          </a:p>
          <a:p>
            <a:pPr algn="r" rtl="1"/>
            <a:r>
              <a:rPr lang="ar-SA" dirty="0">
                <a:solidFill>
                  <a:schemeClr val="bg1"/>
                </a:solidFill>
              </a:rPr>
              <a:t>يعني اصبح لكل موظف مهام خاصة به</a:t>
            </a:r>
          </a:p>
          <a:p>
            <a:pPr algn="r" rtl="1"/>
            <a:endParaRPr lang="ar-SA" dirty="0">
              <a:solidFill>
                <a:schemeClr val="bg1"/>
              </a:solidFill>
            </a:endParaRPr>
          </a:p>
          <a:p>
            <a:pPr algn="r" rtl="1"/>
            <a:endParaRPr lang="ar-SA" dirty="0">
              <a:solidFill>
                <a:schemeClr val="bg1"/>
              </a:solidFill>
            </a:endParaRPr>
          </a:p>
          <a:p>
            <a:pPr algn="r" rtl="1"/>
            <a:endParaRPr lang="ar-SA" dirty="0">
              <a:solidFill>
                <a:schemeClr val="bg1"/>
              </a:solidFill>
            </a:endParaRPr>
          </a:p>
          <a:p>
            <a:pPr algn="r" rtl="1"/>
            <a:endParaRPr lang="ar-SA" dirty="0">
              <a:solidFill>
                <a:schemeClr val="bg1"/>
              </a:solidFill>
            </a:endParaRPr>
          </a:p>
        </p:txBody>
      </p:sp>
      <p:pic>
        <p:nvPicPr>
          <p:cNvPr id="6" name="عنصر نائب للمحتوى 5">
            <a:extLst>
              <a:ext uri="{FF2B5EF4-FFF2-40B4-BE49-F238E27FC236}">
                <a16:creationId xmlns:a16="http://schemas.microsoft.com/office/drawing/2014/main" id="{90FC9AC0-18DE-336F-2B43-FAE8F1A0F1D6}"/>
              </a:ext>
            </a:extLst>
          </p:cNvPr>
          <p:cNvPicPr>
            <a:picLocks noGrp="1" noChangeAspect="1"/>
          </p:cNvPicPr>
          <p:nvPr>
            <p:ph sz="quarter" idx="37"/>
          </p:nvPr>
        </p:nvPicPr>
        <p:blipFill>
          <a:blip r:embed="rId3"/>
          <a:stretch>
            <a:fillRect/>
          </a:stretch>
        </p:blipFill>
        <p:spPr>
          <a:xfrm>
            <a:off x="6272958" y="2131453"/>
            <a:ext cx="4866991" cy="3777733"/>
          </a:xfrm>
        </p:spPr>
      </p:pic>
    </p:spTree>
    <p:extLst>
      <p:ext uri="{BB962C8B-B14F-4D97-AF65-F5344CB8AC3E}">
        <p14:creationId xmlns:p14="http://schemas.microsoft.com/office/powerpoint/2010/main" val="3494558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E7FC9430-3DB4-6E29-FCA5-05FDE375A9A1}"/>
              </a:ext>
            </a:extLst>
          </p:cNvPr>
          <p:cNvSpPr txBox="1"/>
          <p:nvPr/>
        </p:nvSpPr>
        <p:spPr>
          <a:xfrm>
            <a:off x="733562" y="2136338"/>
            <a:ext cx="4866991" cy="2862322"/>
          </a:xfrm>
          <a:prstGeom prst="rect">
            <a:avLst/>
          </a:prstGeom>
          <a:noFill/>
        </p:spPr>
        <p:txBody>
          <a:bodyPr wrap="square" rtlCol="1">
            <a:spAutoFit/>
          </a:bodyPr>
          <a:lstStyle/>
          <a:p>
            <a:pPr algn="r" rtl="1"/>
            <a:r>
              <a:rPr lang="ar-SA" dirty="0">
                <a:solidFill>
                  <a:schemeClr val="bg1"/>
                </a:solidFill>
              </a:rPr>
              <a:t>هنا جانبا تم انشاء اربع تعليقات وتم اسناد القيم اليها </a:t>
            </a:r>
          </a:p>
          <a:p>
            <a:pPr algn="r" rtl="1"/>
            <a:r>
              <a:rPr lang="ar-SA" dirty="0">
                <a:solidFill>
                  <a:schemeClr val="bg1"/>
                </a:solidFill>
              </a:rPr>
              <a:t>وتم إضافة التعليق عن طريق </a:t>
            </a:r>
            <a:r>
              <a:rPr lang="en-US" dirty="0">
                <a:solidFill>
                  <a:schemeClr val="bg1"/>
                </a:solidFill>
                <a:latin typeface="+mj-lt"/>
              </a:rPr>
              <a:t>comments</a:t>
            </a:r>
            <a:r>
              <a:rPr lang="ar-SA" dirty="0">
                <a:solidFill>
                  <a:schemeClr val="bg1"/>
                </a:solidFill>
              </a:rPr>
              <a:t> لائحة داخل </a:t>
            </a:r>
            <a:r>
              <a:rPr lang="en-US" dirty="0">
                <a:solidFill>
                  <a:schemeClr val="bg1"/>
                </a:solidFill>
                <a:latin typeface="+mj-lt"/>
              </a:rPr>
              <a:t>class employee</a:t>
            </a:r>
            <a:r>
              <a:rPr lang="ar-SA" dirty="0">
                <a:solidFill>
                  <a:schemeClr val="bg1"/>
                </a:solidFill>
                <a:latin typeface="+mj-lt"/>
              </a:rPr>
              <a:t> </a:t>
            </a:r>
            <a:r>
              <a:rPr lang="ar-SA" dirty="0">
                <a:solidFill>
                  <a:schemeClr val="bg1"/>
                </a:solidFill>
              </a:rPr>
              <a:t>الى موظف محدد وهكذا الصبح لكل موظف تعليقات على خطا ما </a:t>
            </a:r>
          </a:p>
          <a:p>
            <a:pPr algn="r" rtl="1"/>
            <a:endParaRPr lang="ar-SA" dirty="0">
              <a:solidFill>
                <a:schemeClr val="bg1"/>
              </a:solidFill>
            </a:endParaRPr>
          </a:p>
          <a:p>
            <a:pPr algn="r" rtl="1"/>
            <a:r>
              <a:rPr lang="ar-SA" dirty="0">
                <a:solidFill>
                  <a:schemeClr val="bg1"/>
                </a:solidFill>
              </a:rPr>
              <a:t>وتم إضافة التعليقات الى لائحة عن طريق دالة</a:t>
            </a:r>
            <a:r>
              <a:rPr lang="en-US" dirty="0">
                <a:solidFill>
                  <a:schemeClr val="bg1"/>
                </a:solidFill>
              </a:rPr>
              <a:t> </a:t>
            </a:r>
            <a:r>
              <a:rPr lang="en-US" dirty="0" err="1">
                <a:solidFill>
                  <a:schemeClr val="bg1"/>
                </a:solidFill>
                <a:latin typeface="+mj-lt"/>
              </a:rPr>
              <a:t>addComment</a:t>
            </a:r>
            <a:endParaRPr lang="ar-SA" dirty="0">
              <a:solidFill>
                <a:schemeClr val="bg1"/>
              </a:solidFill>
              <a:latin typeface="+mj-lt"/>
            </a:endParaRPr>
          </a:p>
          <a:p>
            <a:pPr algn="r" rtl="1"/>
            <a:endParaRPr lang="ar-SA" dirty="0">
              <a:solidFill>
                <a:schemeClr val="bg1"/>
              </a:solidFill>
            </a:endParaRPr>
          </a:p>
          <a:p>
            <a:pPr algn="r" rtl="1"/>
            <a:endParaRPr lang="ar-SA" dirty="0">
              <a:solidFill>
                <a:schemeClr val="bg1"/>
              </a:solidFill>
            </a:endParaRPr>
          </a:p>
          <a:p>
            <a:pPr algn="r" rtl="1"/>
            <a:endParaRPr lang="ar-SA" dirty="0">
              <a:solidFill>
                <a:schemeClr val="bg1"/>
              </a:solidFill>
            </a:endParaRPr>
          </a:p>
        </p:txBody>
      </p:sp>
      <p:pic>
        <p:nvPicPr>
          <p:cNvPr id="5" name="عنصر نائب للمحتوى 4">
            <a:extLst>
              <a:ext uri="{FF2B5EF4-FFF2-40B4-BE49-F238E27FC236}">
                <a16:creationId xmlns:a16="http://schemas.microsoft.com/office/drawing/2014/main" id="{A115EB0D-1DC5-9C33-5E6E-3B07B64C5F29}"/>
              </a:ext>
            </a:extLst>
          </p:cNvPr>
          <p:cNvPicPr>
            <a:picLocks noGrp="1" noChangeAspect="1"/>
          </p:cNvPicPr>
          <p:nvPr>
            <p:ph sz="quarter" idx="37"/>
          </p:nvPr>
        </p:nvPicPr>
        <p:blipFill>
          <a:blip r:embed="rId3"/>
          <a:stretch>
            <a:fillRect/>
          </a:stretch>
        </p:blipFill>
        <p:spPr>
          <a:xfrm>
            <a:off x="5919042" y="2131452"/>
            <a:ext cx="5860003" cy="4200521"/>
          </a:xfrm>
        </p:spPr>
      </p:pic>
    </p:spTree>
    <p:extLst>
      <p:ext uri="{BB962C8B-B14F-4D97-AF65-F5344CB8AC3E}">
        <p14:creationId xmlns:p14="http://schemas.microsoft.com/office/powerpoint/2010/main" val="10589536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E7FC9430-3DB4-6E29-FCA5-05FDE375A9A1}"/>
              </a:ext>
            </a:extLst>
          </p:cNvPr>
          <p:cNvSpPr txBox="1"/>
          <p:nvPr/>
        </p:nvSpPr>
        <p:spPr>
          <a:xfrm>
            <a:off x="733562" y="2136338"/>
            <a:ext cx="4866991" cy="2862322"/>
          </a:xfrm>
          <a:prstGeom prst="rect">
            <a:avLst/>
          </a:prstGeom>
          <a:noFill/>
        </p:spPr>
        <p:txBody>
          <a:bodyPr wrap="square" rtlCol="1">
            <a:spAutoFit/>
          </a:bodyPr>
          <a:lstStyle/>
          <a:p>
            <a:pPr algn="r" rtl="1"/>
            <a:r>
              <a:rPr lang="ar-SA" dirty="0">
                <a:solidFill>
                  <a:schemeClr val="bg1"/>
                </a:solidFill>
              </a:rPr>
              <a:t>هنا جانبا تم انشاء اربع تعليقات وتم اسناد القيم اليها </a:t>
            </a:r>
          </a:p>
          <a:p>
            <a:pPr algn="r" rtl="1"/>
            <a:r>
              <a:rPr lang="ar-SA" dirty="0">
                <a:solidFill>
                  <a:schemeClr val="bg1"/>
                </a:solidFill>
              </a:rPr>
              <a:t>وتم إضافة التعليق عن طريق </a:t>
            </a:r>
            <a:r>
              <a:rPr lang="en-US" dirty="0">
                <a:solidFill>
                  <a:schemeClr val="bg1"/>
                </a:solidFill>
                <a:latin typeface="+mj-lt"/>
              </a:rPr>
              <a:t>comments</a:t>
            </a:r>
            <a:r>
              <a:rPr lang="ar-SA" dirty="0">
                <a:solidFill>
                  <a:schemeClr val="bg1"/>
                </a:solidFill>
              </a:rPr>
              <a:t> لائحة داخل </a:t>
            </a:r>
            <a:r>
              <a:rPr lang="en-US" dirty="0">
                <a:solidFill>
                  <a:schemeClr val="bg1"/>
                </a:solidFill>
                <a:latin typeface="+mj-lt"/>
              </a:rPr>
              <a:t>class employee</a:t>
            </a:r>
            <a:r>
              <a:rPr lang="ar-SA" dirty="0">
                <a:solidFill>
                  <a:schemeClr val="bg1"/>
                </a:solidFill>
                <a:latin typeface="+mj-lt"/>
              </a:rPr>
              <a:t> </a:t>
            </a:r>
            <a:r>
              <a:rPr lang="ar-SA" dirty="0">
                <a:solidFill>
                  <a:schemeClr val="bg1"/>
                </a:solidFill>
              </a:rPr>
              <a:t>الى موظف محدد وهكذا الصبح لكل موظف تعليقات على خطا ما </a:t>
            </a:r>
          </a:p>
          <a:p>
            <a:pPr algn="r" rtl="1"/>
            <a:endParaRPr lang="ar-SA" dirty="0">
              <a:solidFill>
                <a:schemeClr val="bg1"/>
              </a:solidFill>
            </a:endParaRPr>
          </a:p>
          <a:p>
            <a:pPr algn="r" rtl="1"/>
            <a:r>
              <a:rPr lang="ar-SA" dirty="0">
                <a:solidFill>
                  <a:schemeClr val="bg1"/>
                </a:solidFill>
              </a:rPr>
              <a:t>وتم إضافة التعليقات الى لائحة عن طريق دالة</a:t>
            </a:r>
            <a:r>
              <a:rPr lang="en-US" dirty="0">
                <a:solidFill>
                  <a:schemeClr val="bg1"/>
                </a:solidFill>
              </a:rPr>
              <a:t> </a:t>
            </a:r>
            <a:r>
              <a:rPr lang="en-US" dirty="0" err="1">
                <a:solidFill>
                  <a:schemeClr val="bg1"/>
                </a:solidFill>
                <a:latin typeface="+mj-lt"/>
              </a:rPr>
              <a:t>addComment</a:t>
            </a:r>
            <a:endParaRPr lang="ar-SA" dirty="0">
              <a:solidFill>
                <a:schemeClr val="bg1"/>
              </a:solidFill>
              <a:latin typeface="+mj-lt"/>
            </a:endParaRPr>
          </a:p>
          <a:p>
            <a:pPr algn="r" rtl="1"/>
            <a:endParaRPr lang="ar-SA" dirty="0">
              <a:solidFill>
                <a:schemeClr val="bg1"/>
              </a:solidFill>
            </a:endParaRPr>
          </a:p>
          <a:p>
            <a:pPr algn="r" rtl="1"/>
            <a:endParaRPr lang="ar-SA" dirty="0">
              <a:solidFill>
                <a:schemeClr val="bg1"/>
              </a:solidFill>
            </a:endParaRPr>
          </a:p>
          <a:p>
            <a:pPr algn="r" rtl="1"/>
            <a:endParaRPr lang="ar-SA" dirty="0">
              <a:solidFill>
                <a:schemeClr val="bg1"/>
              </a:solidFill>
            </a:endParaRPr>
          </a:p>
        </p:txBody>
      </p:sp>
      <p:pic>
        <p:nvPicPr>
          <p:cNvPr id="5" name="عنصر نائب للمحتوى 4">
            <a:extLst>
              <a:ext uri="{FF2B5EF4-FFF2-40B4-BE49-F238E27FC236}">
                <a16:creationId xmlns:a16="http://schemas.microsoft.com/office/drawing/2014/main" id="{A115EB0D-1DC5-9C33-5E6E-3B07B64C5F29}"/>
              </a:ext>
            </a:extLst>
          </p:cNvPr>
          <p:cNvPicPr>
            <a:picLocks noGrp="1" noChangeAspect="1"/>
          </p:cNvPicPr>
          <p:nvPr>
            <p:ph sz="quarter" idx="37"/>
          </p:nvPr>
        </p:nvPicPr>
        <p:blipFill>
          <a:blip r:embed="rId3"/>
          <a:stretch>
            <a:fillRect/>
          </a:stretch>
        </p:blipFill>
        <p:spPr>
          <a:xfrm>
            <a:off x="5919042" y="2131452"/>
            <a:ext cx="5860003" cy="4200521"/>
          </a:xfrm>
        </p:spPr>
      </p:pic>
    </p:spTree>
    <p:extLst>
      <p:ext uri="{BB962C8B-B14F-4D97-AF65-F5344CB8AC3E}">
        <p14:creationId xmlns:p14="http://schemas.microsoft.com/office/powerpoint/2010/main" val="442949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Employees</a:t>
            </a:r>
            <a:r>
              <a:rPr lang="ar-SA" dirty="0"/>
              <a:t> </a:t>
            </a:r>
          </a:p>
        </p:txBody>
      </p:sp>
      <p:pic>
        <p:nvPicPr>
          <p:cNvPr id="6" name="عنصر نائب للمحتوى 5">
            <a:extLst>
              <a:ext uri="{FF2B5EF4-FFF2-40B4-BE49-F238E27FC236}">
                <a16:creationId xmlns:a16="http://schemas.microsoft.com/office/drawing/2014/main" id="{877F3504-5889-C27D-90A2-E4EAE98223F4}"/>
              </a:ext>
            </a:extLst>
          </p:cNvPr>
          <p:cNvPicPr>
            <a:picLocks noGrp="1" noChangeAspect="1"/>
          </p:cNvPicPr>
          <p:nvPr>
            <p:ph sz="quarter" idx="37"/>
          </p:nvPr>
        </p:nvPicPr>
        <p:blipFill>
          <a:blip r:embed="rId3"/>
          <a:stretch>
            <a:fillRect/>
          </a:stretch>
        </p:blipFill>
        <p:spPr>
          <a:xfrm>
            <a:off x="8441084" y="2300748"/>
            <a:ext cx="2758381" cy="3726426"/>
          </a:xfrm>
          <a:prstGeom prst="rect">
            <a:avLst/>
          </a:prstGeom>
        </p:spPr>
      </p:pic>
      <p:sp>
        <p:nvSpPr>
          <p:cNvPr id="7" name="مربع نص 6">
            <a:extLst>
              <a:ext uri="{FF2B5EF4-FFF2-40B4-BE49-F238E27FC236}">
                <a16:creationId xmlns:a16="http://schemas.microsoft.com/office/drawing/2014/main" id="{94BCC989-D79D-2A5F-479F-D4FDA2360307}"/>
              </a:ext>
            </a:extLst>
          </p:cNvPr>
          <p:cNvSpPr txBox="1"/>
          <p:nvPr/>
        </p:nvSpPr>
        <p:spPr>
          <a:xfrm>
            <a:off x="1258529" y="2300748"/>
            <a:ext cx="6774426" cy="3970318"/>
          </a:xfrm>
          <a:prstGeom prst="rect">
            <a:avLst/>
          </a:prstGeom>
          <a:noFill/>
        </p:spPr>
        <p:txBody>
          <a:bodyPr wrap="square" rtlCol="1">
            <a:spAutoFit/>
          </a:bodyPr>
          <a:lstStyle/>
          <a:p>
            <a:pPr lvl="1" algn="r" rtl="1"/>
            <a:r>
              <a:rPr lang="ar-SA" dirty="0">
                <a:solidFill>
                  <a:schemeClr val="bg1"/>
                </a:solidFill>
                <a:latin typeface="+mj-lt"/>
              </a:rPr>
              <a:t>لدينا جانبا </a:t>
            </a:r>
            <a:r>
              <a:rPr lang="en-US" dirty="0">
                <a:solidFill>
                  <a:schemeClr val="bg1"/>
                </a:solidFill>
                <a:latin typeface="+mj-lt"/>
              </a:rPr>
              <a:t>  Class Employees </a:t>
            </a:r>
            <a:r>
              <a:rPr lang="ar-SA" dirty="0">
                <a:solidFill>
                  <a:schemeClr val="bg1"/>
                </a:solidFill>
                <a:latin typeface="+mj-lt"/>
              </a:rPr>
              <a:t>الذي يمثل موظفين في المشروع  ويحتوي  على الخصائص </a:t>
            </a:r>
            <a:endParaRPr lang="en-US" dirty="0">
              <a:solidFill>
                <a:schemeClr val="bg1"/>
              </a:solidFill>
              <a:latin typeface="+mj-lt"/>
            </a:endParaRPr>
          </a:p>
          <a:p>
            <a:pPr lvl="1" indent="-285750" algn="r" rtl="1">
              <a:buFont typeface="Arial" panose="020B0604020202020204" pitchFamily="34" charset="0"/>
              <a:buChar char="•"/>
            </a:pPr>
            <a:r>
              <a:rPr lang="en-US" dirty="0">
                <a:solidFill>
                  <a:schemeClr val="bg1"/>
                </a:solidFill>
                <a:latin typeface="+mj-lt"/>
              </a:rPr>
              <a:t>Id</a:t>
            </a:r>
            <a:r>
              <a:rPr lang="ar-SA" dirty="0">
                <a:solidFill>
                  <a:schemeClr val="bg1"/>
                </a:solidFill>
                <a:latin typeface="+mj-lt"/>
              </a:rPr>
              <a:t>  معرف (رقم فريد)                  نوع البيانات </a:t>
            </a:r>
            <a:r>
              <a:rPr lang="en-US" dirty="0">
                <a:solidFill>
                  <a:schemeClr val="bg1"/>
                </a:solidFill>
                <a:latin typeface="+mj-lt"/>
              </a:rPr>
              <a:t>int</a:t>
            </a:r>
          </a:p>
          <a:p>
            <a:pPr lvl="1" indent="-285750" algn="r" rtl="1">
              <a:buFont typeface="Arial" panose="020B0604020202020204" pitchFamily="34" charset="0"/>
              <a:buChar char="•"/>
            </a:pPr>
            <a:r>
              <a:rPr lang="en-US" dirty="0">
                <a:solidFill>
                  <a:schemeClr val="bg1"/>
                </a:solidFill>
                <a:latin typeface="+mj-lt"/>
              </a:rPr>
              <a:t>First </a:t>
            </a:r>
            <a:r>
              <a:rPr lang="en-US" dirty="0" err="1">
                <a:solidFill>
                  <a:schemeClr val="bg1"/>
                </a:solidFill>
                <a:latin typeface="+mj-lt"/>
              </a:rPr>
              <a:t>Neme</a:t>
            </a:r>
            <a:r>
              <a:rPr lang="en-US" dirty="0">
                <a:solidFill>
                  <a:schemeClr val="bg1"/>
                </a:solidFill>
                <a:latin typeface="+mj-lt"/>
              </a:rPr>
              <a:t>  </a:t>
            </a:r>
            <a:r>
              <a:rPr lang="ar-SA" dirty="0">
                <a:solidFill>
                  <a:schemeClr val="bg1"/>
                </a:solidFill>
                <a:latin typeface="+mj-lt"/>
              </a:rPr>
              <a:t>  الاسم  الأول           نوع البيانات </a:t>
            </a:r>
            <a:r>
              <a:rPr lang="en-US" dirty="0">
                <a:solidFill>
                  <a:schemeClr val="bg1"/>
                </a:solidFill>
                <a:latin typeface="+mj-lt"/>
              </a:rPr>
              <a:t>String</a:t>
            </a:r>
            <a:endParaRPr lang="ar-SA" dirty="0">
              <a:solidFill>
                <a:schemeClr val="bg1"/>
              </a:solidFill>
              <a:latin typeface="+mj-lt"/>
            </a:endParaRPr>
          </a:p>
          <a:p>
            <a:pPr lvl="1" indent="-285750" algn="r" rtl="1">
              <a:buFont typeface="Arial" panose="020B0604020202020204" pitchFamily="34" charset="0"/>
              <a:buChar char="•"/>
            </a:pPr>
            <a:r>
              <a:rPr lang="en-US" dirty="0">
                <a:solidFill>
                  <a:schemeClr val="bg1"/>
                </a:solidFill>
                <a:latin typeface="+mj-lt"/>
              </a:rPr>
              <a:t>Last Name </a:t>
            </a:r>
            <a:r>
              <a:rPr lang="ar-SA" dirty="0">
                <a:solidFill>
                  <a:schemeClr val="bg1"/>
                </a:solidFill>
                <a:latin typeface="+mj-lt"/>
              </a:rPr>
              <a:t>  الاسم الثاني             نوع البيانات </a:t>
            </a:r>
            <a:r>
              <a:rPr lang="en-US" dirty="0">
                <a:solidFill>
                  <a:schemeClr val="bg1"/>
                </a:solidFill>
                <a:latin typeface="+mj-lt"/>
              </a:rPr>
              <a:t>String</a:t>
            </a:r>
            <a:endParaRPr lang="ar-SA" dirty="0">
              <a:solidFill>
                <a:schemeClr val="bg1"/>
              </a:solidFill>
              <a:latin typeface="+mj-lt"/>
            </a:endParaRPr>
          </a:p>
          <a:p>
            <a:pPr lvl="1" indent="-285750" algn="r" rtl="1">
              <a:buFont typeface="Arial" panose="020B0604020202020204" pitchFamily="34" charset="0"/>
              <a:buChar char="•"/>
            </a:pPr>
            <a:r>
              <a:rPr lang="en-US" dirty="0">
                <a:solidFill>
                  <a:schemeClr val="bg1"/>
                </a:solidFill>
                <a:latin typeface="+mj-lt"/>
              </a:rPr>
              <a:t>Father </a:t>
            </a:r>
            <a:r>
              <a:rPr lang="ar-SA" dirty="0">
                <a:solidFill>
                  <a:schemeClr val="bg1"/>
                </a:solidFill>
                <a:latin typeface="+mj-lt"/>
              </a:rPr>
              <a:t>  الاب                          نوع البيانات </a:t>
            </a:r>
            <a:r>
              <a:rPr lang="en-US" dirty="0">
                <a:solidFill>
                  <a:schemeClr val="bg1"/>
                </a:solidFill>
                <a:latin typeface="+mj-lt"/>
              </a:rPr>
              <a:t>String</a:t>
            </a:r>
            <a:endParaRPr lang="ar-SA" dirty="0">
              <a:solidFill>
                <a:schemeClr val="bg1"/>
              </a:solidFill>
              <a:latin typeface="+mj-lt"/>
            </a:endParaRPr>
          </a:p>
          <a:p>
            <a:pPr lvl="1" indent="-285750" algn="r" rtl="1">
              <a:buFont typeface="Arial" panose="020B0604020202020204" pitchFamily="34" charset="0"/>
              <a:buChar char="•"/>
            </a:pPr>
            <a:r>
              <a:rPr lang="en-US" dirty="0">
                <a:solidFill>
                  <a:schemeClr val="bg1"/>
                </a:solidFill>
                <a:latin typeface="+mj-lt"/>
              </a:rPr>
              <a:t>Mother</a:t>
            </a:r>
            <a:r>
              <a:rPr lang="ar-SA" dirty="0">
                <a:solidFill>
                  <a:schemeClr val="bg1"/>
                </a:solidFill>
                <a:latin typeface="+mj-lt"/>
              </a:rPr>
              <a:t> الام                          نوع البيانات </a:t>
            </a:r>
            <a:r>
              <a:rPr lang="en-US" dirty="0">
                <a:solidFill>
                  <a:schemeClr val="bg1"/>
                </a:solidFill>
                <a:latin typeface="+mj-lt"/>
              </a:rPr>
              <a:t>String</a:t>
            </a:r>
            <a:endParaRPr lang="ar-SA" dirty="0">
              <a:solidFill>
                <a:schemeClr val="bg1"/>
              </a:solidFill>
              <a:latin typeface="+mj-lt"/>
            </a:endParaRPr>
          </a:p>
          <a:p>
            <a:pPr lvl="1" indent="-285750" algn="r" rtl="1">
              <a:buFont typeface="Arial" panose="020B0604020202020204" pitchFamily="34" charset="0"/>
              <a:buChar char="•"/>
            </a:pPr>
            <a:r>
              <a:rPr lang="en-US" dirty="0">
                <a:solidFill>
                  <a:schemeClr val="bg1"/>
                </a:solidFill>
                <a:latin typeface="+mj-lt"/>
              </a:rPr>
              <a:t>Username</a:t>
            </a:r>
            <a:r>
              <a:rPr lang="ar-SA" dirty="0">
                <a:solidFill>
                  <a:schemeClr val="bg1"/>
                </a:solidFill>
                <a:latin typeface="+mj-lt"/>
              </a:rPr>
              <a:t> اسم المستخدم            نوع البيانات </a:t>
            </a:r>
            <a:r>
              <a:rPr lang="en-US" dirty="0">
                <a:solidFill>
                  <a:schemeClr val="bg1"/>
                </a:solidFill>
                <a:latin typeface="+mj-lt"/>
              </a:rPr>
              <a:t>String</a:t>
            </a:r>
            <a:endParaRPr lang="ar-SA" dirty="0">
              <a:solidFill>
                <a:schemeClr val="bg1"/>
              </a:solidFill>
              <a:latin typeface="+mj-lt"/>
            </a:endParaRPr>
          </a:p>
          <a:p>
            <a:pPr lvl="1" indent="-285750" algn="r" rtl="1">
              <a:buFont typeface="Arial" panose="020B0604020202020204" pitchFamily="34" charset="0"/>
              <a:buChar char="•"/>
            </a:pPr>
            <a:r>
              <a:rPr lang="en-US" dirty="0">
                <a:solidFill>
                  <a:schemeClr val="bg1"/>
                </a:solidFill>
                <a:latin typeface="+mj-lt"/>
              </a:rPr>
              <a:t>Password</a:t>
            </a:r>
            <a:r>
              <a:rPr lang="ar-SA" dirty="0">
                <a:solidFill>
                  <a:schemeClr val="bg1"/>
                </a:solidFill>
                <a:latin typeface="+mj-lt"/>
              </a:rPr>
              <a:t> كلمة المرور              نوع البيانات </a:t>
            </a:r>
            <a:r>
              <a:rPr lang="en-US" dirty="0">
                <a:solidFill>
                  <a:schemeClr val="bg1"/>
                </a:solidFill>
                <a:latin typeface="+mj-lt"/>
              </a:rPr>
              <a:t>String</a:t>
            </a:r>
            <a:endParaRPr lang="ar-SA" dirty="0">
              <a:solidFill>
                <a:schemeClr val="bg1"/>
              </a:solidFill>
              <a:latin typeface="+mj-lt"/>
            </a:endParaRPr>
          </a:p>
          <a:p>
            <a:pPr lvl="1" indent="-285750" algn="r" rtl="1">
              <a:buFont typeface="Arial" panose="020B0604020202020204" pitchFamily="34" charset="0"/>
              <a:buChar char="•"/>
            </a:pPr>
            <a:r>
              <a:rPr lang="en-US" dirty="0">
                <a:solidFill>
                  <a:schemeClr val="bg1"/>
                </a:solidFill>
                <a:latin typeface="+mj-lt"/>
              </a:rPr>
              <a:t>Last Login</a:t>
            </a:r>
            <a:r>
              <a:rPr lang="ar-SA" dirty="0">
                <a:solidFill>
                  <a:schemeClr val="bg1"/>
                </a:solidFill>
                <a:latin typeface="+mj-lt"/>
              </a:rPr>
              <a:t> اخر تسجيل               نوع البيانات </a:t>
            </a:r>
            <a:r>
              <a:rPr lang="en-US" dirty="0">
                <a:solidFill>
                  <a:schemeClr val="bg1"/>
                </a:solidFill>
                <a:latin typeface="+mj-lt"/>
              </a:rPr>
              <a:t>Date</a:t>
            </a:r>
            <a:endParaRPr lang="ar-SA" dirty="0">
              <a:solidFill>
                <a:schemeClr val="bg1"/>
              </a:solidFill>
              <a:latin typeface="+mj-lt"/>
            </a:endParaRPr>
          </a:p>
          <a:p>
            <a:pPr lvl="1" algn="r" rtl="1"/>
            <a:r>
              <a:rPr lang="ar-SA" dirty="0">
                <a:solidFill>
                  <a:schemeClr val="bg1"/>
                </a:solidFill>
                <a:latin typeface="+mj-lt"/>
              </a:rPr>
              <a:t>هذه هي المعلومات التي يجب ان تتوفر عند انشاء كائن من  </a:t>
            </a:r>
            <a:r>
              <a:rPr lang="en-US" dirty="0">
                <a:solidFill>
                  <a:schemeClr val="bg1"/>
                </a:solidFill>
                <a:latin typeface="+mj-lt"/>
              </a:rPr>
              <a:t>Class Employees </a:t>
            </a:r>
            <a:r>
              <a:rPr lang="ar-SA" dirty="0">
                <a:solidFill>
                  <a:schemeClr val="bg1"/>
                </a:solidFill>
                <a:latin typeface="+mj-lt"/>
              </a:rPr>
              <a:t> مع التزام</a:t>
            </a:r>
          </a:p>
          <a:p>
            <a:pPr lvl="1" algn="r" rtl="1"/>
            <a:r>
              <a:rPr lang="ar-SA" dirty="0">
                <a:solidFill>
                  <a:schemeClr val="bg1"/>
                </a:solidFill>
                <a:latin typeface="+mj-lt"/>
              </a:rPr>
              <a:t>في أنواع  البيانات المرفقة </a:t>
            </a:r>
          </a:p>
          <a:p>
            <a:pPr algn="r" rtl="1"/>
            <a:endParaRPr lang="ar-SA" dirty="0"/>
          </a:p>
        </p:txBody>
      </p:sp>
    </p:spTree>
    <p:extLst>
      <p:ext uri="{BB962C8B-B14F-4D97-AF65-F5344CB8AC3E}">
        <p14:creationId xmlns:p14="http://schemas.microsoft.com/office/powerpoint/2010/main" val="31122527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E7FC9430-3DB4-6E29-FCA5-05FDE375A9A1}"/>
              </a:ext>
            </a:extLst>
          </p:cNvPr>
          <p:cNvSpPr txBox="1"/>
          <p:nvPr/>
        </p:nvSpPr>
        <p:spPr>
          <a:xfrm>
            <a:off x="733562" y="2136338"/>
            <a:ext cx="4866991" cy="2585323"/>
          </a:xfrm>
          <a:prstGeom prst="rect">
            <a:avLst/>
          </a:prstGeom>
          <a:noFill/>
        </p:spPr>
        <p:txBody>
          <a:bodyPr wrap="square" rtlCol="1">
            <a:spAutoFit/>
          </a:bodyPr>
          <a:lstStyle/>
          <a:p>
            <a:pPr algn="r" rtl="1"/>
            <a:r>
              <a:rPr lang="ar-SA" dirty="0">
                <a:solidFill>
                  <a:schemeClr val="bg1"/>
                </a:solidFill>
              </a:rPr>
              <a:t>هنا جانبا تم ربط بين </a:t>
            </a:r>
            <a:r>
              <a:rPr lang="en-US" dirty="0">
                <a:solidFill>
                  <a:schemeClr val="bg1"/>
                </a:solidFill>
              </a:rPr>
              <a:t>class employee </a:t>
            </a:r>
            <a:r>
              <a:rPr lang="ar-SA" dirty="0">
                <a:solidFill>
                  <a:schemeClr val="bg1"/>
                </a:solidFill>
              </a:rPr>
              <a:t>و </a:t>
            </a:r>
            <a:r>
              <a:rPr lang="en-US" dirty="0">
                <a:solidFill>
                  <a:schemeClr val="bg1"/>
                </a:solidFill>
              </a:rPr>
              <a:t>class comment</a:t>
            </a:r>
            <a:r>
              <a:rPr lang="ar-SA" dirty="0">
                <a:solidFill>
                  <a:schemeClr val="bg1"/>
                </a:solidFill>
              </a:rPr>
              <a:t> حتى اصبح لدينا لكل موظف تعليقات وكل تعليق تم معرفة من قام بكتابته </a:t>
            </a:r>
            <a:r>
              <a:rPr lang="en-US" dirty="0">
                <a:solidFill>
                  <a:schemeClr val="bg1"/>
                </a:solidFill>
              </a:rPr>
              <a:t> </a:t>
            </a:r>
            <a:endParaRPr lang="ar-SA" dirty="0">
              <a:solidFill>
                <a:schemeClr val="bg1"/>
              </a:solidFill>
            </a:endParaRPr>
          </a:p>
          <a:p>
            <a:pPr algn="r" rtl="1"/>
            <a:r>
              <a:rPr lang="ar-SA" dirty="0">
                <a:solidFill>
                  <a:schemeClr val="bg1"/>
                </a:solidFill>
              </a:rPr>
              <a:t>وتم إضافة التعليق عن تعليقات الى الخطط عن طريق دالة </a:t>
            </a:r>
            <a:r>
              <a:rPr lang="en-US" dirty="0" err="1">
                <a:solidFill>
                  <a:schemeClr val="bg1"/>
                </a:solidFill>
              </a:rPr>
              <a:t>addComment</a:t>
            </a:r>
            <a:endParaRPr lang="ar-SA" dirty="0">
              <a:solidFill>
                <a:schemeClr val="bg1"/>
              </a:solidFill>
            </a:endParaRPr>
          </a:p>
          <a:p>
            <a:pPr algn="r" rtl="1"/>
            <a:r>
              <a:rPr lang="ar-SA" dirty="0">
                <a:solidFill>
                  <a:schemeClr val="bg1"/>
                </a:solidFill>
              </a:rPr>
              <a:t>تم ربط بين  </a:t>
            </a:r>
            <a:r>
              <a:rPr lang="en-US" dirty="0">
                <a:solidFill>
                  <a:schemeClr val="bg1"/>
                </a:solidFill>
              </a:rPr>
              <a:t>class plan </a:t>
            </a:r>
            <a:r>
              <a:rPr lang="ar-SA" dirty="0">
                <a:solidFill>
                  <a:schemeClr val="bg1"/>
                </a:solidFill>
              </a:rPr>
              <a:t> و </a:t>
            </a:r>
            <a:r>
              <a:rPr lang="en-US" dirty="0">
                <a:solidFill>
                  <a:schemeClr val="bg1"/>
                </a:solidFill>
              </a:rPr>
              <a:t>class comment   </a:t>
            </a:r>
            <a:endParaRPr lang="ar-SA" dirty="0">
              <a:solidFill>
                <a:schemeClr val="bg1"/>
              </a:solidFill>
            </a:endParaRPr>
          </a:p>
          <a:p>
            <a:pPr algn="r" rtl="1"/>
            <a:r>
              <a:rPr lang="ar-SA" dirty="0">
                <a:solidFill>
                  <a:schemeClr val="bg1"/>
                </a:solidFill>
              </a:rPr>
              <a:t>حتى اصبح لدينا لكل خطة تعليقات وردود</a:t>
            </a:r>
          </a:p>
          <a:p>
            <a:pPr algn="r" rtl="1"/>
            <a:endParaRPr lang="ar-SA" dirty="0">
              <a:solidFill>
                <a:schemeClr val="bg1"/>
              </a:solidFill>
            </a:endParaRPr>
          </a:p>
          <a:p>
            <a:pPr algn="r" rtl="1"/>
            <a:endParaRPr lang="ar-SA" dirty="0">
              <a:solidFill>
                <a:schemeClr val="bg1"/>
              </a:solidFill>
            </a:endParaRPr>
          </a:p>
        </p:txBody>
      </p:sp>
      <p:pic>
        <p:nvPicPr>
          <p:cNvPr id="6" name="عنصر نائب للمحتوى 5">
            <a:extLst>
              <a:ext uri="{FF2B5EF4-FFF2-40B4-BE49-F238E27FC236}">
                <a16:creationId xmlns:a16="http://schemas.microsoft.com/office/drawing/2014/main" id="{EEA893C0-5DFB-C517-A9B1-21C8BAEEBFB6}"/>
              </a:ext>
            </a:extLst>
          </p:cNvPr>
          <p:cNvPicPr>
            <a:picLocks noGrp="1" noChangeAspect="1"/>
          </p:cNvPicPr>
          <p:nvPr>
            <p:ph sz="quarter" idx="37"/>
          </p:nvPr>
        </p:nvPicPr>
        <p:blipFill>
          <a:blip r:embed="rId3"/>
          <a:stretch>
            <a:fillRect/>
          </a:stretch>
        </p:blipFill>
        <p:spPr>
          <a:xfrm>
            <a:off x="6164849" y="2144226"/>
            <a:ext cx="5084176" cy="3873116"/>
          </a:xfrm>
        </p:spPr>
      </p:pic>
    </p:spTree>
    <p:extLst>
      <p:ext uri="{BB962C8B-B14F-4D97-AF65-F5344CB8AC3E}">
        <p14:creationId xmlns:p14="http://schemas.microsoft.com/office/powerpoint/2010/main" val="2477611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E7FC9430-3DB4-6E29-FCA5-05FDE375A9A1}"/>
              </a:ext>
            </a:extLst>
          </p:cNvPr>
          <p:cNvSpPr txBox="1"/>
          <p:nvPr/>
        </p:nvSpPr>
        <p:spPr>
          <a:xfrm>
            <a:off x="733562" y="2136338"/>
            <a:ext cx="4866991" cy="646331"/>
          </a:xfrm>
          <a:prstGeom prst="rect">
            <a:avLst/>
          </a:prstGeom>
          <a:noFill/>
        </p:spPr>
        <p:txBody>
          <a:bodyPr wrap="square" rtlCol="1">
            <a:spAutoFit/>
          </a:bodyPr>
          <a:lstStyle/>
          <a:p>
            <a:pPr algn="r" rtl="1"/>
            <a:endParaRPr lang="ar-SA" dirty="0">
              <a:solidFill>
                <a:schemeClr val="bg1"/>
              </a:solidFill>
            </a:endParaRPr>
          </a:p>
          <a:p>
            <a:pPr algn="r" rtl="1"/>
            <a:endParaRPr lang="ar-SA" dirty="0">
              <a:solidFill>
                <a:schemeClr val="bg1"/>
              </a:solidFill>
            </a:endParaRPr>
          </a:p>
        </p:txBody>
      </p:sp>
      <p:sp>
        <p:nvSpPr>
          <p:cNvPr id="7" name="مربع نص 6">
            <a:extLst>
              <a:ext uri="{FF2B5EF4-FFF2-40B4-BE49-F238E27FC236}">
                <a16:creationId xmlns:a16="http://schemas.microsoft.com/office/drawing/2014/main" id="{B754BA74-FE15-D2EE-15B8-D8400818886E}"/>
              </a:ext>
            </a:extLst>
          </p:cNvPr>
          <p:cNvSpPr txBox="1"/>
          <p:nvPr/>
        </p:nvSpPr>
        <p:spPr>
          <a:xfrm>
            <a:off x="924232" y="2213032"/>
            <a:ext cx="4955458" cy="1754326"/>
          </a:xfrm>
          <a:prstGeom prst="rect">
            <a:avLst/>
          </a:prstGeom>
          <a:noFill/>
        </p:spPr>
        <p:txBody>
          <a:bodyPr wrap="square" rtlCol="1">
            <a:spAutoFit/>
          </a:bodyPr>
          <a:lstStyle/>
          <a:p>
            <a:pPr algn="r" rtl="1"/>
            <a:r>
              <a:rPr lang="ar-SA" dirty="0">
                <a:solidFill>
                  <a:schemeClr val="bg1"/>
                </a:solidFill>
              </a:rPr>
              <a:t>دالة تستقبل تاريخ البداية و تاريخ النهاية وتحسب في الأيام كم يوم متوقع وتحسب كم يوم حتى اكتملت اذا اخذت اكثر من المتوقع -</a:t>
            </a:r>
            <a:r>
              <a:rPr lang="en-US" dirty="0">
                <a:solidFill>
                  <a:schemeClr val="bg1"/>
                </a:solidFill>
              </a:rPr>
              <a:t>1</a:t>
            </a:r>
            <a:r>
              <a:rPr lang="ar-SA" dirty="0">
                <a:solidFill>
                  <a:schemeClr val="bg1"/>
                </a:solidFill>
              </a:rPr>
              <a:t> نفس المتوقع </a:t>
            </a:r>
            <a:r>
              <a:rPr lang="en-US" dirty="0">
                <a:solidFill>
                  <a:schemeClr val="bg1"/>
                </a:solidFill>
              </a:rPr>
              <a:t>0</a:t>
            </a:r>
            <a:r>
              <a:rPr lang="ar-SA" dirty="0">
                <a:solidFill>
                  <a:schemeClr val="bg1"/>
                </a:solidFill>
              </a:rPr>
              <a:t> اقل من المتوقع </a:t>
            </a:r>
            <a:r>
              <a:rPr lang="en-US" dirty="0">
                <a:solidFill>
                  <a:schemeClr val="bg1"/>
                </a:solidFill>
              </a:rPr>
              <a:t>1</a:t>
            </a:r>
          </a:p>
          <a:p>
            <a:pPr algn="r" rtl="1"/>
            <a:r>
              <a:rPr lang="ar-SA" dirty="0">
                <a:solidFill>
                  <a:schemeClr val="bg1"/>
                </a:solidFill>
              </a:rPr>
              <a:t>طلب </a:t>
            </a:r>
            <a:r>
              <a:rPr lang="en-US" dirty="0" err="1">
                <a:solidFill>
                  <a:schemeClr val="bg1"/>
                </a:solidFill>
              </a:rPr>
              <a:t>k,j</a:t>
            </a:r>
            <a:r>
              <a:rPr lang="en-US" dirty="0">
                <a:solidFill>
                  <a:schemeClr val="bg1"/>
                </a:solidFill>
              </a:rPr>
              <a:t> </a:t>
            </a:r>
            <a:endParaRPr lang="ar-SA" dirty="0">
              <a:solidFill>
                <a:schemeClr val="bg1"/>
              </a:solidFill>
            </a:endParaRPr>
          </a:p>
          <a:p>
            <a:pPr algn="r" rtl="1"/>
            <a:r>
              <a:rPr lang="ar-SA" dirty="0">
                <a:solidFill>
                  <a:schemeClr val="bg1"/>
                </a:solidFill>
              </a:rPr>
              <a:t> </a:t>
            </a:r>
          </a:p>
          <a:p>
            <a:pPr algn="r" rtl="1"/>
            <a:endParaRPr lang="ar-SA" dirty="0">
              <a:solidFill>
                <a:schemeClr val="bg1"/>
              </a:solidFill>
            </a:endParaRPr>
          </a:p>
        </p:txBody>
      </p:sp>
      <p:pic>
        <p:nvPicPr>
          <p:cNvPr id="6" name="عنصر نائب للمحتوى 5">
            <a:extLst>
              <a:ext uri="{FF2B5EF4-FFF2-40B4-BE49-F238E27FC236}">
                <a16:creationId xmlns:a16="http://schemas.microsoft.com/office/drawing/2014/main" id="{901B3DC7-CBA8-BD89-1427-D289473E97C0}"/>
              </a:ext>
            </a:extLst>
          </p:cNvPr>
          <p:cNvPicPr>
            <a:picLocks noGrp="1" noChangeAspect="1"/>
          </p:cNvPicPr>
          <p:nvPr>
            <p:ph sz="quarter" idx="37"/>
          </p:nvPr>
        </p:nvPicPr>
        <p:blipFill>
          <a:blip r:embed="rId3"/>
          <a:stretch>
            <a:fillRect/>
          </a:stretch>
        </p:blipFill>
        <p:spPr>
          <a:xfrm>
            <a:off x="6381135" y="2213032"/>
            <a:ext cx="5090993" cy="4135685"/>
          </a:xfrm>
        </p:spPr>
      </p:pic>
    </p:spTree>
    <p:extLst>
      <p:ext uri="{BB962C8B-B14F-4D97-AF65-F5344CB8AC3E}">
        <p14:creationId xmlns:p14="http://schemas.microsoft.com/office/powerpoint/2010/main" val="990996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E7FC9430-3DB4-6E29-FCA5-05FDE375A9A1}"/>
              </a:ext>
            </a:extLst>
          </p:cNvPr>
          <p:cNvSpPr txBox="1"/>
          <p:nvPr/>
        </p:nvSpPr>
        <p:spPr>
          <a:xfrm>
            <a:off x="733562" y="2136338"/>
            <a:ext cx="4866991" cy="646331"/>
          </a:xfrm>
          <a:prstGeom prst="rect">
            <a:avLst/>
          </a:prstGeom>
          <a:noFill/>
        </p:spPr>
        <p:txBody>
          <a:bodyPr wrap="square" rtlCol="1">
            <a:spAutoFit/>
          </a:bodyPr>
          <a:lstStyle/>
          <a:p>
            <a:pPr algn="r" rtl="1"/>
            <a:endParaRPr lang="ar-SA" dirty="0">
              <a:solidFill>
                <a:schemeClr val="bg1"/>
              </a:solidFill>
            </a:endParaRPr>
          </a:p>
          <a:p>
            <a:pPr algn="r" rtl="1"/>
            <a:endParaRPr lang="ar-SA" dirty="0">
              <a:solidFill>
                <a:schemeClr val="bg1"/>
              </a:solidFill>
            </a:endParaRPr>
          </a:p>
        </p:txBody>
      </p:sp>
      <p:sp>
        <p:nvSpPr>
          <p:cNvPr id="7" name="مربع نص 6">
            <a:extLst>
              <a:ext uri="{FF2B5EF4-FFF2-40B4-BE49-F238E27FC236}">
                <a16:creationId xmlns:a16="http://schemas.microsoft.com/office/drawing/2014/main" id="{B754BA74-FE15-D2EE-15B8-D8400818886E}"/>
              </a:ext>
            </a:extLst>
          </p:cNvPr>
          <p:cNvSpPr txBox="1"/>
          <p:nvPr/>
        </p:nvSpPr>
        <p:spPr>
          <a:xfrm>
            <a:off x="924232" y="2213032"/>
            <a:ext cx="4955458" cy="2031325"/>
          </a:xfrm>
          <a:prstGeom prst="rect">
            <a:avLst/>
          </a:prstGeom>
          <a:noFill/>
        </p:spPr>
        <p:txBody>
          <a:bodyPr wrap="square" rtlCol="1">
            <a:spAutoFit/>
          </a:bodyPr>
          <a:lstStyle/>
          <a:p>
            <a:pPr algn="r" rtl="1"/>
            <a:r>
              <a:rPr lang="ar-SA" dirty="0">
                <a:solidFill>
                  <a:schemeClr val="bg1"/>
                </a:solidFill>
              </a:rPr>
              <a:t>هذه الاستدعاءات  جانبا ترجع لنا المهام بين تاريخين حيث تقوم باختبار أي مهمة لا تتجاوز الاسبوع  وترجعها مع تحسينات في شكل الطباعة من اجل الفهم ماذا يحدث في هذه الاستدعاءات</a:t>
            </a:r>
          </a:p>
          <a:p>
            <a:pPr algn="r" rtl="1"/>
            <a:endParaRPr lang="ar-SA" dirty="0">
              <a:solidFill>
                <a:schemeClr val="bg1"/>
              </a:solidFill>
            </a:endParaRPr>
          </a:p>
          <a:p>
            <a:pPr algn="r" rtl="1"/>
            <a:r>
              <a:rPr lang="ar-SA" dirty="0">
                <a:solidFill>
                  <a:schemeClr val="bg1"/>
                </a:solidFill>
              </a:rPr>
              <a:t>وهذه تقوم بتنفيذ الطلب </a:t>
            </a:r>
            <a:r>
              <a:rPr lang="en-US" dirty="0">
                <a:solidFill>
                  <a:schemeClr val="bg1"/>
                </a:solidFill>
              </a:rPr>
              <a:t>I</a:t>
            </a:r>
            <a:r>
              <a:rPr lang="ar-SA" dirty="0">
                <a:solidFill>
                  <a:schemeClr val="bg1"/>
                </a:solidFill>
              </a:rPr>
              <a:t> في المشروع  </a:t>
            </a:r>
          </a:p>
          <a:p>
            <a:pPr algn="r" rtl="1"/>
            <a:r>
              <a:rPr lang="ar-SA" dirty="0">
                <a:solidFill>
                  <a:schemeClr val="bg1"/>
                </a:solidFill>
              </a:rPr>
              <a:t> </a:t>
            </a:r>
          </a:p>
          <a:p>
            <a:pPr algn="r" rtl="1"/>
            <a:endParaRPr lang="ar-SA" dirty="0">
              <a:solidFill>
                <a:schemeClr val="bg1"/>
              </a:solidFill>
            </a:endParaRPr>
          </a:p>
        </p:txBody>
      </p:sp>
      <p:pic>
        <p:nvPicPr>
          <p:cNvPr id="5" name="عنصر نائب للمحتوى 4">
            <a:extLst>
              <a:ext uri="{FF2B5EF4-FFF2-40B4-BE49-F238E27FC236}">
                <a16:creationId xmlns:a16="http://schemas.microsoft.com/office/drawing/2014/main" id="{FA2F458F-1CC7-B261-152A-48964B18687D}"/>
              </a:ext>
            </a:extLst>
          </p:cNvPr>
          <p:cNvPicPr>
            <a:picLocks noGrp="1" noChangeAspect="1"/>
          </p:cNvPicPr>
          <p:nvPr>
            <p:ph sz="quarter" idx="37"/>
          </p:nvPr>
        </p:nvPicPr>
        <p:blipFill>
          <a:blip r:embed="rId3"/>
          <a:stretch>
            <a:fillRect/>
          </a:stretch>
        </p:blipFill>
        <p:spPr>
          <a:xfrm>
            <a:off x="6253316" y="2222461"/>
            <a:ext cx="5289755" cy="3755551"/>
          </a:xfrm>
        </p:spPr>
      </p:pic>
    </p:spTree>
    <p:extLst>
      <p:ext uri="{BB962C8B-B14F-4D97-AF65-F5344CB8AC3E}">
        <p14:creationId xmlns:p14="http://schemas.microsoft.com/office/powerpoint/2010/main" val="36572662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main </a:t>
            </a:r>
            <a:endParaRPr lang="ar-SA" dirty="0"/>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7"/>
            <a:ext cx="6312309" cy="369332"/>
          </a:xfrm>
          <a:prstGeom prst="rect">
            <a:avLst/>
          </a:prstGeom>
          <a:noFill/>
        </p:spPr>
        <p:txBody>
          <a:bodyPr wrap="square" rtlCol="1">
            <a:spAutoFit/>
          </a:bodyPr>
          <a:lstStyle/>
          <a:p>
            <a:pPr indent="0" algn="r" rtl="1">
              <a:buNone/>
            </a:pPr>
            <a:endParaRPr lang="ar-SA" dirty="0">
              <a:solidFill>
                <a:schemeClr val="bg1"/>
              </a:solidFill>
              <a:latin typeface="+mj-lt"/>
            </a:endParaRPr>
          </a:p>
        </p:txBody>
      </p:sp>
      <p:sp>
        <p:nvSpPr>
          <p:cNvPr id="9" name="مربع نص 8">
            <a:extLst>
              <a:ext uri="{FF2B5EF4-FFF2-40B4-BE49-F238E27FC236}">
                <a16:creationId xmlns:a16="http://schemas.microsoft.com/office/drawing/2014/main" id="{E7FC9430-3DB4-6E29-FCA5-05FDE375A9A1}"/>
              </a:ext>
            </a:extLst>
          </p:cNvPr>
          <p:cNvSpPr txBox="1"/>
          <p:nvPr/>
        </p:nvSpPr>
        <p:spPr>
          <a:xfrm>
            <a:off x="733562" y="2136338"/>
            <a:ext cx="4866991" cy="646331"/>
          </a:xfrm>
          <a:prstGeom prst="rect">
            <a:avLst/>
          </a:prstGeom>
          <a:noFill/>
        </p:spPr>
        <p:txBody>
          <a:bodyPr wrap="square" rtlCol="1">
            <a:spAutoFit/>
          </a:bodyPr>
          <a:lstStyle/>
          <a:p>
            <a:pPr algn="r" rtl="1"/>
            <a:endParaRPr lang="ar-SA" dirty="0">
              <a:solidFill>
                <a:schemeClr val="bg1"/>
              </a:solidFill>
            </a:endParaRPr>
          </a:p>
          <a:p>
            <a:pPr algn="r" rtl="1"/>
            <a:endParaRPr lang="ar-SA" dirty="0">
              <a:solidFill>
                <a:schemeClr val="bg1"/>
              </a:solidFill>
            </a:endParaRPr>
          </a:p>
        </p:txBody>
      </p:sp>
      <p:pic>
        <p:nvPicPr>
          <p:cNvPr id="5" name="عنصر نائب للمحتوى 4">
            <a:extLst>
              <a:ext uri="{FF2B5EF4-FFF2-40B4-BE49-F238E27FC236}">
                <a16:creationId xmlns:a16="http://schemas.microsoft.com/office/drawing/2014/main" id="{88515150-99DC-AC4F-37D2-0B06563F2C92}"/>
              </a:ext>
            </a:extLst>
          </p:cNvPr>
          <p:cNvPicPr>
            <a:picLocks noGrp="1" noChangeAspect="1"/>
          </p:cNvPicPr>
          <p:nvPr>
            <p:ph sz="quarter" idx="37"/>
          </p:nvPr>
        </p:nvPicPr>
        <p:blipFill>
          <a:blip r:embed="rId3"/>
          <a:stretch>
            <a:fillRect/>
          </a:stretch>
        </p:blipFill>
        <p:spPr>
          <a:xfrm>
            <a:off x="5987844" y="2213032"/>
            <a:ext cx="5470593" cy="3725652"/>
          </a:xfrm>
        </p:spPr>
      </p:pic>
      <p:sp>
        <p:nvSpPr>
          <p:cNvPr id="7" name="مربع نص 6">
            <a:extLst>
              <a:ext uri="{FF2B5EF4-FFF2-40B4-BE49-F238E27FC236}">
                <a16:creationId xmlns:a16="http://schemas.microsoft.com/office/drawing/2014/main" id="{B754BA74-FE15-D2EE-15B8-D8400818886E}"/>
              </a:ext>
            </a:extLst>
          </p:cNvPr>
          <p:cNvSpPr txBox="1"/>
          <p:nvPr/>
        </p:nvSpPr>
        <p:spPr>
          <a:xfrm>
            <a:off x="924232" y="2213032"/>
            <a:ext cx="4955458" cy="3693319"/>
          </a:xfrm>
          <a:prstGeom prst="rect">
            <a:avLst/>
          </a:prstGeom>
          <a:noFill/>
        </p:spPr>
        <p:txBody>
          <a:bodyPr wrap="square" rtlCol="1">
            <a:spAutoFit/>
          </a:bodyPr>
          <a:lstStyle/>
          <a:p>
            <a:pPr algn="r" rtl="1"/>
            <a:r>
              <a:rPr lang="ar-SA" dirty="0">
                <a:solidFill>
                  <a:schemeClr val="bg1"/>
                </a:solidFill>
              </a:rPr>
              <a:t>جانبا استدعاء الدوال الطباعة كل دالة بفردها حيث ان كل دالة مسؤولة عن طباعة معلومات </a:t>
            </a:r>
            <a:r>
              <a:rPr lang="en-US" dirty="0">
                <a:solidFill>
                  <a:schemeClr val="bg1"/>
                </a:solidFill>
              </a:rPr>
              <a:t>class </a:t>
            </a:r>
            <a:r>
              <a:rPr lang="ar-SA" dirty="0">
                <a:solidFill>
                  <a:schemeClr val="bg1"/>
                </a:solidFill>
              </a:rPr>
              <a:t>الذي يخصها طباعة مرتبة حيث يستطيع أي مبرمج  معرفة ماذا يحدث داخل </a:t>
            </a:r>
            <a:r>
              <a:rPr lang="en-US" dirty="0">
                <a:solidFill>
                  <a:schemeClr val="bg1"/>
                </a:solidFill>
              </a:rPr>
              <a:t>class  </a:t>
            </a:r>
            <a:r>
              <a:rPr lang="ar-SA" dirty="0">
                <a:solidFill>
                  <a:schemeClr val="bg1"/>
                </a:solidFill>
              </a:rPr>
              <a:t>  وهذه دوال الطبعة تبين لك صحة ربط </a:t>
            </a:r>
            <a:r>
              <a:rPr lang="en-US" dirty="0">
                <a:solidFill>
                  <a:schemeClr val="bg1"/>
                </a:solidFill>
              </a:rPr>
              <a:t>classes  </a:t>
            </a:r>
            <a:r>
              <a:rPr lang="ar-SA" dirty="0">
                <a:solidFill>
                  <a:schemeClr val="bg1"/>
                </a:solidFill>
              </a:rPr>
              <a:t>  مع بعضها البعض يشكل صحيح دون أخطاء </a:t>
            </a:r>
          </a:p>
          <a:p>
            <a:pPr algn="r" rtl="1"/>
            <a:endParaRPr lang="ar-SA" dirty="0">
              <a:solidFill>
                <a:schemeClr val="bg1"/>
              </a:solidFill>
            </a:endParaRPr>
          </a:p>
          <a:p>
            <a:pPr algn="r" rtl="1"/>
            <a:endParaRPr lang="ar-SA" dirty="0">
              <a:solidFill>
                <a:schemeClr val="bg1"/>
              </a:solidFill>
            </a:endParaRPr>
          </a:p>
          <a:p>
            <a:pPr algn="r" rtl="1"/>
            <a:endParaRPr lang="ar-SA" dirty="0">
              <a:solidFill>
                <a:schemeClr val="bg1"/>
              </a:solidFill>
            </a:endParaRPr>
          </a:p>
          <a:p>
            <a:pPr algn="r" rtl="1"/>
            <a:endParaRPr lang="ar-SA" dirty="0">
              <a:solidFill>
                <a:schemeClr val="bg1"/>
              </a:solidFill>
            </a:endParaRPr>
          </a:p>
          <a:p>
            <a:pPr algn="r" rtl="1"/>
            <a:r>
              <a:rPr lang="ar-SA" dirty="0">
                <a:solidFill>
                  <a:schemeClr val="bg1"/>
                </a:solidFill>
              </a:rPr>
              <a:t>اما هذه الاستدعاءات الثلاث تقوم بطباعة جميع المعلومات للمشاريع الموجودة لدينا وهذه تيببن صحت عمل المشروع والربط الصحيح  بين </a:t>
            </a:r>
            <a:r>
              <a:rPr lang="en-US" dirty="0">
                <a:solidFill>
                  <a:schemeClr val="bg1"/>
                </a:solidFill>
              </a:rPr>
              <a:t>classes</a:t>
            </a:r>
            <a:endParaRPr lang="ar-SA" dirty="0">
              <a:solidFill>
                <a:schemeClr val="bg1"/>
              </a:solidFill>
            </a:endParaRPr>
          </a:p>
          <a:p>
            <a:pPr algn="r" rtl="1"/>
            <a:endParaRPr lang="ar-SA" dirty="0">
              <a:solidFill>
                <a:schemeClr val="bg1"/>
              </a:solidFill>
            </a:endParaRPr>
          </a:p>
        </p:txBody>
      </p:sp>
    </p:spTree>
    <p:extLst>
      <p:ext uri="{BB962C8B-B14F-4D97-AF65-F5344CB8AC3E}">
        <p14:creationId xmlns:p14="http://schemas.microsoft.com/office/powerpoint/2010/main" val="11194302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hidden="1">
            <a:extLst>
              <a:ext uri="{FF2B5EF4-FFF2-40B4-BE49-F238E27FC236}">
                <a16:creationId xmlns:a16="http://schemas.microsoft.com/office/drawing/2014/main" id="{8692FC88-DAD7-F5AD-7831-DE54322108F6}"/>
              </a:ext>
              <a:ext uri="{C183D7F6-B498-43B3-948B-1728B52AA6E4}">
                <adec:decorative xmlns:adec="http://schemas.microsoft.com/office/drawing/2017/decorative" val="1"/>
              </a:ext>
            </a:extLst>
          </p:cNvPr>
          <p:cNvSpPr/>
          <p:nvPr/>
        </p:nvSpPr>
        <p:spPr>
          <a:xfrm>
            <a:off x="1" y="2"/>
            <a:ext cx="12227942" cy="6857997"/>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9" name="Title 1">
            <a:extLst>
              <a:ext uri="{FF2B5EF4-FFF2-40B4-BE49-F238E27FC236}">
                <a16:creationId xmlns:a16="http://schemas.microsoft.com/office/drawing/2014/main" id="{0FD6A3FE-1BF6-4C1A-0553-EBD497A69F2D}"/>
              </a:ext>
            </a:extLst>
          </p:cNvPr>
          <p:cNvSpPr>
            <a:spLocks noGrp="1"/>
          </p:cNvSpPr>
          <p:nvPr>
            <p:ph type="title"/>
          </p:nvPr>
        </p:nvSpPr>
        <p:spPr>
          <a:xfrm>
            <a:off x="2411339" y="549296"/>
            <a:ext cx="6327105" cy="3373973"/>
          </a:xfrm>
        </p:spPr>
        <p:txBody>
          <a:bodyPr anchor="b"/>
          <a:lstStyle/>
          <a:p>
            <a:r>
              <a:rPr lang="ar-SA" dirty="0"/>
              <a:t>صور خرج الكود </a:t>
            </a:r>
            <a:endParaRPr lang="en-US" dirty="0"/>
          </a:p>
        </p:txBody>
      </p:sp>
    </p:spTree>
    <p:extLst>
      <p:ext uri="{BB962C8B-B14F-4D97-AF65-F5344CB8AC3E}">
        <p14:creationId xmlns:p14="http://schemas.microsoft.com/office/powerpoint/2010/main" val="16064189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صور خرج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6"/>
            <a:ext cx="11975690" cy="4591665"/>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13" name="صورة 12">
            <a:extLst>
              <a:ext uri="{FF2B5EF4-FFF2-40B4-BE49-F238E27FC236}">
                <a16:creationId xmlns:a16="http://schemas.microsoft.com/office/drawing/2014/main" id="{AE5F1ED1-3359-7C31-C0E7-3B0A10283C9A}"/>
              </a:ext>
            </a:extLst>
          </p:cNvPr>
          <p:cNvPicPr>
            <a:picLocks noChangeAspect="1"/>
          </p:cNvPicPr>
          <p:nvPr/>
        </p:nvPicPr>
        <p:blipFill>
          <a:blip r:embed="rId3"/>
          <a:stretch>
            <a:fillRect/>
          </a:stretch>
        </p:blipFill>
        <p:spPr>
          <a:xfrm>
            <a:off x="481781" y="2123765"/>
            <a:ext cx="11346426" cy="4433807"/>
          </a:xfrm>
          <a:prstGeom prst="rect">
            <a:avLst/>
          </a:prstGeom>
        </p:spPr>
      </p:pic>
    </p:spTree>
    <p:extLst>
      <p:ext uri="{BB962C8B-B14F-4D97-AF65-F5344CB8AC3E}">
        <p14:creationId xmlns:p14="http://schemas.microsoft.com/office/powerpoint/2010/main" val="40632909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صور خرج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6"/>
            <a:ext cx="11975690" cy="4591665"/>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3" name="صورة 2">
            <a:extLst>
              <a:ext uri="{FF2B5EF4-FFF2-40B4-BE49-F238E27FC236}">
                <a16:creationId xmlns:a16="http://schemas.microsoft.com/office/drawing/2014/main" id="{604441A7-684B-2727-1504-232990103C64}"/>
              </a:ext>
            </a:extLst>
          </p:cNvPr>
          <p:cNvPicPr>
            <a:picLocks noChangeAspect="1"/>
          </p:cNvPicPr>
          <p:nvPr/>
        </p:nvPicPr>
        <p:blipFill>
          <a:blip r:embed="rId3"/>
          <a:stretch>
            <a:fillRect/>
          </a:stretch>
        </p:blipFill>
        <p:spPr>
          <a:xfrm>
            <a:off x="285135" y="2234056"/>
            <a:ext cx="11533239" cy="4371083"/>
          </a:xfrm>
          <a:prstGeom prst="rect">
            <a:avLst/>
          </a:prstGeom>
        </p:spPr>
      </p:pic>
    </p:spTree>
    <p:extLst>
      <p:ext uri="{BB962C8B-B14F-4D97-AF65-F5344CB8AC3E}">
        <p14:creationId xmlns:p14="http://schemas.microsoft.com/office/powerpoint/2010/main" val="304232437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صور خرج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6"/>
            <a:ext cx="11975690" cy="4591665"/>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4" name="صورة 3">
            <a:extLst>
              <a:ext uri="{FF2B5EF4-FFF2-40B4-BE49-F238E27FC236}">
                <a16:creationId xmlns:a16="http://schemas.microsoft.com/office/drawing/2014/main" id="{5481E40B-2152-9ADA-A103-9D6256490D77}"/>
              </a:ext>
            </a:extLst>
          </p:cNvPr>
          <p:cNvPicPr>
            <a:picLocks noChangeAspect="1"/>
          </p:cNvPicPr>
          <p:nvPr/>
        </p:nvPicPr>
        <p:blipFill>
          <a:blip r:embed="rId3"/>
          <a:stretch>
            <a:fillRect/>
          </a:stretch>
        </p:blipFill>
        <p:spPr>
          <a:xfrm>
            <a:off x="550606" y="2123767"/>
            <a:ext cx="11130117" cy="4483186"/>
          </a:xfrm>
          <a:prstGeom prst="rect">
            <a:avLst/>
          </a:prstGeom>
        </p:spPr>
      </p:pic>
    </p:spTree>
    <p:extLst>
      <p:ext uri="{BB962C8B-B14F-4D97-AF65-F5344CB8AC3E}">
        <p14:creationId xmlns:p14="http://schemas.microsoft.com/office/powerpoint/2010/main" val="30882550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صور خرج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6"/>
            <a:ext cx="11975690" cy="4591665"/>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3" name="صورة 2">
            <a:extLst>
              <a:ext uri="{FF2B5EF4-FFF2-40B4-BE49-F238E27FC236}">
                <a16:creationId xmlns:a16="http://schemas.microsoft.com/office/drawing/2014/main" id="{89436F88-80D2-40D9-4E17-DE3B0E888C96}"/>
              </a:ext>
            </a:extLst>
          </p:cNvPr>
          <p:cNvPicPr>
            <a:picLocks noChangeAspect="1"/>
          </p:cNvPicPr>
          <p:nvPr/>
        </p:nvPicPr>
        <p:blipFill>
          <a:blip r:embed="rId3"/>
          <a:stretch>
            <a:fillRect/>
          </a:stretch>
        </p:blipFill>
        <p:spPr>
          <a:xfrm>
            <a:off x="383458" y="2123767"/>
            <a:ext cx="11464413" cy="4568169"/>
          </a:xfrm>
          <a:prstGeom prst="rect">
            <a:avLst/>
          </a:prstGeom>
        </p:spPr>
      </p:pic>
    </p:spTree>
    <p:extLst>
      <p:ext uri="{BB962C8B-B14F-4D97-AF65-F5344CB8AC3E}">
        <p14:creationId xmlns:p14="http://schemas.microsoft.com/office/powerpoint/2010/main" val="32409989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صور خرج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6"/>
            <a:ext cx="11975690" cy="4591665"/>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4" name="صورة 3">
            <a:extLst>
              <a:ext uri="{FF2B5EF4-FFF2-40B4-BE49-F238E27FC236}">
                <a16:creationId xmlns:a16="http://schemas.microsoft.com/office/drawing/2014/main" id="{DA9A035D-312E-42D2-F7E8-4744E2C71D16}"/>
              </a:ext>
            </a:extLst>
          </p:cNvPr>
          <p:cNvPicPr>
            <a:picLocks noChangeAspect="1"/>
          </p:cNvPicPr>
          <p:nvPr/>
        </p:nvPicPr>
        <p:blipFill>
          <a:blip r:embed="rId3"/>
          <a:stretch>
            <a:fillRect/>
          </a:stretch>
        </p:blipFill>
        <p:spPr>
          <a:xfrm>
            <a:off x="329380" y="2123765"/>
            <a:ext cx="11533239" cy="4454016"/>
          </a:xfrm>
          <a:prstGeom prst="rect">
            <a:avLst/>
          </a:prstGeom>
        </p:spPr>
      </p:pic>
    </p:spTree>
    <p:extLst>
      <p:ext uri="{BB962C8B-B14F-4D97-AF65-F5344CB8AC3E}">
        <p14:creationId xmlns:p14="http://schemas.microsoft.com/office/powerpoint/2010/main" val="379630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Employees</a:t>
            </a:r>
            <a:r>
              <a:rPr lang="ar-SA" dirty="0"/>
              <a:t> </a:t>
            </a:r>
          </a:p>
        </p:txBody>
      </p:sp>
      <p:sp>
        <p:nvSpPr>
          <p:cNvPr id="7" name="مربع نص 6">
            <a:extLst>
              <a:ext uri="{FF2B5EF4-FFF2-40B4-BE49-F238E27FC236}">
                <a16:creationId xmlns:a16="http://schemas.microsoft.com/office/drawing/2014/main" id="{94BCC989-D79D-2A5F-479F-D4FDA2360307}"/>
              </a:ext>
            </a:extLst>
          </p:cNvPr>
          <p:cNvSpPr txBox="1"/>
          <p:nvPr/>
        </p:nvSpPr>
        <p:spPr>
          <a:xfrm>
            <a:off x="422788" y="2243430"/>
            <a:ext cx="6774426" cy="3693319"/>
          </a:xfrm>
          <a:prstGeom prst="rect">
            <a:avLst/>
          </a:prstGeom>
          <a:noFill/>
        </p:spPr>
        <p:txBody>
          <a:bodyPr wrap="square" rtlCol="1">
            <a:spAutoFit/>
          </a:bodyPr>
          <a:lstStyle/>
          <a:p>
            <a:pPr lvl="1" algn="r" rtl="1"/>
            <a:r>
              <a:rPr lang="ar-SA" dirty="0">
                <a:solidFill>
                  <a:schemeClr val="bg1"/>
                </a:solidFill>
                <a:latin typeface="+mj-lt"/>
              </a:rPr>
              <a:t>كتابة خصائص التي تخص موظف مع الحاقها بأنواع البيانات وكتابة معرف لكل موظف حيث ان المعرف يزداد تلقائيا عند انشاء كائن من </a:t>
            </a:r>
            <a:r>
              <a:rPr lang="en-US" dirty="0">
                <a:solidFill>
                  <a:schemeClr val="bg1"/>
                </a:solidFill>
                <a:latin typeface="+mj-lt"/>
              </a:rPr>
              <a:t>class Employee</a:t>
            </a:r>
            <a:r>
              <a:rPr lang="ar-SA" dirty="0">
                <a:solidFill>
                  <a:schemeClr val="bg1"/>
                </a:solidFill>
                <a:latin typeface="+mj-lt"/>
              </a:rPr>
              <a:t> </a:t>
            </a:r>
          </a:p>
          <a:p>
            <a:pPr lvl="1" algn="r" rtl="1"/>
            <a:endParaRPr lang="ar-SA" dirty="0">
              <a:solidFill>
                <a:schemeClr val="bg1"/>
              </a:solidFill>
              <a:latin typeface="+mj-lt"/>
            </a:endParaRPr>
          </a:p>
          <a:p>
            <a:pPr lvl="1" algn="r" rtl="1"/>
            <a:endParaRPr lang="ar-SA" dirty="0">
              <a:solidFill>
                <a:schemeClr val="bg1"/>
              </a:solidFill>
              <a:latin typeface="+mj-lt"/>
            </a:endParaRPr>
          </a:p>
          <a:p>
            <a:pPr lvl="1" algn="r" rtl="1"/>
            <a:endParaRPr lang="ar-SA" dirty="0">
              <a:solidFill>
                <a:schemeClr val="bg1"/>
              </a:solidFill>
              <a:latin typeface="+mj-lt"/>
            </a:endParaRPr>
          </a:p>
          <a:p>
            <a:pPr lvl="1" algn="r" rtl="1"/>
            <a:r>
              <a:rPr lang="ar-SA" dirty="0">
                <a:solidFill>
                  <a:schemeClr val="bg1"/>
                </a:solidFill>
                <a:latin typeface="+mj-lt"/>
              </a:rPr>
              <a:t>كتابة لائحة من نوع </a:t>
            </a:r>
            <a:r>
              <a:rPr lang="en-US" dirty="0">
                <a:solidFill>
                  <a:schemeClr val="bg1"/>
                </a:solidFill>
                <a:latin typeface="+mj-lt"/>
              </a:rPr>
              <a:t>Comment</a:t>
            </a:r>
            <a:r>
              <a:rPr lang="ar-SA" dirty="0">
                <a:solidFill>
                  <a:schemeClr val="bg1"/>
                </a:solidFill>
                <a:latin typeface="+mj-lt"/>
              </a:rPr>
              <a:t> لتخزين التعليقات التي يكتبها الموظف</a:t>
            </a:r>
          </a:p>
          <a:p>
            <a:pPr lvl="1" algn="r" rtl="1"/>
            <a:r>
              <a:rPr lang="ar-SA" dirty="0">
                <a:solidFill>
                  <a:schemeClr val="bg1"/>
                </a:solidFill>
                <a:latin typeface="+mj-lt"/>
              </a:rPr>
              <a:t>كتابة لائحة من نوع </a:t>
            </a:r>
            <a:r>
              <a:rPr lang="en-US" dirty="0">
                <a:solidFill>
                  <a:schemeClr val="bg1"/>
                </a:solidFill>
                <a:latin typeface="+mj-lt"/>
              </a:rPr>
              <a:t>Task</a:t>
            </a:r>
            <a:r>
              <a:rPr lang="ar-SA" dirty="0">
                <a:solidFill>
                  <a:schemeClr val="bg1"/>
                </a:solidFill>
                <a:latin typeface="+mj-lt"/>
              </a:rPr>
              <a:t> لتخزين المهام التي يجب على الموظف القيام بها</a:t>
            </a:r>
          </a:p>
          <a:p>
            <a:pPr lvl="1" algn="r" rtl="1"/>
            <a:endParaRPr lang="ar-SA" dirty="0">
              <a:solidFill>
                <a:schemeClr val="bg1"/>
              </a:solidFill>
              <a:latin typeface="+mj-lt"/>
            </a:endParaRPr>
          </a:p>
          <a:p>
            <a:pPr lvl="1" algn="r" rtl="1"/>
            <a:endParaRPr lang="ar-SA" dirty="0">
              <a:solidFill>
                <a:schemeClr val="bg1"/>
              </a:solidFill>
              <a:latin typeface="+mj-lt"/>
            </a:endParaRPr>
          </a:p>
          <a:p>
            <a:pPr lvl="1" algn="r" rtl="1"/>
            <a:r>
              <a:rPr lang="ar-SA" dirty="0">
                <a:solidFill>
                  <a:schemeClr val="bg1"/>
                </a:solidFill>
                <a:latin typeface="+mj-lt"/>
              </a:rPr>
              <a:t>انشاء باني يستقبل البيانات المدخلة  من قبل المستخدم عند انشاء كائن </a:t>
            </a:r>
          </a:p>
          <a:p>
            <a:pPr lvl="1" algn="r" rtl="1"/>
            <a:r>
              <a:rPr lang="ar-SA" dirty="0">
                <a:solidFill>
                  <a:schemeClr val="bg1"/>
                </a:solidFill>
                <a:latin typeface="+mj-lt"/>
              </a:rPr>
              <a:t>والمعرف يزداد تلقائيا عند انشاء كائن من موظف مع مراعات الترتيب وأنواع البيانات</a:t>
            </a:r>
          </a:p>
          <a:p>
            <a:pPr algn="r" rtl="1"/>
            <a:endParaRPr lang="ar-SA" dirty="0"/>
          </a:p>
        </p:txBody>
      </p:sp>
      <p:pic>
        <p:nvPicPr>
          <p:cNvPr id="16" name="عنصر نائب للمحتوى 15">
            <a:extLst>
              <a:ext uri="{FF2B5EF4-FFF2-40B4-BE49-F238E27FC236}">
                <a16:creationId xmlns:a16="http://schemas.microsoft.com/office/drawing/2014/main" id="{64D514C0-A929-D166-19BF-7CDAB29FA11D}"/>
              </a:ext>
            </a:extLst>
          </p:cNvPr>
          <p:cNvPicPr>
            <a:picLocks noGrp="1" noChangeAspect="1"/>
          </p:cNvPicPr>
          <p:nvPr>
            <p:ph sz="quarter" idx="37"/>
          </p:nvPr>
        </p:nvPicPr>
        <p:blipFill>
          <a:blip r:embed="rId3"/>
          <a:stretch>
            <a:fillRect/>
          </a:stretch>
        </p:blipFill>
        <p:spPr>
          <a:xfrm>
            <a:off x="6972589" y="2243430"/>
            <a:ext cx="4796623" cy="3891899"/>
          </a:xfrm>
        </p:spPr>
      </p:pic>
    </p:spTree>
    <p:extLst>
      <p:ext uri="{BB962C8B-B14F-4D97-AF65-F5344CB8AC3E}">
        <p14:creationId xmlns:p14="http://schemas.microsoft.com/office/powerpoint/2010/main" val="343201778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صور خرج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6"/>
            <a:ext cx="11975690" cy="4591665"/>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3" name="صورة 2">
            <a:extLst>
              <a:ext uri="{FF2B5EF4-FFF2-40B4-BE49-F238E27FC236}">
                <a16:creationId xmlns:a16="http://schemas.microsoft.com/office/drawing/2014/main" id="{50FF8830-8053-BB78-863C-98C0C9A4D683}"/>
              </a:ext>
            </a:extLst>
          </p:cNvPr>
          <p:cNvPicPr>
            <a:picLocks noChangeAspect="1"/>
          </p:cNvPicPr>
          <p:nvPr/>
        </p:nvPicPr>
        <p:blipFill>
          <a:blip r:embed="rId3"/>
          <a:stretch>
            <a:fillRect/>
          </a:stretch>
        </p:blipFill>
        <p:spPr>
          <a:xfrm>
            <a:off x="432618" y="2123767"/>
            <a:ext cx="11041627" cy="4375356"/>
          </a:xfrm>
          <a:prstGeom prst="rect">
            <a:avLst/>
          </a:prstGeom>
        </p:spPr>
      </p:pic>
    </p:spTree>
    <p:extLst>
      <p:ext uri="{BB962C8B-B14F-4D97-AF65-F5344CB8AC3E}">
        <p14:creationId xmlns:p14="http://schemas.microsoft.com/office/powerpoint/2010/main" val="1790389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صور خرج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6"/>
            <a:ext cx="11975690" cy="4591665"/>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4" name="صورة 3">
            <a:extLst>
              <a:ext uri="{FF2B5EF4-FFF2-40B4-BE49-F238E27FC236}">
                <a16:creationId xmlns:a16="http://schemas.microsoft.com/office/drawing/2014/main" id="{51089C3D-4BFB-EE78-8484-42972FEAFD4F}"/>
              </a:ext>
            </a:extLst>
          </p:cNvPr>
          <p:cNvPicPr>
            <a:picLocks noChangeAspect="1"/>
          </p:cNvPicPr>
          <p:nvPr/>
        </p:nvPicPr>
        <p:blipFill>
          <a:blip r:embed="rId3"/>
          <a:stretch>
            <a:fillRect/>
          </a:stretch>
        </p:blipFill>
        <p:spPr>
          <a:xfrm>
            <a:off x="599768" y="2123767"/>
            <a:ext cx="11238271" cy="4205844"/>
          </a:xfrm>
          <a:prstGeom prst="rect">
            <a:avLst/>
          </a:prstGeom>
        </p:spPr>
      </p:pic>
    </p:spTree>
    <p:extLst>
      <p:ext uri="{BB962C8B-B14F-4D97-AF65-F5344CB8AC3E}">
        <p14:creationId xmlns:p14="http://schemas.microsoft.com/office/powerpoint/2010/main" val="425618414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صور خرج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6"/>
            <a:ext cx="11975690" cy="4591665"/>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3" name="صورة 2">
            <a:extLst>
              <a:ext uri="{FF2B5EF4-FFF2-40B4-BE49-F238E27FC236}">
                <a16:creationId xmlns:a16="http://schemas.microsoft.com/office/drawing/2014/main" id="{4F3C7C3D-8D0A-A363-3490-1817C003EE47}"/>
              </a:ext>
            </a:extLst>
          </p:cNvPr>
          <p:cNvPicPr>
            <a:picLocks noChangeAspect="1"/>
          </p:cNvPicPr>
          <p:nvPr/>
        </p:nvPicPr>
        <p:blipFill>
          <a:blip r:embed="rId3"/>
          <a:stretch>
            <a:fillRect/>
          </a:stretch>
        </p:blipFill>
        <p:spPr>
          <a:xfrm>
            <a:off x="452284" y="2123766"/>
            <a:ext cx="11405419" cy="4300327"/>
          </a:xfrm>
          <a:prstGeom prst="rect">
            <a:avLst/>
          </a:prstGeom>
        </p:spPr>
      </p:pic>
    </p:spTree>
    <p:extLst>
      <p:ext uri="{BB962C8B-B14F-4D97-AF65-F5344CB8AC3E}">
        <p14:creationId xmlns:p14="http://schemas.microsoft.com/office/powerpoint/2010/main" val="4568898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صور خرج </a:t>
            </a:r>
          </a:p>
        </p:txBody>
      </p:sp>
      <p:sp>
        <p:nvSpPr>
          <p:cNvPr id="8" name="مربع نص 7">
            <a:extLst>
              <a:ext uri="{FF2B5EF4-FFF2-40B4-BE49-F238E27FC236}">
                <a16:creationId xmlns:a16="http://schemas.microsoft.com/office/drawing/2014/main" id="{12F482AD-7ADE-07DA-0CC1-D1A70EE329B3}"/>
              </a:ext>
            </a:extLst>
          </p:cNvPr>
          <p:cNvSpPr txBox="1"/>
          <p:nvPr/>
        </p:nvSpPr>
        <p:spPr>
          <a:xfrm>
            <a:off x="1297858" y="2123767"/>
            <a:ext cx="5083277" cy="369332"/>
          </a:xfrm>
          <a:prstGeom prst="rect">
            <a:avLst/>
          </a:prstGeom>
          <a:noFill/>
        </p:spPr>
        <p:txBody>
          <a:bodyPr wrap="square" rtlCol="1">
            <a:spAutoFit/>
          </a:bodyPr>
          <a:lstStyle/>
          <a:p>
            <a:pPr algn="r" rtl="1"/>
            <a:r>
              <a:rPr lang="ar-SA" dirty="0"/>
              <a:t>ك</a:t>
            </a:r>
          </a:p>
        </p:txBody>
      </p:sp>
      <p:sp>
        <p:nvSpPr>
          <p:cNvPr id="11" name="مربع نص 10">
            <a:extLst>
              <a:ext uri="{FF2B5EF4-FFF2-40B4-BE49-F238E27FC236}">
                <a16:creationId xmlns:a16="http://schemas.microsoft.com/office/drawing/2014/main" id="{3A88FD73-283B-379F-90B5-C8757C468698}"/>
              </a:ext>
            </a:extLst>
          </p:cNvPr>
          <p:cNvSpPr txBox="1"/>
          <p:nvPr/>
        </p:nvSpPr>
        <p:spPr>
          <a:xfrm>
            <a:off x="68826" y="2123766"/>
            <a:ext cx="11975690" cy="4591665"/>
          </a:xfrm>
          <a:prstGeom prst="rect">
            <a:avLst/>
          </a:prstGeom>
          <a:noFill/>
        </p:spPr>
        <p:txBody>
          <a:bodyPr wrap="square" rtlCol="1">
            <a:spAutoFit/>
          </a:bodyPr>
          <a:lstStyle/>
          <a:p>
            <a:pPr indent="0" algn="r" rtl="1">
              <a:buNone/>
            </a:pPr>
            <a:endParaRPr lang="ar-SA" dirty="0">
              <a:solidFill>
                <a:schemeClr val="bg1"/>
              </a:solidFill>
              <a:latin typeface="+mj-lt"/>
            </a:endParaRPr>
          </a:p>
        </p:txBody>
      </p:sp>
      <p:pic>
        <p:nvPicPr>
          <p:cNvPr id="6" name="صورة 5">
            <a:extLst>
              <a:ext uri="{FF2B5EF4-FFF2-40B4-BE49-F238E27FC236}">
                <a16:creationId xmlns:a16="http://schemas.microsoft.com/office/drawing/2014/main" id="{6513FC50-3E34-22CC-04A4-25239E28FE18}"/>
              </a:ext>
            </a:extLst>
          </p:cNvPr>
          <p:cNvPicPr>
            <a:picLocks noChangeAspect="1"/>
          </p:cNvPicPr>
          <p:nvPr/>
        </p:nvPicPr>
        <p:blipFill>
          <a:blip r:embed="rId3"/>
          <a:stretch>
            <a:fillRect/>
          </a:stretch>
        </p:blipFill>
        <p:spPr>
          <a:xfrm>
            <a:off x="464610" y="2123767"/>
            <a:ext cx="11262780" cy="4375356"/>
          </a:xfrm>
          <a:prstGeom prst="rect">
            <a:avLst/>
          </a:prstGeom>
        </p:spPr>
      </p:pic>
    </p:spTree>
    <p:extLst>
      <p:ext uri="{BB962C8B-B14F-4D97-AF65-F5344CB8AC3E}">
        <p14:creationId xmlns:p14="http://schemas.microsoft.com/office/powerpoint/2010/main" val="36204825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gradFill>
          <a:gsLst>
            <a:gs pos="78000">
              <a:schemeClr val="accent6">
                <a:lumMod val="50000"/>
              </a:schemeClr>
            </a:gs>
            <a:gs pos="35040">
              <a:srgbClr val="020B11"/>
            </a:gs>
            <a:gs pos="11979">
              <a:schemeClr val="accent4">
                <a:lumMod val="50000"/>
              </a:schemeClr>
            </a:gs>
            <a:gs pos="0">
              <a:schemeClr val="accent4"/>
            </a:gs>
            <a:gs pos="99000">
              <a:schemeClr val="tx2">
                <a:lumMod val="50000"/>
              </a:schemeClr>
            </a:gs>
          </a:gsLst>
          <a:lin ang="7800000" scaled="0"/>
        </a:gradFill>
        <a:effectLst/>
      </p:bgPr>
    </p:bg>
    <p:spTree>
      <p:nvGrpSpPr>
        <p:cNvPr id="1" name=""/>
        <p:cNvGrpSpPr/>
        <p:nvPr/>
      </p:nvGrpSpPr>
      <p:grpSpPr>
        <a:xfrm>
          <a:off x="0" y="0"/>
          <a:ext cx="0" cy="0"/>
          <a:chOff x="0" y="0"/>
          <a:chExt cx="0" cy="0"/>
        </a:xfrm>
      </p:grpSpPr>
      <p:sp>
        <p:nvSpPr>
          <p:cNvPr id="2" name="عنوان فرعي 1">
            <a:extLst>
              <a:ext uri="{FF2B5EF4-FFF2-40B4-BE49-F238E27FC236}">
                <a16:creationId xmlns:a16="http://schemas.microsoft.com/office/drawing/2014/main" id="{9EA7F4F9-A670-D390-7B00-2D56F657179D}"/>
              </a:ext>
            </a:extLst>
          </p:cNvPr>
          <p:cNvSpPr>
            <a:spLocks noGrp="1"/>
          </p:cNvSpPr>
          <p:nvPr>
            <p:ph type="subTitle" idx="1"/>
          </p:nvPr>
        </p:nvSpPr>
        <p:spPr>
          <a:xfrm>
            <a:off x="0" y="2933209"/>
            <a:ext cx="12191997" cy="2577772"/>
          </a:xfrm>
        </p:spPr>
        <p:txBody>
          <a:bodyPr/>
          <a:lstStyle/>
          <a:p>
            <a:r>
              <a:rPr lang="ar-SA" sz="3200" dirty="0"/>
              <a:t>كلمات الثناء لا توفيك حقك شكرا لك على اعطائك .</a:t>
            </a:r>
            <a:endParaRPr lang="ar-SA" dirty="0"/>
          </a:p>
        </p:txBody>
      </p:sp>
    </p:spTree>
    <p:extLst>
      <p:ext uri="{BB962C8B-B14F-4D97-AF65-F5344CB8AC3E}">
        <p14:creationId xmlns:p14="http://schemas.microsoft.com/office/powerpoint/2010/main" val="2395464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Employees</a:t>
            </a:r>
            <a:r>
              <a:rPr lang="ar-SA" dirty="0"/>
              <a:t> </a:t>
            </a:r>
          </a:p>
        </p:txBody>
      </p:sp>
      <p:sp>
        <p:nvSpPr>
          <p:cNvPr id="7" name="مربع نص 6">
            <a:extLst>
              <a:ext uri="{FF2B5EF4-FFF2-40B4-BE49-F238E27FC236}">
                <a16:creationId xmlns:a16="http://schemas.microsoft.com/office/drawing/2014/main" id="{94BCC989-D79D-2A5F-479F-D4FDA2360307}"/>
              </a:ext>
            </a:extLst>
          </p:cNvPr>
          <p:cNvSpPr txBox="1"/>
          <p:nvPr/>
        </p:nvSpPr>
        <p:spPr>
          <a:xfrm>
            <a:off x="285135" y="2215608"/>
            <a:ext cx="6774426" cy="3970318"/>
          </a:xfrm>
          <a:prstGeom prst="rect">
            <a:avLst/>
          </a:prstGeom>
          <a:noFill/>
        </p:spPr>
        <p:txBody>
          <a:bodyPr wrap="square" rtlCol="1">
            <a:spAutoFit/>
          </a:bodyPr>
          <a:lstStyle/>
          <a:p>
            <a:pPr lvl="1" algn="r" rtl="1"/>
            <a:endParaRPr lang="ar-SA" dirty="0">
              <a:solidFill>
                <a:schemeClr val="bg1"/>
              </a:solidFill>
              <a:latin typeface="+mj-lt"/>
            </a:endParaRPr>
          </a:p>
          <a:p>
            <a:pPr lvl="1" algn="r" rtl="1"/>
            <a:r>
              <a:rPr lang="ar-SA" dirty="0">
                <a:solidFill>
                  <a:schemeClr val="bg1"/>
                </a:solidFill>
                <a:latin typeface="+mj-lt"/>
              </a:rPr>
              <a:t>كتابة دالة تغليف حيث تقوم بحماية البيانات من أي وصول غير مصرح عنه بخصوص معرف الموظف</a:t>
            </a:r>
          </a:p>
          <a:p>
            <a:pPr lvl="1" algn="r" rtl="1"/>
            <a:endParaRPr lang="ar-SA" dirty="0">
              <a:solidFill>
                <a:schemeClr val="bg1"/>
              </a:solidFill>
              <a:latin typeface="+mj-lt"/>
            </a:endParaRPr>
          </a:p>
          <a:p>
            <a:pPr lvl="1" algn="r" rtl="1"/>
            <a:endParaRPr lang="ar-SA" dirty="0">
              <a:solidFill>
                <a:schemeClr val="bg1"/>
              </a:solidFill>
              <a:latin typeface="+mj-lt"/>
            </a:endParaRPr>
          </a:p>
          <a:p>
            <a:pPr lvl="1" algn="r" rtl="1"/>
            <a:endParaRPr lang="ar-SA" dirty="0">
              <a:solidFill>
                <a:schemeClr val="bg1"/>
              </a:solidFill>
              <a:latin typeface="+mj-lt"/>
            </a:endParaRPr>
          </a:p>
          <a:p>
            <a:pPr lvl="1" algn="r" rtl="1"/>
            <a:r>
              <a:rPr lang="ar-SA" dirty="0">
                <a:solidFill>
                  <a:schemeClr val="bg1"/>
                </a:solidFill>
                <a:latin typeface="+mj-lt"/>
              </a:rPr>
              <a:t>كتابة دالة تغليف حيث تقوم بحماية البيانات من أي وصول غير مصرح عنه بخصوص اسم المستخدم الخاص بالموظف</a:t>
            </a:r>
          </a:p>
          <a:p>
            <a:pPr lvl="1" algn="r" rtl="1"/>
            <a:endParaRPr lang="ar-SA" dirty="0">
              <a:solidFill>
                <a:schemeClr val="bg1"/>
              </a:solidFill>
              <a:latin typeface="+mj-lt"/>
            </a:endParaRPr>
          </a:p>
          <a:p>
            <a:pPr lvl="1" algn="r" rtl="1"/>
            <a:endParaRPr lang="ar-SA" dirty="0">
              <a:solidFill>
                <a:schemeClr val="bg1"/>
              </a:solidFill>
              <a:latin typeface="+mj-lt"/>
            </a:endParaRPr>
          </a:p>
          <a:p>
            <a:pPr lvl="1" algn="r" rtl="1"/>
            <a:r>
              <a:rPr lang="ar-SA" dirty="0">
                <a:solidFill>
                  <a:schemeClr val="bg1"/>
                </a:solidFill>
                <a:latin typeface="+mj-lt"/>
              </a:rPr>
              <a:t>كتابة دالة تغليف حيث تقوم بحماية البيانات من أي وصول غير مصرح عنه بخصوص كلمة المرور الخاصة بالموظف</a:t>
            </a:r>
          </a:p>
          <a:p>
            <a:pPr lvl="1" algn="r" rtl="1"/>
            <a:endParaRPr lang="ar-SA" dirty="0">
              <a:solidFill>
                <a:schemeClr val="bg1"/>
              </a:solidFill>
              <a:latin typeface="+mj-lt"/>
            </a:endParaRPr>
          </a:p>
          <a:p>
            <a:pPr lvl="1" algn="r" rtl="1"/>
            <a:endParaRPr lang="ar-SA" dirty="0">
              <a:solidFill>
                <a:schemeClr val="bg1"/>
              </a:solidFill>
              <a:latin typeface="+mj-lt"/>
            </a:endParaRPr>
          </a:p>
        </p:txBody>
      </p:sp>
      <p:pic>
        <p:nvPicPr>
          <p:cNvPr id="12" name="عنصر نائب للمحتوى 11">
            <a:extLst>
              <a:ext uri="{FF2B5EF4-FFF2-40B4-BE49-F238E27FC236}">
                <a16:creationId xmlns:a16="http://schemas.microsoft.com/office/drawing/2014/main" id="{876385D1-8DDE-0506-78B1-FF90DF5A48F6}"/>
              </a:ext>
            </a:extLst>
          </p:cNvPr>
          <p:cNvPicPr>
            <a:picLocks noGrp="1" noChangeAspect="1"/>
          </p:cNvPicPr>
          <p:nvPr>
            <p:ph sz="quarter" idx="37"/>
          </p:nvPr>
        </p:nvPicPr>
        <p:blipFill>
          <a:blip r:embed="rId3"/>
          <a:stretch>
            <a:fillRect/>
          </a:stretch>
        </p:blipFill>
        <p:spPr>
          <a:xfrm>
            <a:off x="6906947" y="2215608"/>
            <a:ext cx="4342078" cy="4096702"/>
          </a:xfrm>
        </p:spPr>
      </p:pic>
    </p:spTree>
    <p:extLst>
      <p:ext uri="{BB962C8B-B14F-4D97-AF65-F5344CB8AC3E}">
        <p14:creationId xmlns:p14="http://schemas.microsoft.com/office/powerpoint/2010/main" val="2917059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Employees</a:t>
            </a:r>
            <a:r>
              <a:rPr lang="ar-SA" dirty="0"/>
              <a:t> </a:t>
            </a:r>
          </a:p>
        </p:txBody>
      </p:sp>
      <p:sp>
        <p:nvSpPr>
          <p:cNvPr id="7" name="مربع نص 6">
            <a:extLst>
              <a:ext uri="{FF2B5EF4-FFF2-40B4-BE49-F238E27FC236}">
                <a16:creationId xmlns:a16="http://schemas.microsoft.com/office/drawing/2014/main" id="{94BCC989-D79D-2A5F-479F-D4FDA2360307}"/>
              </a:ext>
            </a:extLst>
          </p:cNvPr>
          <p:cNvSpPr txBox="1"/>
          <p:nvPr/>
        </p:nvSpPr>
        <p:spPr>
          <a:xfrm>
            <a:off x="-117987" y="2215608"/>
            <a:ext cx="6774426" cy="3527119"/>
          </a:xfrm>
          <a:prstGeom prst="rect">
            <a:avLst/>
          </a:prstGeom>
          <a:noFill/>
        </p:spPr>
        <p:txBody>
          <a:bodyPr wrap="square" rtlCol="1">
            <a:spAutoFit/>
          </a:bodyPr>
          <a:lstStyle/>
          <a:p>
            <a:pPr lvl="1" algn="r" rtl="1">
              <a:lnSpc>
                <a:spcPct val="80000"/>
              </a:lnSpc>
            </a:pPr>
            <a:r>
              <a:rPr lang="ar-SA" dirty="0">
                <a:solidFill>
                  <a:schemeClr val="bg1"/>
                </a:solidFill>
                <a:latin typeface="+mj-lt"/>
              </a:rPr>
              <a:t>دالة  من نوع </a:t>
            </a:r>
            <a:r>
              <a:rPr lang="en-US" dirty="0">
                <a:solidFill>
                  <a:schemeClr val="bg1"/>
                </a:solidFill>
                <a:latin typeface="+mj-lt"/>
              </a:rPr>
              <a:t>Boolean </a:t>
            </a:r>
            <a:r>
              <a:rPr lang="ar-SA" dirty="0">
                <a:solidFill>
                  <a:schemeClr val="bg1"/>
                </a:solidFill>
                <a:latin typeface="+mj-lt"/>
              </a:rPr>
              <a:t> تتحقق اذا ما كان الحساب</a:t>
            </a:r>
          </a:p>
          <a:p>
            <a:pPr lvl="1" algn="r" rtl="1">
              <a:lnSpc>
                <a:spcPct val="80000"/>
              </a:lnSpc>
            </a:pPr>
            <a:r>
              <a:rPr lang="ar-SA" dirty="0">
                <a:solidFill>
                  <a:schemeClr val="bg1"/>
                </a:solidFill>
                <a:latin typeface="+mj-lt"/>
              </a:rPr>
              <a:t> موجود  ام لا اذا كان الحساب موجود برجع  </a:t>
            </a:r>
            <a:r>
              <a:rPr lang="en-US" dirty="0">
                <a:solidFill>
                  <a:schemeClr val="bg1"/>
                </a:solidFill>
                <a:latin typeface="+mj-lt"/>
              </a:rPr>
              <a:t>true</a:t>
            </a:r>
          </a:p>
          <a:p>
            <a:pPr lvl="1" algn="r" rtl="1">
              <a:lnSpc>
                <a:spcPct val="80000"/>
              </a:lnSpc>
            </a:pPr>
            <a:r>
              <a:rPr lang="ar-SA" dirty="0">
                <a:solidFill>
                  <a:schemeClr val="bg1"/>
                </a:solidFill>
                <a:latin typeface="+mj-lt"/>
              </a:rPr>
              <a:t>واذا لم يكن  الحساب موجود ترجع </a:t>
            </a:r>
            <a:r>
              <a:rPr lang="en-US" dirty="0">
                <a:solidFill>
                  <a:schemeClr val="bg1"/>
                </a:solidFill>
                <a:latin typeface="+mj-lt"/>
              </a:rPr>
              <a:t>false</a:t>
            </a:r>
            <a:r>
              <a:rPr lang="ar-SA" dirty="0">
                <a:solidFill>
                  <a:schemeClr val="bg1"/>
                </a:solidFill>
                <a:latin typeface="+mj-lt"/>
              </a:rPr>
              <a:t> </a:t>
            </a:r>
          </a:p>
          <a:p>
            <a:pPr lvl="1" algn="r" rtl="1"/>
            <a:endParaRPr lang="ar-SA" dirty="0">
              <a:solidFill>
                <a:schemeClr val="bg1"/>
              </a:solidFill>
              <a:latin typeface="+mj-lt"/>
            </a:endParaRPr>
          </a:p>
          <a:p>
            <a:pPr lvl="1" algn="r" rtl="1"/>
            <a:r>
              <a:rPr lang="ar-SA" dirty="0">
                <a:solidFill>
                  <a:schemeClr val="bg1"/>
                </a:solidFill>
                <a:latin typeface="+mj-lt"/>
              </a:rPr>
              <a:t>حيث تقوم بالبحث ضمن لائحة </a:t>
            </a:r>
            <a:r>
              <a:rPr lang="en-US" dirty="0" err="1">
                <a:solidFill>
                  <a:schemeClr val="bg1"/>
                </a:solidFill>
                <a:latin typeface="+mj-lt"/>
              </a:rPr>
              <a:t>staticAccounts</a:t>
            </a:r>
            <a:r>
              <a:rPr lang="ar-SA" dirty="0">
                <a:solidFill>
                  <a:schemeClr val="bg1"/>
                </a:solidFill>
                <a:latin typeface="+mj-lt"/>
              </a:rPr>
              <a:t> وهذه اللائحة تحتوي على حسابات الموظفين </a:t>
            </a:r>
          </a:p>
          <a:p>
            <a:pPr lvl="1" algn="r" rtl="1"/>
            <a:endParaRPr lang="ar-SA" dirty="0">
              <a:solidFill>
                <a:schemeClr val="bg1"/>
              </a:solidFill>
              <a:latin typeface="+mj-lt"/>
            </a:endParaRPr>
          </a:p>
          <a:p>
            <a:pPr lvl="1" algn="r" rtl="1"/>
            <a:endParaRPr lang="ar-SA" dirty="0">
              <a:solidFill>
                <a:schemeClr val="bg1"/>
              </a:solidFill>
              <a:latin typeface="+mj-lt"/>
            </a:endParaRPr>
          </a:p>
          <a:p>
            <a:pPr lvl="1" algn="r" rtl="1"/>
            <a:endParaRPr lang="ar-SA" dirty="0">
              <a:solidFill>
                <a:schemeClr val="bg1"/>
              </a:solidFill>
              <a:latin typeface="+mj-lt"/>
            </a:endParaRPr>
          </a:p>
          <a:p>
            <a:pPr lvl="1" algn="r" rtl="1"/>
            <a:endParaRPr lang="ar-SA" dirty="0">
              <a:solidFill>
                <a:schemeClr val="bg1"/>
              </a:solidFill>
              <a:latin typeface="+mj-lt"/>
            </a:endParaRPr>
          </a:p>
          <a:p>
            <a:pPr lvl="1" algn="r" rtl="1"/>
            <a:endParaRPr lang="ar-SA" dirty="0">
              <a:solidFill>
                <a:schemeClr val="bg1"/>
              </a:solidFill>
              <a:latin typeface="+mj-lt"/>
            </a:endParaRPr>
          </a:p>
          <a:p>
            <a:pPr lvl="1" algn="r" rtl="1"/>
            <a:r>
              <a:rPr lang="ar-SA" dirty="0">
                <a:solidFill>
                  <a:schemeClr val="bg1"/>
                </a:solidFill>
                <a:latin typeface="+mj-lt"/>
              </a:rPr>
              <a:t>دالة إضافة موظف الى لائحة من نوع </a:t>
            </a:r>
            <a:r>
              <a:rPr lang="en-US" dirty="0">
                <a:solidFill>
                  <a:schemeClr val="bg1"/>
                </a:solidFill>
                <a:latin typeface="+mj-lt"/>
              </a:rPr>
              <a:t>Employee</a:t>
            </a:r>
            <a:r>
              <a:rPr lang="ar-SA" dirty="0">
                <a:solidFill>
                  <a:schemeClr val="bg1"/>
                </a:solidFill>
                <a:latin typeface="+mj-lt"/>
              </a:rPr>
              <a:t> حيث ان اللائحة تخزن </a:t>
            </a:r>
          </a:p>
          <a:p>
            <a:pPr lvl="1" algn="r" rtl="1"/>
            <a:r>
              <a:rPr lang="ar-SA" dirty="0">
                <a:solidFill>
                  <a:schemeClr val="bg1"/>
                </a:solidFill>
                <a:latin typeface="+mj-lt"/>
              </a:rPr>
              <a:t>معلومات الموظفين </a:t>
            </a:r>
          </a:p>
        </p:txBody>
      </p:sp>
      <p:pic>
        <p:nvPicPr>
          <p:cNvPr id="12" name="عنصر نائب للمحتوى 11">
            <a:extLst>
              <a:ext uri="{FF2B5EF4-FFF2-40B4-BE49-F238E27FC236}">
                <a16:creationId xmlns:a16="http://schemas.microsoft.com/office/drawing/2014/main" id="{F4B11901-9114-E342-3314-20867816EC4C}"/>
              </a:ext>
            </a:extLst>
          </p:cNvPr>
          <p:cNvPicPr>
            <a:picLocks noGrp="1" noChangeAspect="1"/>
          </p:cNvPicPr>
          <p:nvPr>
            <p:ph sz="quarter" idx="37"/>
          </p:nvPr>
        </p:nvPicPr>
        <p:blipFill>
          <a:blip r:embed="rId3"/>
          <a:stretch>
            <a:fillRect/>
          </a:stretch>
        </p:blipFill>
        <p:spPr>
          <a:xfrm>
            <a:off x="6528619" y="2117285"/>
            <a:ext cx="4720543" cy="3959049"/>
          </a:xfrm>
        </p:spPr>
      </p:pic>
    </p:spTree>
    <p:extLst>
      <p:ext uri="{BB962C8B-B14F-4D97-AF65-F5344CB8AC3E}">
        <p14:creationId xmlns:p14="http://schemas.microsoft.com/office/powerpoint/2010/main" val="253595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Employees</a:t>
            </a:r>
            <a:r>
              <a:rPr lang="ar-SA" dirty="0"/>
              <a:t> </a:t>
            </a:r>
          </a:p>
        </p:txBody>
      </p:sp>
      <p:sp>
        <p:nvSpPr>
          <p:cNvPr id="7" name="مربع نص 6">
            <a:extLst>
              <a:ext uri="{FF2B5EF4-FFF2-40B4-BE49-F238E27FC236}">
                <a16:creationId xmlns:a16="http://schemas.microsoft.com/office/drawing/2014/main" id="{94BCC989-D79D-2A5F-479F-D4FDA2360307}"/>
              </a:ext>
            </a:extLst>
          </p:cNvPr>
          <p:cNvSpPr txBox="1"/>
          <p:nvPr/>
        </p:nvSpPr>
        <p:spPr>
          <a:xfrm>
            <a:off x="-117987" y="2215608"/>
            <a:ext cx="6774426" cy="1421928"/>
          </a:xfrm>
          <a:prstGeom prst="rect">
            <a:avLst/>
          </a:prstGeom>
          <a:noFill/>
        </p:spPr>
        <p:txBody>
          <a:bodyPr wrap="square" rtlCol="1">
            <a:spAutoFit/>
          </a:bodyPr>
          <a:lstStyle/>
          <a:p>
            <a:pPr lvl="1" algn="r" rtl="1">
              <a:lnSpc>
                <a:spcPct val="80000"/>
              </a:lnSpc>
            </a:pPr>
            <a:r>
              <a:rPr lang="ar-SA" dirty="0">
                <a:solidFill>
                  <a:schemeClr val="bg1"/>
                </a:solidFill>
                <a:latin typeface="+mj-lt"/>
              </a:rPr>
              <a:t>دالة طباعة تقوم بطاعة المعلومات الموظف بالكامل حيث تقوم طباعة كل موظف </a:t>
            </a:r>
          </a:p>
          <a:p>
            <a:pPr lvl="1" algn="r" rtl="1">
              <a:lnSpc>
                <a:spcPct val="80000"/>
              </a:lnSpc>
            </a:pPr>
            <a:r>
              <a:rPr lang="ar-SA" dirty="0">
                <a:solidFill>
                  <a:schemeClr val="bg1"/>
                </a:solidFill>
                <a:latin typeface="+mj-lt"/>
              </a:rPr>
              <a:t>ومعرفه والبيانات الخاصة به </a:t>
            </a:r>
          </a:p>
          <a:p>
            <a:pPr lvl="1" algn="r" rtl="1">
              <a:lnSpc>
                <a:spcPct val="80000"/>
              </a:lnSpc>
            </a:pPr>
            <a:r>
              <a:rPr lang="ar-SA" dirty="0">
                <a:solidFill>
                  <a:schemeClr val="bg1"/>
                </a:solidFill>
                <a:latin typeface="+mj-lt"/>
              </a:rPr>
              <a:t>وتقوم بطباعة  المهام الموكلة اليه </a:t>
            </a:r>
          </a:p>
          <a:p>
            <a:pPr lvl="1" algn="r" rtl="1">
              <a:lnSpc>
                <a:spcPct val="80000"/>
              </a:lnSpc>
            </a:pPr>
            <a:r>
              <a:rPr lang="ar-SA" dirty="0">
                <a:solidFill>
                  <a:schemeClr val="bg1"/>
                </a:solidFill>
                <a:latin typeface="+mj-lt"/>
              </a:rPr>
              <a:t>والتعليقات الخاصة به </a:t>
            </a:r>
          </a:p>
          <a:p>
            <a:pPr lvl="1" algn="r" rtl="1">
              <a:lnSpc>
                <a:spcPct val="80000"/>
              </a:lnSpc>
            </a:pPr>
            <a:r>
              <a:rPr lang="ar-SA" dirty="0">
                <a:solidFill>
                  <a:schemeClr val="bg1"/>
                </a:solidFill>
                <a:latin typeface="+mj-lt"/>
              </a:rPr>
              <a:t>حيث قما بتحسين شكل الطباعة ليكون افضل ما يمكن ويستطيع أي شخص معرفة</a:t>
            </a:r>
          </a:p>
          <a:p>
            <a:pPr lvl="1" algn="r" rtl="1">
              <a:lnSpc>
                <a:spcPct val="80000"/>
              </a:lnSpc>
            </a:pPr>
            <a:r>
              <a:rPr lang="ar-SA" dirty="0">
                <a:solidFill>
                  <a:schemeClr val="bg1"/>
                </a:solidFill>
                <a:latin typeface="+mj-lt"/>
              </a:rPr>
              <a:t> ماذا يحدث</a:t>
            </a:r>
          </a:p>
        </p:txBody>
      </p:sp>
      <p:pic>
        <p:nvPicPr>
          <p:cNvPr id="8" name="عنصر نائب للمحتوى 7">
            <a:extLst>
              <a:ext uri="{FF2B5EF4-FFF2-40B4-BE49-F238E27FC236}">
                <a16:creationId xmlns:a16="http://schemas.microsoft.com/office/drawing/2014/main" id="{544B030F-BA43-BB08-58AE-5C16BDCDEC90}"/>
              </a:ext>
            </a:extLst>
          </p:cNvPr>
          <p:cNvPicPr>
            <a:picLocks noGrp="1" noChangeAspect="1"/>
          </p:cNvPicPr>
          <p:nvPr>
            <p:ph sz="quarter" idx="37"/>
          </p:nvPr>
        </p:nvPicPr>
        <p:blipFill>
          <a:blip r:embed="rId3"/>
          <a:stretch>
            <a:fillRect/>
          </a:stretch>
        </p:blipFill>
        <p:spPr>
          <a:xfrm>
            <a:off x="6548284" y="2215607"/>
            <a:ext cx="4937045" cy="3900057"/>
          </a:xfrm>
        </p:spPr>
      </p:pic>
    </p:spTree>
    <p:extLst>
      <p:ext uri="{BB962C8B-B14F-4D97-AF65-F5344CB8AC3E}">
        <p14:creationId xmlns:p14="http://schemas.microsoft.com/office/powerpoint/2010/main" val="411168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100000">
              <a:schemeClr val="tx2"/>
            </a:gs>
            <a:gs pos="81000">
              <a:schemeClr val="accent6"/>
            </a:gs>
            <a:gs pos="55000">
              <a:srgbClr val="02090E"/>
            </a:gs>
            <a:gs pos="14000">
              <a:schemeClr val="accent4">
                <a:lumMod val="75000"/>
              </a:schemeClr>
            </a:gs>
            <a:gs pos="0">
              <a:schemeClr val="accent4"/>
            </a:gs>
          </a:gsLst>
          <a:lin ang="2700000" scaled="1"/>
          <a:tileRect/>
        </a:gradFill>
        <a:effectLst/>
      </p:bgPr>
    </p:bg>
    <p:spTree>
      <p:nvGrpSpPr>
        <p:cNvPr id="1" name=""/>
        <p:cNvGrpSpPr/>
        <p:nvPr/>
      </p:nvGrpSpPr>
      <p:grpSpPr>
        <a:xfrm>
          <a:off x="0" y="0"/>
          <a:ext cx="0" cy="0"/>
          <a:chOff x="0" y="0"/>
          <a:chExt cx="0" cy="0"/>
        </a:xfrm>
      </p:grpSpPr>
      <p:sp>
        <p:nvSpPr>
          <p:cNvPr id="10" name="عنوان 9">
            <a:extLst>
              <a:ext uri="{FF2B5EF4-FFF2-40B4-BE49-F238E27FC236}">
                <a16:creationId xmlns:a16="http://schemas.microsoft.com/office/drawing/2014/main" id="{B5A33823-5D4A-C205-D542-E4C7B6D1CECC}"/>
              </a:ext>
            </a:extLst>
          </p:cNvPr>
          <p:cNvSpPr>
            <a:spLocks noGrp="1"/>
          </p:cNvSpPr>
          <p:nvPr>
            <p:ph type="title"/>
          </p:nvPr>
        </p:nvSpPr>
        <p:spPr/>
        <p:txBody>
          <a:bodyPr/>
          <a:lstStyle/>
          <a:p>
            <a:pPr algn="r" rtl="1"/>
            <a:r>
              <a:rPr lang="ar-SA" dirty="0"/>
              <a:t>شرح  </a:t>
            </a:r>
            <a:r>
              <a:rPr lang="en-US" dirty="0"/>
              <a:t>Class </a:t>
            </a:r>
            <a:r>
              <a:rPr lang="en-US" altLang="ko-KR" dirty="0"/>
              <a:t> Task</a:t>
            </a:r>
            <a:r>
              <a:rPr lang="ar-SA" dirty="0"/>
              <a:t> </a:t>
            </a:r>
          </a:p>
        </p:txBody>
      </p:sp>
      <p:pic>
        <p:nvPicPr>
          <p:cNvPr id="5" name="عنصر نائب للمحتوى 4">
            <a:extLst>
              <a:ext uri="{FF2B5EF4-FFF2-40B4-BE49-F238E27FC236}">
                <a16:creationId xmlns:a16="http://schemas.microsoft.com/office/drawing/2014/main" id="{6446300C-CFEF-0610-9F98-1386C0AADC8E}"/>
              </a:ext>
            </a:extLst>
          </p:cNvPr>
          <p:cNvPicPr>
            <a:picLocks noGrp="1" noChangeAspect="1"/>
          </p:cNvPicPr>
          <p:nvPr>
            <p:ph sz="quarter" idx="37"/>
          </p:nvPr>
        </p:nvPicPr>
        <p:blipFill>
          <a:blip r:embed="rId3"/>
          <a:stretch>
            <a:fillRect/>
          </a:stretch>
        </p:blipFill>
        <p:spPr>
          <a:xfrm>
            <a:off x="8200103" y="2167351"/>
            <a:ext cx="2694039" cy="4256743"/>
          </a:xfrm>
        </p:spPr>
      </p:pic>
      <p:sp>
        <p:nvSpPr>
          <p:cNvPr id="6" name="مربع نص 5">
            <a:extLst>
              <a:ext uri="{FF2B5EF4-FFF2-40B4-BE49-F238E27FC236}">
                <a16:creationId xmlns:a16="http://schemas.microsoft.com/office/drawing/2014/main" id="{C8C1E6CD-4504-E0B4-B364-5B7FB385CB25}"/>
              </a:ext>
            </a:extLst>
          </p:cNvPr>
          <p:cNvSpPr txBox="1"/>
          <p:nvPr/>
        </p:nvSpPr>
        <p:spPr>
          <a:xfrm>
            <a:off x="884903" y="2167351"/>
            <a:ext cx="5761703" cy="3914918"/>
          </a:xfrm>
          <a:prstGeom prst="rect">
            <a:avLst/>
          </a:prstGeom>
          <a:noFill/>
        </p:spPr>
        <p:txBody>
          <a:bodyPr wrap="square" rtlCol="1">
            <a:spAutoFit/>
          </a:bodyPr>
          <a:lstStyle/>
          <a:p>
            <a:pPr lvl="1" algn="r" rtl="1">
              <a:lnSpc>
                <a:spcPct val="80000"/>
              </a:lnSpc>
            </a:pPr>
            <a:r>
              <a:rPr lang="ar-SA" dirty="0">
                <a:solidFill>
                  <a:schemeClr val="bg1"/>
                </a:solidFill>
                <a:latin typeface="+mj-lt"/>
              </a:rPr>
              <a:t>لدينا جانبا </a:t>
            </a:r>
            <a:r>
              <a:rPr lang="en-US" dirty="0">
                <a:solidFill>
                  <a:schemeClr val="bg1"/>
                </a:solidFill>
                <a:latin typeface="+mj-lt"/>
              </a:rPr>
              <a:t>  Class Task</a:t>
            </a:r>
            <a:r>
              <a:rPr lang="ar-SA" dirty="0">
                <a:solidFill>
                  <a:schemeClr val="bg1"/>
                </a:solidFill>
                <a:latin typeface="+mj-lt"/>
              </a:rPr>
              <a:t>الذي يمثل المهام في المشروع  ويحتوي  على الخصائص </a:t>
            </a:r>
          </a:p>
          <a:p>
            <a:pPr lvl="1" algn="r" rtl="1">
              <a:lnSpc>
                <a:spcPct val="80000"/>
              </a:lnSpc>
            </a:pPr>
            <a:endParaRPr lang="en-US" dirty="0">
              <a:solidFill>
                <a:schemeClr val="bg1"/>
              </a:solidFill>
              <a:latin typeface="+mj-lt"/>
            </a:endParaRPr>
          </a:p>
          <a:p>
            <a:pPr lvl="1" indent="-285750" algn="r" rtl="1">
              <a:lnSpc>
                <a:spcPct val="80000"/>
              </a:lnSpc>
              <a:buFont typeface="Arial" panose="020B0604020202020204" pitchFamily="34" charset="0"/>
              <a:buChar char="•"/>
            </a:pPr>
            <a:r>
              <a:rPr lang="en-US" dirty="0">
                <a:solidFill>
                  <a:schemeClr val="bg1"/>
                </a:solidFill>
                <a:latin typeface="+mj-lt"/>
              </a:rPr>
              <a:t>Id</a:t>
            </a:r>
            <a:r>
              <a:rPr lang="ar-SA" dirty="0">
                <a:solidFill>
                  <a:schemeClr val="bg1"/>
                </a:solidFill>
                <a:latin typeface="+mj-lt"/>
              </a:rPr>
              <a:t>  معرف (رقم فريد)                      نوع البيانات </a:t>
            </a:r>
            <a:r>
              <a:rPr lang="en-US" dirty="0">
                <a:solidFill>
                  <a:schemeClr val="bg1"/>
                </a:solidFill>
                <a:latin typeface="+mj-lt"/>
              </a:rPr>
              <a:t>int</a:t>
            </a:r>
          </a:p>
          <a:p>
            <a:pPr lvl="1" indent="-285750" algn="r" rtl="1">
              <a:lnSpc>
                <a:spcPct val="80000"/>
              </a:lnSpc>
              <a:buFont typeface="Arial" panose="020B0604020202020204" pitchFamily="34" charset="0"/>
              <a:buChar char="•"/>
            </a:pPr>
            <a:r>
              <a:rPr lang="en-US" dirty="0" err="1">
                <a:solidFill>
                  <a:schemeClr val="bg1"/>
                </a:solidFill>
                <a:latin typeface="+mj-lt"/>
              </a:rPr>
              <a:t>TaskNeme</a:t>
            </a:r>
            <a:r>
              <a:rPr lang="en-US" dirty="0">
                <a:solidFill>
                  <a:schemeClr val="bg1"/>
                </a:solidFill>
                <a:latin typeface="+mj-lt"/>
              </a:rPr>
              <a:t>  </a:t>
            </a:r>
            <a:r>
              <a:rPr lang="ar-SA" dirty="0">
                <a:solidFill>
                  <a:schemeClr val="bg1"/>
                </a:solidFill>
                <a:latin typeface="+mj-lt"/>
              </a:rPr>
              <a:t>  الاسم                    نوع البيانات</a:t>
            </a:r>
            <a:r>
              <a:rPr lang="en-US" dirty="0">
                <a:solidFill>
                  <a:schemeClr val="bg1"/>
                </a:solidFill>
                <a:latin typeface="+mj-lt"/>
              </a:rPr>
              <a:t>String</a:t>
            </a:r>
            <a:endParaRPr lang="ar-SA" dirty="0">
              <a:solidFill>
                <a:schemeClr val="bg1"/>
              </a:solidFill>
              <a:latin typeface="+mj-lt"/>
            </a:endParaRPr>
          </a:p>
          <a:p>
            <a:pPr lvl="1" indent="-285750" algn="r" rtl="1">
              <a:lnSpc>
                <a:spcPct val="80000"/>
              </a:lnSpc>
              <a:buFont typeface="Arial" panose="020B0604020202020204" pitchFamily="34" charset="0"/>
              <a:buChar char="•"/>
            </a:pPr>
            <a:r>
              <a:rPr lang="en-US" dirty="0">
                <a:solidFill>
                  <a:schemeClr val="bg1"/>
                </a:solidFill>
                <a:latin typeface="+mj-lt"/>
              </a:rPr>
              <a:t>Start</a:t>
            </a:r>
            <a:r>
              <a:rPr lang="ar-SA" dirty="0">
                <a:solidFill>
                  <a:schemeClr val="bg1"/>
                </a:solidFill>
                <a:latin typeface="+mj-lt"/>
              </a:rPr>
              <a:t>  البداية                                نوع البيانات </a:t>
            </a:r>
            <a:r>
              <a:rPr lang="en-US" dirty="0">
                <a:solidFill>
                  <a:schemeClr val="bg1"/>
                </a:solidFill>
                <a:latin typeface="+mj-lt"/>
              </a:rPr>
              <a:t>Date</a:t>
            </a:r>
            <a:endParaRPr lang="ar-SA" dirty="0">
              <a:solidFill>
                <a:schemeClr val="bg1"/>
              </a:solidFill>
              <a:latin typeface="+mj-lt"/>
            </a:endParaRPr>
          </a:p>
          <a:p>
            <a:pPr lvl="1" indent="-285750" algn="r" rtl="1">
              <a:lnSpc>
                <a:spcPct val="80000"/>
              </a:lnSpc>
              <a:buFont typeface="Arial" panose="020B0604020202020204" pitchFamily="34" charset="0"/>
              <a:buChar char="•"/>
            </a:pPr>
            <a:r>
              <a:rPr lang="en-US" dirty="0">
                <a:solidFill>
                  <a:schemeClr val="bg1"/>
                </a:solidFill>
                <a:latin typeface="+mj-lt"/>
              </a:rPr>
              <a:t>End </a:t>
            </a:r>
            <a:r>
              <a:rPr lang="ar-SA" dirty="0">
                <a:solidFill>
                  <a:schemeClr val="bg1"/>
                </a:solidFill>
                <a:latin typeface="+mj-lt"/>
              </a:rPr>
              <a:t>   النهاية                               نوع البيانات </a:t>
            </a:r>
            <a:r>
              <a:rPr lang="en-US" dirty="0">
                <a:solidFill>
                  <a:schemeClr val="bg1"/>
                </a:solidFill>
                <a:latin typeface="+mj-lt"/>
              </a:rPr>
              <a:t>Date</a:t>
            </a:r>
            <a:endParaRPr lang="ar-SA" dirty="0">
              <a:solidFill>
                <a:schemeClr val="bg1"/>
              </a:solidFill>
              <a:latin typeface="+mj-lt"/>
            </a:endParaRPr>
          </a:p>
          <a:p>
            <a:pPr lvl="1" indent="-285750" algn="r" rtl="1">
              <a:lnSpc>
                <a:spcPct val="80000"/>
              </a:lnSpc>
              <a:buFont typeface="Arial" panose="020B0604020202020204" pitchFamily="34" charset="0"/>
              <a:buChar char="•"/>
            </a:pPr>
            <a:r>
              <a:rPr lang="en-US" dirty="0">
                <a:solidFill>
                  <a:schemeClr val="bg1"/>
                </a:solidFill>
                <a:latin typeface="+mj-lt"/>
              </a:rPr>
              <a:t>Status </a:t>
            </a:r>
            <a:r>
              <a:rPr lang="ar-SA" dirty="0">
                <a:solidFill>
                  <a:schemeClr val="bg1"/>
                </a:solidFill>
                <a:latin typeface="+mj-lt"/>
              </a:rPr>
              <a:t> الحالة                              نوع البيانات </a:t>
            </a:r>
            <a:r>
              <a:rPr lang="en-US" dirty="0">
                <a:solidFill>
                  <a:schemeClr val="bg1"/>
                </a:solidFill>
                <a:latin typeface="+mj-lt"/>
              </a:rPr>
              <a:t>String</a:t>
            </a:r>
            <a:endParaRPr lang="ar-SA" dirty="0">
              <a:solidFill>
                <a:schemeClr val="bg1"/>
              </a:solidFill>
              <a:latin typeface="+mj-lt"/>
            </a:endParaRPr>
          </a:p>
          <a:p>
            <a:pPr lvl="1" indent="-285750" algn="r" rtl="1">
              <a:lnSpc>
                <a:spcPct val="80000"/>
              </a:lnSpc>
              <a:buFont typeface="Arial" panose="020B0604020202020204" pitchFamily="34" charset="0"/>
              <a:buChar char="•"/>
            </a:pPr>
            <a:r>
              <a:rPr lang="en-US" dirty="0" err="1">
                <a:solidFill>
                  <a:schemeClr val="bg1"/>
                </a:solidFill>
                <a:latin typeface="+mj-lt"/>
              </a:rPr>
              <a:t>Desscription</a:t>
            </a:r>
            <a:r>
              <a:rPr lang="en-US" dirty="0">
                <a:solidFill>
                  <a:schemeClr val="bg1"/>
                </a:solidFill>
                <a:latin typeface="+mj-lt"/>
              </a:rPr>
              <a:t> </a:t>
            </a:r>
            <a:r>
              <a:rPr lang="ar-SA" dirty="0">
                <a:solidFill>
                  <a:schemeClr val="bg1"/>
                </a:solidFill>
                <a:latin typeface="+mj-lt"/>
              </a:rPr>
              <a:t>  وصف                   نوع البيانات </a:t>
            </a:r>
            <a:r>
              <a:rPr lang="en-US" dirty="0">
                <a:solidFill>
                  <a:schemeClr val="bg1"/>
                </a:solidFill>
                <a:latin typeface="+mj-lt"/>
              </a:rPr>
              <a:t>String</a:t>
            </a:r>
            <a:endParaRPr lang="ar-SA" dirty="0">
              <a:solidFill>
                <a:schemeClr val="bg1"/>
              </a:solidFill>
              <a:latin typeface="+mj-lt"/>
            </a:endParaRPr>
          </a:p>
          <a:p>
            <a:pPr lvl="1" indent="-285750" algn="r" rtl="1">
              <a:lnSpc>
                <a:spcPct val="80000"/>
              </a:lnSpc>
              <a:buFont typeface="Arial" panose="020B0604020202020204" pitchFamily="34" charset="0"/>
              <a:buChar char="•"/>
            </a:pPr>
            <a:r>
              <a:rPr lang="en-US" dirty="0" err="1">
                <a:solidFill>
                  <a:schemeClr val="bg1"/>
                </a:solidFill>
                <a:latin typeface="+mj-lt"/>
              </a:rPr>
              <a:t>NumberOfHours</a:t>
            </a:r>
            <a:r>
              <a:rPr lang="en-US" dirty="0">
                <a:solidFill>
                  <a:schemeClr val="bg1"/>
                </a:solidFill>
                <a:latin typeface="+mj-lt"/>
              </a:rPr>
              <a:t> </a:t>
            </a:r>
            <a:r>
              <a:rPr lang="ar-SA" dirty="0">
                <a:solidFill>
                  <a:schemeClr val="bg1"/>
                </a:solidFill>
                <a:latin typeface="+mj-lt"/>
              </a:rPr>
              <a:t>  عدد  ساعات      نوع البيانات </a:t>
            </a:r>
            <a:r>
              <a:rPr lang="en-US" dirty="0">
                <a:solidFill>
                  <a:schemeClr val="bg1"/>
                </a:solidFill>
                <a:latin typeface="+mj-lt"/>
              </a:rPr>
              <a:t>int    </a:t>
            </a:r>
            <a:endParaRPr lang="ar-SA" dirty="0">
              <a:solidFill>
                <a:schemeClr val="bg1"/>
              </a:solidFill>
              <a:latin typeface="+mj-lt"/>
            </a:endParaRPr>
          </a:p>
          <a:p>
            <a:pPr lvl="1" indent="-285750" algn="r" rtl="1">
              <a:lnSpc>
                <a:spcPct val="80000"/>
              </a:lnSpc>
              <a:buFont typeface="Arial" panose="020B0604020202020204" pitchFamily="34" charset="0"/>
              <a:buChar char="•"/>
            </a:pPr>
            <a:r>
              <a:rPr lang="en-US" dirty="0" err="1">
                <a:solidFill>
                  <a:schemeClr val="bg1"/>
                </a:solidFill>
                <a:latin typeface="+mj-lt"/>
              </a:rPr>
              <a:t>EmployeeId</a:t>
            </a:r>
            <a:r>
              <a:rPr lang="ar-SA" dirty="0">
                <a:solidFill>
                  <a:schemeClr val="bg1"/>
                </a:solidFill>
                <a:latin typeface="+mj-lt"/>
              </a:rPr>
              <a:t> معرف الموظف       نوع البيانات</a:t>
            </a:r>
            <a:r>
              <a:rPr lang="en-US" dirty="0">
                <a:solidFill>
                  <a:schemeClr val="bg1"/>
                </a:solidFill>
                <a:latin typeface="+mj-lt"/>
              </a:rPr>
              <a:t>Employee </a:t>
            </a:r>
          </a:p>
          <a:p>
            <a:pPr lvl="1" indent="-285750" algn="r" rtl="1">
              <a:lnSpc>
                <a:spcPct val="80000"/>
              </a:lnSpc>
              <a:buFont typeface="Arial" panose="020B0604020202020204" pitchFamily="34" charset="0"/>
              <a:buChar char="•"/>
            </a:pPr>
            <a:r>
              <a:rPr lang="en-US" dirty="0" err="1">
                <a:solidFill>
                  <a:schemeClr val="bg1"/>
                </a:solidFill>
                <a:latin typeface="+mj-lt"/>
              </a:rPr>
              <a:t>PlanId</a:t>
            </a:r>
            <a:r>
              <a:rPr lang="en-US" dirty="0">
                <a:solidFill>
                  <a:schemeClr val="bg1"/>
                </a:solidFill>
                <a:latin typeface="+mj-lt"/>
              </a:rPr>
              <a:t> </a:t>
            </a:r>
            <a:r>
              <a:rPr lang="ar-SA" dirty="0">
                <a:solidFill>
                  <a:schemeClr val="bg1"/>
                </a:solidFill>
                <a:latin typeface="+mj-lt"/>
              </a:rPr>
              <a:t> معرف الخطة                      نوع  البيانات </a:t>
            </a:r>
            <a:r>
              <a:rPr lang="en-US" dirty="0">
                <a:solidFill>
                  <a:schemeClr val="bg1"/>
                </a:solidFill>
                <a:latin typeface="+mj-lt"/>
              </a:rPr>
              <a:t>Plan</a:t>
            </a:r>
            <a:r>
              <a:rPr lang="ar-SA" dirty="0">
                <a:solidFill>
                  <a:schemeClr val="bg1"/>
                </a:solidFill>
                <a:latin typeface="+mj-lt"/>
              </a:rPr>
              <a:t> </a:t>
            </a:r>
          </a:p>
          <a:p>
            <a:pPr marL="171450" lvl="1" algn="r" rtl="1">
              <a:lnSpc>
                <a:spcPct val="80000"/>
              </a:lnSpc>
            </a:pPr>
            <a:endParaRPr lang="ar-SA" dirty="0">
              <a:solidFill>
                <a:schemeClr val="bg1"/>
              </a:solidFill>
              <a:latin typeface="+mj-lt"/>
            </a:endParaRPr>
          </a:p>
          <a:p>
            <a:pPr lvl="1" indent="0" algn="r" rtl="1">
              <a:lnSpc>
                <a:spcPct val="80000"/>
              </a:lnSpc>
              <a:buNone/>
            </a:pPr>
            <a:r>
              <a:rPr lang="ar-SA" dirty="0">
                <a:solidFill>
                  <a:schemeClr val="bg1"/>
                </a:solidFill>
                <a:latin typeface="+mj-lt"/>
              </a:rPr>
              <a:t>هذه هي المعلومات التي يجب ان تتوفر عند انشاء كائن من  </a:t>
            </a:r>
            <a:r>
              <a:rPr lang="en-US" dirty="0">
                <a:solidFill>
                  <a:schemeClr val="bg1"/>
                </a:solidFill>
                <a:latin typeface="+mj-lt"/>
              </a:rPr>
              <a:t>Class Task</a:t>
            </a:r>
            <a:r>
              <a:rPr lang="ar-SA" dirty="0">
                <a:solidFill>
                  <a:schemeClr val="bg1"/>
                </a:solidFill>
                <a:latin typeface="+mj-lt"/>
              </a:rPr>
              <a:t>مع التزام</a:t>
            </a:r>
          </a:p>
          <a:p>
            <a:pPr lvl="1" indent="0" algn="r" rtl="1">
              <a:lnSpc>
                <a:spcPct val="80000"/>
              </a:lnSpc>
              <a:buNone/>
            </a:pPr>
            <a:r>
              <a:rPr lang="ar-SA" dirty="0">
                <a:solidFill>
                  <a:schemeClr val="bg1"/>
                </a:solidFill>
                <a:latin typeface="+mj-lt"/>
              </a:rPr>
              <a:t>في أنواع  البيانات المرفقة </a:t>
            </a:r>
          </a:p>
          <a:p>
            <a:pPr algn="r"/>
            <a:endParaRPr lang="ar-SA" dirty="0"/>
          </a:p>
        </p:txBody>
      </p:sp>
    </p:spTree>
    <p:extLst>
      <p:ext uri="{BB962C8B-B14F-4D97-AF65-F5344CB8AC3E}">
        <p14:creationId xmlns:p14="http://schemas.microsoft.com/office/powerpoint/2010/main" val="300889003"/>
      </p:ext>
    </p:extLst>
  </p:cSld>
  <p:clrMapOvr>
    <a:masterClrMapping/>
  </p:clrMapOvr>
</p:sld>
</file>

<file path=ppt/theme/theme1.xml><?xml version="1.0" encoding="utf-8"?>
<a:theme xmlns:a="http://schemas.openxmlformats.org/drawingml/2006/main" name="Custom">
  <a:themeElements>
    <a:clrScheme name="Custom 17">
      <a:dk1>
        <a:srgbClr val="000000"/>
      </a:dk1>
      <a:lt1>
        <a:srgbClr val="FFFFFF"/>
      </a:lt1>
      <a:dk2>
        <a:srgbClr val="FC4EFB"/>
      </a:dk2>
      <a:lt2>
        <a:srgbClr val="E7E6E6"/>
      </a:lt2>
      <a:accent1>
        <a:srgbClr val="FAF24C"/>
      </a:accent1>
      <a:accent2>
        <a:srgbClr val="5EFCAC"/>
      </a:accent2>
      <a:accent3>
        <a:srgbClr val="73EBF9"/>
      </a:accent3>
      <a:accent4>
        <a:srgbClr val="316CFC"/>
      </a:accent4>
      <a:accent5>
        <a:srgbClr val="B059FD"/>
      </a:accent5>
      <a:accent6>
        <a:srgbClr val="9405FC"/>
      </a:accent6>
      <a:hlink>
        <a:srgbClr val="FFFFFF"/>
      </a:hlink>
      <a:folHlink>
        <a:srgbClr val="FFFFFF"/>
      </a:folHlink>
    </a:clrScheme>
    <a:fontScheme name="Custom 15">
      <a:majorFont>
        <a:latin typeface="Biome"/>
        <a:ea typeface=""/>
        <a:cs typeface=""/>
      </a:majorFont>
      <a:minorFont>
        <a:latin typeface="Arial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36837_win32_SL_V11" id="{EAD6EF7B-6F25-4469-AF6A-07D6EB1461DD}" vid="{30FEA78B-2F89-4FF0-8415-E3920802C5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78D9019-7CE1-4B77-8F5D-67F6576598CB}">
  <ds:schemaRefs>
    <ds:schemaRef ds:uri="http://schemas.microsoft.com/sharepoint/v3/contenttype/forms"/>
  </ds:schemaRefs>
</ds:datastoreItem>
</file>

<file path=customXml/itemProps2.xml><?xml version="1.0" encoding="utf-8"?>
<ds:datastoreItem xmlns:ds="http://schemas.openxmlformats.org/officeDocument/2006/customXml" ds:itemID="{E42E6C21-1752-4E06-9FE3-208D45ADB66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F6E7B4D-FB62-47B7-AAA7-0DEC9938DB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409</TotalTime>
  <Words>2545</Words>
  <Application>Microsoft Office PowerPoint</Application>
  <PresentationFormat>شاشة عريضة</PresentationFormat>
  <Paragraphs>464</Paragraphs>
  <Slides>54</Slides>
  <Notes>53</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54</vt:i4>
      </vt:variant>
    </vt:vector>
  </HeadingPairs>
  <TitlesOfParts>
    <vt:vector size="61" baseType="lpstr">
      <vt:lpstr>Arial</vt:lpstr>
      <vt:lpstr>Arial Nova</vt:lpstr>
      <vt:lpstr>Bahij TheSansArabic SemiLight</vt:lpstr>
      <vt:lpstr>Biome</vt:lpstr>
      <vt:lpstr>Calibri</vt:lpstr>
      <vt:lpstr>Spartan</vt:lpstr>
      <vt:lpstr>Custom</vt:lpstr>
      <vt:lpstr>عرض تقديمي في PowerPoint</vt:lpstr>
      <vt:lpstr>شرح  المخطط </vt:lpstr>
      <vt:lpstr>شرح  المخطط </vt:lpstr>
      <vt:lpstr>شرح  Class Employees </vt:lpstr>
      <vt:lpstr>شرح  Class Employees </vt:lpstr>
      <vt:lpstr>شرح  Class Employees </vt:lpstr>
      <vt:lpstr>شرح  Class Employees </vt:lpstr>
      <vt:lpstr>شرح  Class Employees </vt:lpstr>
      <vt:lpstr>شرح  Class  Task </vt:lpstr>
      <vt:lpstr>شرح  Class  Task </vt:lpstr>
      <vt:lpstr>شرح  Class  Task </vt:lpstr>
      <vt:lpstr>شرح  Class  Task </vt:lpstr>
      <vt:lpstr>شرح  Class  Task </vt:lpstr>
      <vt:lpstr>شرح  Class  Task </vt:lpstr>
      <vt:lpstr>شرح  Class  Comment </vt:lpstr>
      <vt:lpstr>شرح  Class  Comment </vt:lpstr>
      <vt:lpstr>شرح  Class  Comment </vt:lpstr>
      <vt:lpstr>شرح  Class  Comment </vt:lpstr>
      <vt:lpstr>شرح  Class Plan </vt:lpstr>
      <vt:lpstr>شرح  Class Plan </vt:lpstr>
      <vt:lpstr>شرح  Class Plan </vt:lpstr>
      <vt:lpstr>شرح  Class Plan </vt:lpstr>
      <vt:lpstr>شرح  Class Plan </vt:lpstr>
      <vt:lpstr>شرح  Class Plan </vt:lpstr>
      <vt:lpstr>شرح  Class Projects </vt:lpstr>
      <vt:lpstr>شرح  Class Projects </vt:lpstr>
      <vt:lpstr>شرح  Class Projects </vt:lpstr>
      <vt:lpstr>شرح  Class Projects </vt:lpstr>
      <vt:lpstr>شرح  Class Projects </vt:lpstr>
      <vt:lpstr>Class main شرح</vt:lpstr>
      <vt:lpstr>شرح Class main </vt:lpstr>
      <vt:lpstr>شرح Class main </vt:lpstr>
      <vt:lpstr>شرح Class main </vt:lpstr>
      <vt:lpstr>شرح Class main </vt:lpstr>
      <vt:lpstr>شرح Class main </vt:lpstr>
      <vt:lpstr>شرح Class main </vt:lpstr>
      <vt:lpstr>شرح Class main </vt:lpstr>
      <vt:lpstr>شرح Class main </vt:lpstr>
      <vt:lpstr>شرح Class main </vt:lpstr>
      <vt:lpstr>شرح Class main </vt:lpstr>
      <vt:lpstr>شرح Class main </vt:lpstr>
      <vt:lpstr>شرح Class main </vt:lpstr>
      <vt:lpstr>شرح Class main </vt:lpstr>
      <vt:lpstr>صور خرج الكود </vt:lpstr>
      <vt:lpstr>صور خرج </vt:lpstr>
      <vt:lpstr>صور خرج </vt:lpstr>
      <vt:lpstr>صور خرج </vt:lpstr>
      <vt:lpstr>صور خرج </vt:lpstr>
      <vt:lpstr>صور خرج </vt:lpstr>
      <vt:lpstr>صور خرج </vt:lpstr>
      <vt:lpstr>صور خرج </vt:lpstr>
      <vt:lpstr>صور خرج </vt:lpstr>
      <vt:lpstr>صور خرج </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dc:title>
  <dc:creator>ITE Ahhmad Al Abass</dc:creator>
  <cp:lastModifiedBy>ITE Ahhmad Al Abass</cp:lastModifiedBy>
  <cp:revision>17</cp:revision>
  <dcterms:created xsi:type="dcterms:W3CDTF">2024-01-05T14:58:10Z</dcterms:created>
  <dcterms:modified xsi:type="dcterms:W3CDTF">2024-07-27T14:22:56Z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