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BF0D-2655-17B8-E7C2-98B04A419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577DD-7D74-4C58-78A9-3505E842A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846B-E8B3-F2FC-F4AC-6DC34DCE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9D65-67AD-429E-B2ED-8C9699B4A7C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1B549-7793-A4C3-EDDA-11E20703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FFFCA-48EB-F1F0-24CC-91DA190A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42F-9357-4390-AACA-56277A23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1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C947-7F24-2E49-16F3-C1DB70AE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8C782-CB12-C85A-43D7-F3F63EA40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4FBD-20D1-216B-2B31-7D12CEFF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9D65-67AD-429E-B2ED-8C9699B4A7C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C3EB-6F2E-C4C1-BB56-31EB375C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F0F58-D332-3406-66A7-53ABFE92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42F-9357-4390-AACA-56277A23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7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B2248-15A3-FC6C-0E87-0A897B70E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B7B71-87E2-0803-3472-32F9066EC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64B76-2381-630A-60D7-A3C57EE5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9D65-67AD-429E-B2ED-8C9699B4A7C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FDD7-82C3-D1FB-F7DE-0B27344A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0FD94-2D6F-86D1-4A0A-C1D75282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42F-9357-4390-AACA-56277A23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9219-0BF4-A4DC-B759-EEC6864D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6F90E-7850-34DA-ED35-9D6D5FE3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8722B-93AD-7EB1-3AAD-E7204E1B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9D65-67AD-429E-B2ED-8C9699B4A7C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E2EA-1427-D39A-3EC6-D4CD9DCA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EE40-63E0-EF22-5758-80EC1426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42F-9357-4390-AACA-56277A23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3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840B-5E20-4729-E58A-CCAAE958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3AC95-5920-0313-EC1E-69CF4FED7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9A71-823D-49E6-C740-4646DC20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9D65-67AD-429E-B2ED-8C9699B4A7C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27349-367D-DE9D-EFCA-1283ED2A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C24F-1D66-FB6C-501F-975BBAE8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42F-9357-4390-AACA-56277A23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4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F4DF-4FE0-0E8A-8CA5-1C05B7DE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C146-1CA8-36B5-16BD-BF2FEA06C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4AE2E-1CED-ABB4-CCAB-23CD42450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26B8-4A73-2690-4092-D07B0EDA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9D65-67AD-429E-B2ED-8C9699B4A7C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D8A24-76B1-57AB-5CF7-855F9233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DA764-F601-F7F1-9FA1-A07B7B4A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42F-9357-4390-AACA-56277A23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8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7EE8-EB98-A97A-E8F6-3A39BB1C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A9B3-3500-9D3C-BA72-11D49C6BE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ADC30-F39B-0F4E-290E-B9070B0BC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92B5B-AADC-BFFD-681A-30A8A95F5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E4C7-C564-F6F6-ECCD-5C28ACA22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74F89-40DA-F641-5960-B20D4477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9D65-67AD-429E-B2ED-8C9699B4A7C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82557-0EFB-52F9-66B1-16E4EC62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4BFAC-CC65-FAFB-AB9C-094E4F02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42F-9357-4390-AACA-56277A23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0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DD50-4836-4A27-3CA3-C7E34FEC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DF9D8-E4DC-A138-4557-488F9D52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9D65-67AD-429E-B2ED-8C9699B4A7C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77D22-1AD0-A1E9-2414-3B780AB4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06EEB-ECD6-92E6-14F6-5C380531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42F-9357-4390-AACA-56277A23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8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291B0-8C1D-D261-E915-2AB5A165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9D65-67AD-429E-B2ED-8C9699B4A7C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73AD9-B40C-5EE2-8EAF-CD5D7437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1FAC3-F9AE-520F-9C1B-BB93823E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42F-9357-4390-AACA-56277A23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9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313B-36D7-29AF-6848-F95B43D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A202-0A14-9B67-E0FB-6EA0DE8B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A0DBA-8EDC-5FF2-5B6E-345619443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5BB58-2152-72F8-CEFF-82332AD1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9D65-67AD-429E-B2ED-8C9699B4A7C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FADAD-1E1F-DC40-DB3A-F67AB0D6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36597-90FD-ACE2-5E21-83F80D71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42F-9357-4390-AACA-56277A23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3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E1F2-3A2E-2CFB-501E-C3204963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89579-9A3A-0B55-3D6D-26AB983BE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214C1-15DC-FCBB-03EA-1D2155412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5211B-1C4F-1D46-1593-B011E6B8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9D65-67AD-429E-B2ED-8C9699B4A7C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07BDF-722D-57AA-7408-D84A386D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A5FC1-0F69-37BF-82E3-37621CB8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B42F-9357-4390-AACA-56277A23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BC403-6939-0481-702C-180B330E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F073B-4C19-16F8-83D1-60647344A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DCBC9-A084-1115-0490-AF01AE7B8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29D65-67AD-429E-B2ED-8C9699B4A7C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81A0-7875-0D4C-D0E6-133418338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62C4-D87C-96F8-A428-80817ED2F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21B42F-9357-4390-AACA-56277A23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F31F-DCDD-F1AE-3E4A-165E9ED9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numbers from 0 to 99</a:t>
            </a:r>
          </a:p>
        </p:txBody>
      </p:sp>
    </p:spTree>
    <p:extLst>
      <p:ext uri="{BB962C8B-B14F-4D97-AF65-F5344CB8AC3E}">
        <p14:creationId xmlns:p14="http://schemas.microsoft.com/office/powerpoint/2010/main" val="19978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Print numbers from 0 to 99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 numbers from 0 to 99</dc:title>
  <dc:creator>Ahmet Aştar</dc:creator>
  <cp:lastModifiedBy>Ahmet Aştar</cp:lastModifiedBy>
  <cp:revision>1</cp:revision>
  <dcterms:created xsi:type="dcterms:W3CDTF">2024-03-16T15:30:38Z</dcterms:created>
  <dcterms:modified xsi:type="dcterms:W3CDTF">2024-03-16T15:32:51Z</dcterms:modified>
</cp:coreProperties>
</file>