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AD87-9F18-30CA-2FE9-C16F90855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B24A0-921F-1521-76F0-94F94A1E1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31EC-DD9C-316E-494A-1807CB70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6752-FBC9-0B5F-3C54-09F8E1C6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E0B-DB49-5505-142F-EF25FFD1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9FDD-8840-73D0-8F22-42800D1B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A6F9-394B-720E-0397-109A9357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87FD-410B-D6F8-2798-F057E77A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1C4C-C169-AEFE-D8AC-7FBB0386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EBBF-D343-F71B-5820-16C0DC4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E997-ABE5-1996-5BDE-72B4022E3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DE0BB-6B42-8ADC-DC0A-85EF3DED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92D9-FE54-E277-872C-95D5A4E0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5B04-1797-D6DA-FB80-0503F9F2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77C7-654A-C264-5F27-40CFFC26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D1BB-E856-D3CB-0649-C99CFEF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5523-7B93-5F95-E8A6-661F91FF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BEAB-9AD3-A523-86A3-08B8DFF2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5A0-E238-8D1D-179F-918A20A3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2BB4-579B-3A3A-3802-1B1BB13E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AAB7-9C5F-BB17-7253-993AB648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AEDB1-ECF9-E0E8-59E5-5CCAB310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09E9-82E4-02C0-D5B3-69694433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21FE-BD34-000A-2B6F-437233B9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8319-0404-44AB-CB83-A267EB57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B3CA-DDBA-1482-B984-840298BA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1F6F-C508-2EB8-5BA7-7C86F71B0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848D5-A548-589F-B466-D9366A1DA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38681-E054-561C-9CBC-C4D04282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68A0-BB84-684D-B063-941B0F6B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8C7D7-C9A2-C24E-6954-0B4B64D9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9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0A62-A444-9231-718E-358BD1BF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1115-D5A9-1631-F257-5507DEFCD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A5B2D-A314-C1C5-071D-E50669C9A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B31F7-78E4-5A93-01D3-F753F4F3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A9D02-115A-6270-F9C6-9D4412613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CF083-39D0-AA2D-03A4-579B0A1D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A15A2-A90D-549B-54C5-E65EFEE7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D05ED-636B-F2F4-DF9B-B02C869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5FAA-B6CC-8479-5B88-72722206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B676E-831B-7D6C-BAE7-09201ADF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BF4FF-3846-DEAF-5B01-02CE202E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42B64-E2AA-8045-821F-B67F81C3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DE5E0-8794-B096-0985-FCEEF073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2D209-0E2F-64A5-C6EF-701A882F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EA8C6-D161-DF27-C827-18D6A61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7DE5-64AD-B7B8-B8BA-10213516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5097-FC6F-4604-7960-57E1E11E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0776D-30A6-7DB6-AB65-C4B7CE519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7FF9D-CDF9-F5D9-2863-16F51F10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9C6C5-CD10-961E-B0BD-2A511BB3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74537-3EA1-E7C6-AAC6-B87F0D5D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923E-7DFB-7812-805E-8F799A96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9F5FB-56F6-937C-7BE1-66811DE23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B5AF-0EA2-0F2D-3808-C0240C80C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EB96-A8EE-91F7-27F2-65AA35E2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E0129-1B32-8C8A-48F5-649BF370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99B22-2926-E19F-2735-F587D885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FB710-A905-1D64-B471-B99FD8FB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B34B-A3BE-4B9E-8A74-89427991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483E-7503-083E-6171-BDB280E35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3CC57-156F-4840-B2DB-ED122FCA852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A27F-464A-3BBC-3B80-A9FF26CD8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1A71-ACC7-7EFB-574D-427A8E6B3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9CEDA-6CFC-4852-9489-ECDD3658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FCED-593F-6AF7-3B13-ACB1DC8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numbers from 99 to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EE33-9BF3-E615-4E1A-E1E403A4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6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Print numbers from 99 to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numbers from 99 to 0</dc:title>
  <dc:creator>Ahmet Aştar</dc:creator>
  <cp:lastModifiedBy>Ahmet Aştar</cp:lastModifiedBy>
  <cp:revision>1</cp:revision>
  <dcterms:created xsi:type="dcterms:W3CDTF">2024-03-16T15:44:08Z</dcterms:created>
  <dcterms:modified xsi:type="dcterms:W3CDTF">2024-03-16T15:45:56Z</dcterms:modified>
</cp:coreProperties>
</file>