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B090E-8431-404C-B97B-8CB2A3FD23B9}" type="doc">
      <dgm:prSet loTypeId="urn:microsoft.com/office/officeart/2005/8/layout/hChevron3" loCatId="process" qsTypeId="urn:microsoft.com/office/officeart/2005/8/quickstyle/simple4" qsCatId="simple" csTypeId="urn:microsoft.com/office/officeart/2005/8/colors/colorful1" csCatId="colorful" phldr="1"/>
      <dgm:spPr/>
    </dgm:pt>
    <dgm:pt modelId="{1AA80BCD-E959-432E-A2CB-45EA632BE5E9}">
      <dgm:prSet phldrT="[Text]" custT="1"/>
      <dgm:spPr/>
      <dgm:t>
        <a:bodyPr/>
        <a:lstStyle/>
        <a:p>
          <a:r>
            <a:rPr lang="en-US" sz="1800" b="1" dirty="0"/>
            <a:t>Confidentiality</a:t>
          </a:r>
        </a:p>
      </dgm:t>
    </dgm:pt>
    <dgm:pt modelId="{7C542677-2CFA-43D8-AF37-BD50718D4B50}" type="parTrans" cxnId="{469A8756-3362-4EA5-9876-90115A20280B}">
      <dgm:prSet/>
      <dgm:spPr/>
      <dgm:t>
        <a:bodyPr/>
        <a:lstStyle/>
        <a:p>
          <a:endParaRPr lang="en-US" sz="2000" b="1"/>
        </a:p>
      </dgm:t>
    </dgm:pt>
    <dgm:pt modelId="{A3D240F0-66C1-489E-A429-E889D0D80D65}" type="sibTrans" cxnId="{469A8756-3362-4EA5-9876-90115A20280B}">
      <dgm:prSet/>
      <dgm:spPr/>
      <dgm:t>
        <a:bodyPr/>
        <a:lstStyle/>
        <a:p>
          <a:endParaRPr lang="en-US" sz="2000" b="1"/>
        </a:p>
      </dgm:t>
    </dgm:pt>
    <dgm:pt modelId="{3ABD92E6-B4ED-4555-9C3F-D893E0B5E785}">
      <dgm:prSet phldrT="[Text]" custT="1"/>
      <dgm:spPr/>
      <dgm:t>
        <a:bodyPr/>
        <a:lstStyle/>
        <a:p>
          <a:r>
            <a:rPr lang="en-US" sz="1800" b="1" dirty="0"/>
            <a:t>Availability</a:t>
          </a:r>
        </a:p>
      </dgm:t>
    </dgm:pt>
    <dgm:pt modelId="{94952BCD-A4D2-441B-BFE2-0397E64AFCEA}" type="parTrans" cxnId="{1173EA3B-3E2E-411D-8247-E11BD7313E17}">
      <dgm:prSet/>
      <dgm:spPr/>
      <dgm:t>
        <a:bodyPr/>
        <a:lstStyle/>
        <a:p>
          <a:endParaRPr lang="en-US" sz="2000" b="1"/>
        </a:p>
      </dgm:t>
    </dgm:pt>
    <dgm:pt modelId="{E9A549CA-4ABA-4CA5-A777-A72840D645D7}" type="sibTrans" cxnId="{1173EA3B-3E2E-411D-8247-E11BD7313E17}">
      <dgm:prSet/>
      <dgm:spPr/>
      <dgm:t>
        <a:bodyPr/>
        <a:lstStyle/>
        <a:p>
          <a:endParaRPr lang="en-US" sz="2000" b="1"/>
        </a:p>
      </dgm:t>
    </dgm:pt>
    <dgm:pt modelId="{1267A26E-9451-4783-8ED2-9902A69C47D5}">
      <dgm:prSet phldrT="[Text]" custT="1"/>
      <dgm:spPr/>
      <dgm:t>
        <a:bodyPr/>
        <a:lstStyle/>
        <a:p>
          <a:r>
            <a:rPr lang="en-US" sz="1800" b="1" dirty="0"/>
            <a:t>Authenticity</a:t>
          </a:r>
        </a:p>
      </dgm:t>
    </dgm:pt>
    <dgm:pt modelId="{1E715D28-3A84-49CD-BD43-19DDC38FB356}" type="parTrans" cxnId="{F21D6CB2-B6D5-479B-9E35-324097BDA5EA}">
      <dgm:prSet/>
      <dgm:spPr/>
      <dgm:t>
        <a:bodyPr/>
        <a:lstStyle/>
        <a:p>
          <a:endParaRPr lang="en-US" sz="2000" b="1"/>
        </a:p>
      </dgm:t>
    </dgm:pt>
    <dgm:pt modelId="{27580FA9-1013-42DE-B12D-0FB7E015A944}" type="sibTrans" cxnId="{F21D6CB2-B6D5-479B-9E35-324097BDA5EA}">
      <dgm:prSet/>
      <dgm:spPr/>
      <dgm:t>
        <a:bodyPr/>
        <a:lstStyle/>
        <a:p>
          <a:endParaRPr lang="en-US" sz="2000" b="1"/>
        </a:p>
      </dgm:t>
    </dgm:pt>
    <dgm:pt modelId="{6500DD1F-5AAF-4E61-9968-861153E3CDA2}">
      <dgm:prSet phldrT="[Text]" custT="1"/>
      <dgm:spPr/>
      <dgm:t>
        <a:bodyPr/>
        <a:lstStyle/>
        <a:p>
          <a:r>
            <a:rPr lang="en-US" sz="1800" b="1" dirty="0"/>
            <a:t>Integrity</a:t>
          </a:r>
        </a:p>
      </dgm:t>
    </dgm:pt>
    <dgm:pt modelId="{111733CD-EED7-4691-847E-2FCA200B142F}" type="parTrans" cxnId="{7032885F-6441-434F-9454-DAEA3F035B20}">
      <dgm:prSet/>
      <dgm:spPr/>
      <dgm:t>
        <a:bodyPr/>
        <a:lstStyle/>
        <a:p>
          <a:endParaRPr lang="en-US" sz="2000" b="1"/>
        </a:p>
      </dgm:t>
    </dgm:pt>
    <dgm:pt modelId="{01CA4AD5-7413-4CC7-B226-F1E21A9EB72F}" type="sibTrans" cxnId="{7032885F-6441-434F-9454-DAEA3F035B20}">
      <dgm:prSet/>
      <dgm:spPr/>
      <dgm:t>
        <a:bodyPr/>
        <a:lstStyle/>
        <a:p>
          <a:endParaRPr lang="en-US" sz="2000" b="1"/>
        </a:p>
      </dgm:t>
    </dgm:pt>
    <dgm:pt modelId="{8D9D896A-3B19-4212-8B1F-BE29FCF29A8D}">
      <dgm:prSet phldrT="[Text]" custT="1"/>
      <dgm:spPr/>
      <dgm:t>
        <a:bodyPr/>
        <a:lstStyle/>
        <a:p>
          <a:r>
            <a:rPr lang="en-US" sz="1800" b="1" dirty="0"/>
            <a:t>None Repudiation</a:t>
          </a:r>
        </a:p>
      </dgm:t>
    </dgm:pt>
    <dgm:pt modelId="{AB971EA5-928E-4986-A1D3-9318D1737FA9}" type="parTrans" cxnId="{3B25F9D2-6557-46A7-909A-04F343A8CBAE}">
      <dgm:prSet/>
      <dgm:spPr/>
      <dgm:t>
        <a:bodyPr/>
        <a:lstStyle/>
        <a:p>
          <a:endParaRPr lang="en-US" sz="2000" b="1"/>
        </a:p>
      </dgm:t>
    </dgm:pt>
    <dgm:pt modelId="{99B07900-97B8-4095-B9C8-23ABDEBCD2FD}" type="sibTrans" cxnId="{3B25F9D2-6557-46A7-909A-04F343A8CBAE}">
      <dgm:prSet/>
      <dgm:spPr/>
      <dgm:t>
        <a:bodyPr/>
        <a:lstStyle/>
        <a:p>
          <a:endParaRPr lang="en-US" sz="2000" b="1"/>
        </a:p>
      </dgm:t>
    </dgm:pt>
    <dgm:pt modelId="{D5E3CEFE-CDC7-47CA-8EBD-B4D65882DC52}" type="pres">
      <dgm:prSet presAssocID="{713B090E-8431-404C-B97B-8CB2A3FD23B9}" presName="Name0" presStyleCnt="0">
        <dgm:presLayoutVars>
          <dgm:dir/>
          <dgm:resizeHandles val="exact"/>
        </dgm:presLayoutVars>
      </dgm:prSet>
      <dgm:spPr/>
    </dgm:pt>
    <dgm:pt modelId="{D648F3B0-C1D2-42F2-8161-C0A6114565FD}" type="pres">
      <dgm:prSet presAssocID="{1AA80BCD-E959-432E-A2CB-45EA632BE5E9}" presName="parTxOnly" presStyleLbl="node1" presStyleIdx="0" presStyleCnt="5">
        <dgm:presLayoutVars>
          <dgm:bulletEnabled val="1"/>
        </dgm:presLayoutVars>
      </dgm:prSet>
      <dgm:spPr/>
    </dgm:pt>
    <dgm:pt modelId="{4C3447DA-F9B7-4FF5-96C3-05FBBDAE8666}" type="pres">
      <dgm:prSet presAssocID="{A3D240F0-66C1-489E-A429-E889D0D80D65}" presName="parSpace" presStyleCnt="0"/>
      <dgm:spPr/>
    </dgm:pt>
    <dgm:pt modelId="{8C45FB4E-2D44-4B86-9342-DB04FFFC85A8}" type="pres">
      <dgm:prSet presAssocID="{6500DD1F-5AAF-4E61-9968-861153E3CDA2}" presName="parTxOnly" presStyleLbl="node1" presStyleIdx="1" presStyleCnt="5">
        <dgm:presLayoutVars>
          <dgm:bulletEnabled val="1"/>
        </dgm:presLayoutVars>
      </dgm:prSet>
      <dgm:spPr/>
    </dgm:pt>
    <dgm:pt modelId="{E1AD0A60-586E-4B02-8183-C152DB05BAC5}" type="pres">
      <dgm:prSet presAssocID="{01CA4AD5-7413-4CC7-B226-F1E21A9EB72F}" presName="parSpace" presStyleCnt="0"/>
      <dgm:spPr/>
    </dgm:pt>
    <dgm:pt modelId="{A13AE2D8-4174-4235-8EF8-CB020CB36BCA}" type="pres">
      <dgm:prSet presAssocID="{3ABD92E6-B4ED-4555-9C3F-D893E0B5E785}" presName="parTxOnly" presStyleLbl="node1" presStyleIdx="2" presStyleCnt="5">
        <dgm:presLayoutVars>
          <dgm:bulletEnabled val="1"/>
        </dgm:presLayoutVars>
      </dgm:prSet>
      <dgm:spPr/>
    </dgm:pt>
    <dgm:pt modelId="{1EFD58DC-66DC-4622-8DAD-2EED24D55248}" type="pres">
      <dgm:prSet presAssocID="{E9A549CA-4ABA-4CA5-A777-A72840D645D7}" presName="parSpace" presStyleCnt="0"/>
      <dgm:spPr/>
    </dgm:pt>
    <dgm:pt modelId="{1556EF9B-F470-46E2-A17D-3EE3C8EB65F1}" type="pres">
      <dgm:prSet presAssocID="{1267A26E-9451-4783-8ED2-9902A69C47D5}" presName="parTxOnly" presStyleLbl="node1" presStyleIdx="3" presStyleCnt="5">
        <dgm:presLayoutVars>
          <dgm:bulletEnabled val="1"/>
        </dgm:presLayoutVars>
      </dgm:prSet>
      <dgm:spPr/>
    </dgm:pt>
    <dgm:pt modelId="{04E139E1-F7CC-49D1-98E4-C64EBF462EF2}" type="pres">
      <dgm:prSet presAssocID="{27580FA9-1013-42DE-B12D-0FB7E015A944}" presName="parSpace" presStyleCnt="0"/>
      <dgm:spPr/>
    </dgm:pt>
    <dgm:pt modelId="{860247BF-AEE1-4C14-9D91-8BE344824C90}" type="pres">
      <dgm:prSet presAssocID="{8D9D896A-3B19-4212-8B1F-BE29FCF29A8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73EA3B-3E2E-411D-8247-E11BD7313E17}" srcId="{713B090E-8431-404C-B97B-8CB2A3FD23B9}" destId="{3ABD92E6-B4ED-4555-9C3F-D893E0B5E785}" srcOrd="2" destOrd="0" parTransId="{94952BCD-A4D2-441B-BFE2-0397E64AFCEA}" sibTransId="{E9A549CA-4ABA-4CA5-A777-A72840D645D7}"/>
    <dgm:cxn modelId="{7032885F-6441-434F-9454-DAEA3F035B20}" srcId="{713B090E-8431-404C-B97B-8CB2A3FD23B9}" destId="{6500DD1F-5AAF-4E61-9968-861153E3CDA2}" srcOrd="1" destOrd="0" parTransId="{111733CD-EED7-4691-847E-2FCA200B142F}" sibTransId="{01CA4AD5-7413-4CC7-B226-F1E21A9EB72F}"/>
    <dgm:cxn modelId="{AA86084F-E8C5-4DC4-B212-9E8418887F9B}" type="presOf" srcId="{713B090E-8431-404C-B97B-8CB2A3FD23B9}" destId="{D5E3CEFE-CDC7-47CA-8EBD-B4D65882DC52}" srcOrd="0" destOrd="0" presId="urn:microsoft.com/office/officeart/2005/8/layout/hChevron3"/>
    <dgm:cxn modelId="{E8165473-8AC2-4415-BFAD-F7DD094C90E2}" type="presOf" srcId="{8D9D896A-3B19-4212-8B1F-BE29FCF29A8D}" destId="{860247BF-AEE1-4C14-9D91-8BE344824C90}" srcOrd="0" destOrd="0" presId="urn:microsoft.com/office/officeart/2005/8/layout/hChevron3"/>
    <dgm:cxn modelId="{469A8756-3362-4EA5-9876-90115A20280B}" srcId="{713B090E-8431-404C-B97B-8CB2A3FD23B9}" destId="{1AA80BCD-E959-432E-A2CB-45EA632BE5E9}" srcOrd="0" destOrd="0" parTransId="{7C542677-2CFA-43D8-AF37-BD50718D4B50}" sibTransId="{A3D240F0-66C1-489E-A429-E889D0D80D65}"/>
    <dgm:cxn modelId="{684138A5-1498-4101-8883-1D4124B9CF5B}" type="presOf" srcId="{6500DD1F-5AAF-4E61-9968-861153E3CDA2}" destId="{8C45FB4E-2D44-4B86-9342-DB04FFFC85A8}" srcOrd="0" destOrd="0" presId="urn:microsoft.com/office/officeart/2005/8/layout/hChevron3"/>
    <dgm:cxn modelId="{F21D6CB2-B6D5-479B-9E35-324097BDA5EA}" srcId="{713B090E-8431-404C-B97B-8CB2A3FD23B9}" destId="{1267A26E-9451-4783-8ED2-9902A69C47D5}" srcOrd="3" destOrd="0" parTransId="{1E715D28-3A84-49CD-BD43-19DDC38FB356}" sibTransId="{27580FA9-1013-42DE-B12D-0FB7E015A944}"/>
    <dgm:cxn modelId="{62AC64CD-1704-4833-9F8A-ABAF1FBCFD8D}" type="presOf" srcId="{3ABD92E6-B4ED-4555-9C3F-D893E0B5E785}" destId="{A13AE2D8-4174-4235-8EF8-CB020CB36BCA}" srcOrd="0" destOrd="0" presId="urn:microsoft.com/office/officeart/2005/8/layout/hChevron3"/>
    <dgm:cxn modelId="{3B25F9D2-6557-46A7-909A-04F343A8CBAE}" srcId="{713B090E-8431-404C-B97B-8CB2A3FD23B9}" destId="{8D9D896A-3B19-4212-8B1F-BE29FCF29A8D}" srcOrd="4" destOrd="0" parTransId="{AB971EA5-928E-4986-A1D3-9318D1737FA9}" sibTransId="{99B07900-97B8-4095-B9C8-23ABDEBCD2FD}"/>
    <dgm:cxn modelId="{8427CBEF-89EB-451B-B788-06C2194769F6}" type="presOf" srcId="{1267A26E-9451-4783-8ED2-9902A69C47D5}" destId="{1556EF9B-F470-46E2-A17D-3EE3C8EB65F1}" srcOrd="0" destOrd="0" presId="urn:microsoft.com/office/officeart/2005/8/layout/hChevron3"/>
    <dgm:cxn modelId="{E6C05FF6-3978-4EA6-B3AB-15E1E8C39E8E}" type="presOf" srcId="{1AA80BCD-E959-432E-A2CB-45EA632BE5E9}" destId="{D648F3B0-C1D2-42F2-8161-C0A6114565FD}" srcOrd="0" destOrd="0" presId="urn:microsoft.com/office/officeart/2005/8/layout/hChevron3"/>
    <dgm:cxn modelId="{9E7AD2B6-67C3-49CA-AB7B-D8609BDA2978}" type="presParOf" srcId="{D5E3CEFE-CDC7-47CA-8EBD-B4D65882DC52}" destId="{D648F3B0-C1D2-42F2-8161-C0A6114565FD}" srcOrd="0" destOrd="0" presId="urn:microsoft.com/office/officeart/2005/8/layout/hChevron3"/>
    <dgm:cxn modelId="{C677C7E9-B757-461E-999D-248850C77252}" type="presParOf" srcId="{D5E3CEFE-CDC7-47CA-8EBD-B4D65882DC52}" destId="{4C3447DA-F9B7-4FF5-96C3-05FBBDAE8666}" srcOrd="1" destOrd="0" presId="urn:microsoft.com/office/officeart/2005/8/layout/hChevron3"/>
    <dgm:cxn modelId="{B74A8816-253A-4E55-A735-6B8407A01D8C}" type="presParOf" srcId="{D5E3CEFE-CDC7-47CA-8EBD-B4D65882DC52}" destId="{8C45FB4E-2D44-4B86-9342-DB04FFFC85A8}" srcOrd="2" destOrd="0" presId="urn:microsoft.com/office/officeart/2005/8/layout/hChevron3"/>
    <dgm:cxn modelId="{BD12EEB3-EFDA-4ECC-9D88-2783805BA20E}" type="presParOf" srcId="{D5E3CEFE-CDC7-47CA-8EBD-B4D65882DC52}" destId="{E1AD0A60-586E-4B02-8183-C152DB05BAC5}" srcOrd="3" destOrd="0" presId="urn:microsoft.com/office/officeart/2005/8/layout/hChevron3"/>
    <dgm:cxn modelId="{FCD73022-53EA-4A6D-A46E-A34F731EC4E5}" type="presParOf" srcId="{D5E3CEFE-CDC7-47CA-8EBD-B4D65882DC52}" destId="{A13AE2D8-4174-4235-8EF8-CB020CB36BCA}" srcOrd="4" destOrd="0" presId="urn:microsoft.com/office/officeart/2005/8/layout/hChevron3"/>
    <dgm:cxn modelId="{9C04234A-8253-43C3-9702-1E12270932A6}" type="presParOf" srcId="{D5E3CEFE-CDC7-47CA-8EBD-B4D65882DC52}" destId="{1EFD58DC-66DC-4622-8DAD-2EED24D55248}" srcOrd="5" destOrd="0" presId="urn:microsoft.com/office/officeart/2005/8/layout/hChevron3"/>
    <dgm:cxn modelId="{D5FC7E86-2CDA-4448-A897-74FDD0318374}" type="presParOf" srcId="{D5E3CEFE-CDC7-47CA-8EBD-B4D65882DC52}" destId="{1556EF9B-F470-46E2-A17D-3EE3C8EB65F1}" srcOrd="6" destOrd="0" presId="urn:microsoft.com/office/officeart/2005/8/layout/hChevron3"/>
    <dgm:cxn modelId="{5C6A04F8-364A-4ABC-A0E2-8F29B6FE0B3E}" type="presParOf" srcId="{D5E3CEFE-CDC7-47CA-8EBD-B4D65882DC52}" destId="{04E139E1-F7CC-49D1-98E4-C64EBF462EF2}" srcOrd="7" destOrd="0" presId="urn:microsoft.com/office/officeart/2005/8/layout/hChevron3"/>
    <dgm:cxn modelId="{8B5E1C51-501F-4CD7-9373-750CFD764B12}" type="presParOf" srcId="{D5E3CEFE-CDC7-47CA-8EBD-B4D65882DC52}" destId="{860247BF-AEE1-4C14-9D91-8BE344824C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EAE30-DF2C-4A15-A51E-D86378E819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F3EA2-CBEB-43BE-AEE0-6F0B30D25D32}">
      <dgm:prSet phldrT="[Text]" custT="1"/>
      <dgm:spPr/>
      <dgm:t>
        <a:bodyPr/>
        <a:lstStyle/>
        <a:p>
          <a:r>
            <a:rPr lang="en-US" sz="2800" b="1" dirty="0"/>
            <a:t>Network Threats</a:t>
          </a:r>
          <a:endParaRPr lang="en-US" sz="2800" dirty="0"/>
        </a:p>
      </dgm:t>
    </dgm:pt>
    <dgm:pt modelId="{EB1D1D06-9BFC-4621-8B93-D658D3D5B29E}" type="parTrans" cxnId="{B6C087D7-96CD-4DAE-A823-961DA5106CE9}">
      <dgm:prSet/>
      <dgm:spPr/>
      <dgm:t>
        <a:bodyPr/>
        <a:lstStyle/>
        <a:p>
          <a:endParaRPr lang="en-US"/>
        </a:p>
      </dgm:t>
    </dgm:pt>
    <dgm:pt modelId="{4E74DBDA-8EE5-46F7-B83F-4CE1591898E1}" type="sibTrans" cxnId="{B6C087D7-96CD-4DAE-A823-961DA5106CE9}">
      <dgm:prSet/>
      <dgm:spPr/>
      <dgm:t>
        <a:bodyPr/>
        <a:lstStyle/>
        <a:p>
          <a:endParaRPr lang="en-US"/>
        </a:p>
      </dgm:t>
    </dgm:pt>
    <dgm:pt modelId="{57BE94DA-2E9E-46F4-9DD8-C3D3CD6F1FA9}">
      <dgm:prSet phldrT="[Text]" custT="1"/>
      <dgm:spPr/>
      <dgm:t>
        <a:bodyPr/>
        <a:lstStyle/>
        <a:p>
          <a:r>
            <a:rPr lang="en-US" sz="2800" b="1" dirty="0"/>
            <a:t>Host Threats</a:t>
          </a:r>
          <a:endParaRPr lang="en-US" sz="2800" dirty="0"/>
        </a:p>
      </dgm:t>
    </dgm:pt>
    <dgm:pt modelId="{8A022000-D248-4FB9-83C8-8297F2760B0F}" type="parTrans" cxnId="{3816BAD0-9681-4E15-B6F6-B5F884E521CD}">
      <dgm:prSet/>
      <dgm:spPr/>
      <dgm:t>
        <a:bodyPr/>
        <a:lstStyle/>
        <a:p>
          <a:endParaRPr lang="en-US"/>
        </a:p>
      </dgm:t>
    </dgm:pt>
    <dgm:pt modelId="{1CF46DC5-E8D6-4C39-8549-2EE72526BBC9}" type="sibTrans" cxnId="{3816BAD0-9681-4E15-B6F6-B5F884E521CD}">
      <dgm:prSet/>
      <dgm:spPr/>
      <dgm:t>
        <a:bodyPr/>
        <a:lstStyle/>
        <a:p>
          <a:endParaRPr lang="en-US"/>
        </a:p>
      </dgm:t>
    </dgm:pt>
    <dgm:pt modelId="{5E3427D4-07FC-4F6E-9628-E4090B632229}">
      <dgm:prSet phldrT="[Text]" custT="1"/>
      <dgm:spPr/>
      <dgm:t>
        <a:bodyPr/>
        <a:lstStyle/>
        <a:p>
          <a:r>
            <a:rPr lang="en-US" sz="2800" b="1" dirty="0"/>
            <a:t>Application Threats</a:t>
          </a:r>
          <a:endParaRPr lang="en-US" sz="2800" dirty="0"/>
        </a:p>
      </dgm:t>
    </dgm:pt>
    <dgm:pt modelId="{7D5B8DE3-125F-43EF-8D4F-3D32DD274F4C}" type="parTrans" cxnId="{8C331483-154A-4FBC-B612-B51D3886260D}">
      <dgm:prSet/>
      <dgm:spPr/>
      <dgm:t>
        <a:bodyPr/>
        <a:lstStyle/>
        <a:p>
          <a:endParaRPr lang="en-US"/>
        </a:p>
      </dgm:t>
    </dgm:pt>
    <dgm:pt modelId="{407E428F-0F80-4E70-915D-369976D5623A}" type="sibTrans" cxnId="{8C331483-154A-4FBC-B612-B51D3886260D}">
      <dgm:prSet/>
      <dgm:spPr/>
      <dgm:t>
        <a:bodyPr/>
        <a:lstStyle/>
        <a:p>
          <a:endParaRPr lang="en-US"/>
        </a:p>
      </dgm:t>
    </dgm:pt>
    <dgm:pt modelId="{88A48F60-47E5-49A2-A573-77022FBC0DA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Information gathering</a:t>
          </a:r>
        </a:p>
      </dgm:t>
    </dgm:pt>
    <dgm:pt modelId="{0F881AF1-25BA-4F2D-841A-B9F254AF04C5}" type="parTrans" cxnId="{B3D055B8-ACC9-4AD9-9168-F8FDF1FA789F}">
      <dgm:prSet/>
      <dgm:spPr/>
      <dgm:t>
        <a:bodyPr/>
        <a:lstStyle/>
        <a:p>
          <a:endParaRPr lang="en-US"/>
        </a:p>
      </dgm:t>
    </dgm:pt>
    <dgm:pt modelId="{D1E55502-E328-4C4F-A44E-19478827E0CD}" type="sibTrans" cxnId="{B3D055B8-ACC9-4AD9-9168-F8FDF1FA789F}">
      <dgm:prSet/>
      <dgm:spPr/>
      <dgm:t>
        <a:bodyPr/>
        <a:lstStyle/>
        <a:p>
          <a:endParaRPr lang="en-US"/>
        </a:p>
      </dgm:t>
    </dgm:pt>
    <dgm:pt modelId="{00548AE3-7FCD-4DA6-A856-5E58ADCF215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Sniffing and eavesdropping</a:t>
          </a:r>
        </a:p>
      </dgm:t>
    </dgm:pt>
    <dgm:pt modelId="{E13665C7-FB4E-41DD-9C60-B6CC7FE55B3C}" type="parTrans" cxnId="{FE3D510A-913E-44F1-96B9-86DB8ADB8AE1}">
      <dgm:prSet/>
      <dgm:spPr/>
      <dgm:t>
        <a:bodyPr/>
        <a:lstStyle/>
        <a:p>
          <a:endParaRPr lang="en-US"/>
        </a:p>
      </dgm:t>
    </dgm:pt>
    <dgm:pt modelId="{002B9D76-C450-42DD-ABF1-D1D201A7730D}" type="sibTrans" cxnId="{FE3D510A-913E-44F1-96B9-86DB8ADB8AE1}">
      <dgm:prSet/>
      <dgm:spPr/>
      <dgm:t>
        <a:bodyPr/>
        <a:lstStyle/>
        <a:p>
          <a:endParaRPr lang="en-US"/>
        </a:p>
      </dgm:t>
    </dgm:pt>
    <dgm:pt modelId="{766176E5-FA87-4A9D-B4CE-ADAB3C528D0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Spoofing</a:t>
          </a:r>
        </a:p>
      </dgm:t>
    </dgm:pt>
    <dgm:pt modelId="{246A9A13-E18E-4B5B-B514-5ECDB98AE0A7}" type="parTrans" cxnId="{5129A3D6-DFF3-4D33-9F83-30A2B2883522}">
      <dgm:prSet/>
      <dgm:spPr/>
      <dgm:t>
        <a:bodyPr/>
        <a:lstStyle/>
        <a:p>
          <a:endParaRPr lang="en-US"/>
        </a:p>
      </dgm:t>
    </dgm:pt>
    <dgm:pt modelId="{A0F1E8F9-A30B-472A-BACE-D48B3D0DF263}" type="sibTrans" cxnId="{5129A3D6-DFF3-4D33-9F83-30A2B2883522}">
      <dgm:prSet/>
      <dgm:spPr/>
      <dgm:t>
        <a:bodyPr/>
        <a:lstStyle/>
        <a:p>
          <a:endParaRPr lang="en-US"/>
        </a:p>
      </dgm:t>
    </dgm:pt>
    <dgm:pt modelId="{BD6DFA30-7D9A-421D-AA32-0D76A072BB9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Session hijacking and Man-in-the-Middle attack</a:t>
          </a:r>
        </a:p>
      </dgm:t>
    </dgm:pt>
    <dgm:pt modelId="{746856BD-2C28-45F3-A761-B16488739185}" type="parTrans" cxnId="{6F0709FE-E03F-4FFA-97C9-0CF325D30DE5}">
      <dgm:prSet/>
      <dgm:spPr/>
      <dgm:t>
        <a:bodyPr/>
        <a:lstStyle/>
        <a:p>
          <a:endParaRPr lang="en-US"/>
        </a:p>
      </dgm:t>
    </dgm:pt>
    <dgm:pt modelId="{70D25EAD-BDE1-4CBE-B659-7554582FCBDC}" type="sibTrans" cxnId="{6F0709FE-E03F-4FFA-97C9-0CF325D30DE5}">
      <dgm:prSet/>
      <dgm:spPr/>
      <dgm:t>
        <a:bodyPr/>
        <a:lstStyle/>
        <a:p>
          <a:endParaRPr lang="en-US"/>
        </a:p>
      </dgm:t>
    </dgm:pt>
    <dgm:pt modelId="{A925E792-104C-4446-99F3-DFDD1ECC87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DNS and ARP Poisoning</a:t>
          </a:r>
        </a:p>
      </dgm:t>
    </dgm:pt>
    <dgm:pt modelId="{1D3780E2-ACDA-4657-AD50-E6C6A060EAFB}" type="parTrans" cxnId="{0472EE3E-3057-45B1-89FB-2780685958C4}">
      <dgm:prSet/>
      <dgm:spPr/>
      <dgm:t>
        <a:bodyPr/>
        <a:lstStyle/>
        <a:p>
          <a:endParaRPr lang="en-US"/>
        </a:p>
      </dgm:t>
    </dgm:pt>
    <dgm:pt modelId="{A2E960F8-1685-4BE3-B412-209B6EAA85C5}" type="sibTrans" cxnId="{0472EE3E-3057-45B1-89FB-2780685958C4}">
      <dgm:prSet/>
      <dgm:spPr/>
      <dgm:t>
        <a:bodyPr/>
        <a:lstStyle/>
        <a:p>
          <a:endParaRPr lang="en-US"/>
        </a:p>
      </dgm:t>
    </dgm:pt>
    <dgm:pt modelId="{DA176423-27D0-44A7-8B04-386449CD3AD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Password-based attacks</a:t>
          </a:r>
        </a:p>
      </dgm:t>
    </dgm:pt>
    <dgm:pt modelId="{7E6267F7-3E5F-49AF-B73C-AA110FBFCEA1}" type="parTrans" cxnId="{6928BC22-0F88-4283-8FB1-49C1E5624766}">
      <dgm:prSet/>
      <dgm:spPr/>
      <dgm:t>
        <a:bodyPr/>
        <a:lstStyle/>
        <a:p>
          <a:endParaRPr lang="en-US"/>
        </a:p>
      </dgm:t>
    </dgm:pt>
    <dgm:pt modelId="{366A6B04-7837-4D6F-AF96-183C501CF39F}" type="sibTrans" cxnId="{6928BC22-0F88-4283-8FB1-49C1E5624766}">
      <dgm:prSet/>
      <dgm:spPr/>
      <dgm:t>
        <a:bodyPr/>
        <a:lstStyle/>
        <a:p>
          <a:endParaRPr lang="en-US"/>
        </a:p>
      </dgm:t>
    </dgm:pt>
    <dgm:pt modelId="{4012D167-3ACB-4032-8731-2772E47D7E6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Denial-of-Service attack</a:t>
          </a:r>
        </a:p>
      </dgm:t>
    </dgm:pt>
    <dgm:pt modelId="{1DB47960-8C68-42A4-A0E7-3EACCDFBA7DE}" type="parTrans" cxnId="{34725FD1-152A-434B-8308-264517916B3C}">
      <dgm:prSet/>
      <dgm:spPr/>
      <dgm:t>
        <a:bodyPr/>
        <a:lstStyle/>
        <a:p>
          <a:endParaRPr lang="en-US"/>
        </a:p>
      </dgm:t>
    </dgm:pt>
    <dgm:pt modelId="{5E27BEE1-F289-4B92-9B41-08F6A89C0BC9}" type="sibTrans" cxnId="{34725FD1-152A-434B-8308-264517916B3C}">
      <dgm:prSet/>
      <dgm:spPr/>
      <dgm:t>
        <a:bodyPr/>
        <a:lstStyle/>
        <a:p>
          <a:endParaRPr lang="en-US"/>
        </a:p>
      </dgm:t>
    </dgm:pt>
    <dgm:pt modelId="{775A72E1-D2E6-46BF-ABB4-18750C215AC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Compromised-key attack</a:t>
          </a:r>
        </a:p>
      </dgm:t>
    </dgm:pt>
    <dgm:pt modelId="{98A231C3-82D2-42F8-A244-6121C3FCC714}" type="parTrans" cxnId="{FF79F788-7D71-41B7-87E4-2809B4B1FC01}">
      <dgm:prSet/>
      <dgm:spPr/>
      <dgm:t>
        <a:bodyPr/>
        <a:lstStyle/>
        <a:p>
          <a:endParaRPr lang="en-US"/>
        </a:p>
      </dgm:t>
    </dgm:pt>
    <dgm:pt modelId="{0A2B9F1B-EBFC-4867-BC53-4F46E5E68528}" type="sibTrans" cxnId="{FF79F788-7D71-41B7-87E4-2809B4B1FC01}">
      <dgm:prSet/>
      <dgm:spPr/>
      <dgm:t>
        <a:bodyPr/>
        <a:lstStyle/>
        <a:p>
          <a:endParaRPr lang="en-US"/>
        </a:p>
      </dgm:t>
    </dgm:pt>
    <dgm:pt modelId="{5CAF2FE5-0D8C-47C4-AC7E-5C279BEE65C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Firewall and IDS attacks</a:t>
          </a:r>
        </a:p>
      </dgm:t>
    </dgm:pt>
    <dgm:pt modelId="{5A5BC4EE-9240-43BB-94BD-7B9042FD5648}" type="parTrans" cxnId="{47943A3B-BD53-4666-9273-899EDD65D202}">
      <dgm:prSet/>
      <dgm:spPr/>
      <dgm:t>
        <a:bodyPr/>
        <a:lstStyle/>
        <a:p>
          <a:endParaRPr lang="en-US"/>
        </a:p>
      </dgm:t>
    </dgm:pt>
    <dgm:pt modelId="{34DEB2B3-0AF0-4D9F-8881-8CAB2BB15254}" type="sibTrans" cxnId="{47943A3B-BD53-4666-9273-899EDD65D202}">
      <dgm:prSet/>
      <dgm:spPr/>
      <dgm:t>
        <a:bodyPr/>
        <a:lstStyle/>
        <a:p>
          <a:endParaRPr lang="en-US"/>
        </a:p>
      </dgm:t>
    </dgm:pt>
    <dgm:pt modelId="{6DEE7D7F-3A50-4E04-9DD5-6B0154D58AA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/>
            <a:t>Malware attacks</a:t>
          </a:r>
        </a:p>
      </dgm:t>
    </dgm:pt>
    <dgm:pt modelId="{39C11160-0AF4-4819-B9D0-3FEAFD3704F2}" type="parTrans" cxnId="{D2E9BA52-1028-43E2-8594-6ACDEC8921C1}">
      <dgm:prSet/>
      <dgm:spPr/>
      <dgm:t>
        <a:bodyPr/>
        <a:lstStyle/>
        <a:p>
          <a:endParaRPr lang="en-US"/>
        </a:p>
      </dgm:t>
    </dgm:pt>
    <dgm:pt modelId="{26F31C97-394B-41AA-8D3D-64EAEEA82505}" type="sibTrans" cxnId="{D2E9BA52-1028-43E2-8594-6ACDEC8921C1}">
      <dgm:prSet/>
      <dgm:spPr/>
      <dgm:t>
        <a:bodyPr/>
        <a:lstStyle/>
        <a:p>
          <a:endParaRPr lang="en-US"/>
        </a:p>
      </dgm:t>
    </dgm:pt>
    <dgm:pt modelId="{3BF259BB-FA3D-4EAB-8C76-FA216CC3099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/>
            <a:t>Footprinting</a:t>
          </a:r>
        </a:p>
      </dgm:t>
    </dgm:pt>
    <dgm:pt modelId="{43401539-5B7F-43DF-8C23-8027887F1990}" type="parTrans" cxnId="{B9CE122A-B7BA-4EA5-8956-49D8893B31EF}">
      <dgm:prSet/>
      <dgm:spPr/>
      <dgm:t>
        <a:bodyPr/>
        <a:lstStyle/>
        <a:p>
          <a:endParaRPr lang="en-US"/>
        </a:p>
      </dgm:t>
    </dgm:pt>
    <dgm:pt modelId="{B99C2F99-86F4-4769-97C8-2F6334712ED2}" type="sibTrans" cxnId="{B9CE122A-B7BA-4EA5-8956-49D8893B31EF}">
      <dgm:prSet/>
      <dgm:spPr/>
      <dgm:t>
        <a:bodyPr/>
        <a:lstStyle/>
        <a:p>
          <a:endParaRPr lang="en-US"/>
        </a:p>
      </dgm:t>
    </dgm:pt>
    <dgm:pt modelId="{9DAF1565-EE16-4FE7-9B6D-962BD0EE4FD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/>
            <a:t>Password attacks</a:t>
          </a:r>
        </a:p>
      </dgm:t>
    </dgm:pt>
    <dgm:pt modelId="{E35F5486-455B-44BE-B987-CFA74B106977}" type="parTrans" cxnId="{A5025DEC-910F-445B-99F1-C70AAF12D59F}">
      <dgm:prSet/>
      <dgm:spPr/>
      <dgm:t>
        <a:bodyPr/>
        <a:lstStyle/>
        <a:p>
          <a:endParaRPr lang="en-US"/>
        </a:p>
      </dgm:t>
    </dgm:pt>
    <dgm:pt modelId="{24B86C4D-270B-4EFF-8F81-19D093F1A8B6}" type="sibTrans" cxnId="{A5025DEC-910F-445B-99F1-C70AAF12D59F}">
      <dgm:prSet/>
      <dgm:spPr/>
      <dgm:t>
        <a:bodyPr/>
        <a:lstStyle/>
        <a:p>
          <a:endParaRPr lang="en-US"/>
        </a:p>
      </dgm:t>
    </dgm:pt>
    <dgm:pt modelId="{4AA23831-2BEB-456E-AD7A-8A7D1467184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/>
            <a:t>Denial-of-Service attacks</a:t>
          </a:r>
        </a:p>
      </dgm:t>
    </dgm:pt>
    <dgm:pt modelId="{522B7763-7E72-485F-8B9F-D03F7C228024}" type="parTrans" cxnId="{15AA57EA-82DC-40EB-AE54-9C741F9E48B6}">
      <dgm:prSet/>
      <dgm:spPr/>
      <dgm:t>
        <a:bodyPr/>
        <a:lstStyle/>
        <a:p>
          <a:endParaRPr lang="en-US"/>
        </a:p>
      </dgm:t>
    </dgm:pt>
    <dgm:pt modelId="{B931EA7C-C92D-44FA-8574-083A8557C420}" type="sibTrans" cxnId="{15AA57EA-82DC-40EB-AE54-9C741F9E48B6}">
      <dgm:prSet/>
      <dgm:spPr/>
      <dgm:t>
        <a:bodyPr/>
        <a:lstStyle/>
        <a:p>
          <a:endParaRPr lang="en-US"/>
        </a:p>
      </dgm:t>
    </dgm:pt>
    <dgm:pt modelId="{B1E40940-E5B2-4230-84A6-9985CDB384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Arbitrary code execution</a:t>
          </a:r>
        </a:p>
      </dgm:t>
    </dgm:pt>
    <dgm:pt modelId="{EEB4F2DE-3771-4F41-B912-6572BF9736E8}" type="parTrans" cxnId="{0A865F32-0488-46A8-97F0-F4BD27EDE0BB}">
      <dgm:prSet/>
      <dgm:spPr/>
      <dgm:t>
        <a:bodyPr/>
        <a:lstStyle/>
        <a:p>
          <a:endParaRPr lang="en-US"/>
        </a:p>
      </dgm:t>
    </dgm:pt>
    <dgm:pt modelId="{CEB7914F-3D6D-44F3-98BB-4E21FD430119}" type="sibTrans" cxnId="{0A865F32-0488-46A8-97F0-F4BD27EDE0BB}">
      <dgm:prSet/>
      <dgm:spPr/>
      <dgm:t>
        <a:bodyPr/>
        <a:lstStyle/>
        <a:p>
          <a:endParaRPr lang="en-US"/>
        </a:p>
      </dgm:t>
    </dgm:pt>
    <dgm:pt modelId="{EF7930CA-03EF-4D81-ADE8-A2B2BD4CB85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/>
            <a:t>Unauthorized access</a:t>
          </a:r>
        </a:p>
      </dgm:t>
    </dgm:pt>
    <dgm:pt modelId="{18E2C24A-A64D-49D2-9301-B0226F32C416}" type="parTrans" cxnId="{B7E31676-4356-4CAF-A278-8121C38E9733}">
      <dgm:prSet/>
      <dgm:spPr/>
      <dgm:t>
        <a:bodyPr/>
        <a:lstStyle/>
        <a:p>
          <a:endParaRPr lang="en-US"/>
        </a:p>
      </dgm:t>
    </dgm:pt>
    <dgm:pt modelId="{B823D6F8-2B26-408E-B044-13B1D2D117BD}" type="sibTrans" cxnId="{B7E31676-4356-4CAF-A278-8121C38E9733}">
      <dgm:prSet/>
      <dgm:spPr/>
      <dgm:t>
        <a:bodyPr/>
        <a:lstStyle/>
        <a:p>
          <a:endParaRPr lang="en-US"/>
        </a:p>
      </dgm:t>
    </dgm:pt>
    <dgm:pt modelId="{84840EB8-1966-48F7-9B8D-20DEFFC1F4C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Privilege escalation</a:t>
          </a:r>
        </a:p>
      </dgm:t>
    </dgm:pt>
    <dgm:pt modelId="{7543AE45-40AB-44D5-B2AB-1CF8C6A5A315}" type="parTrans" cxnId="{179CBA9A-05F9-4BEC-BF21-1915DA8247C4}">
      <dgm:prSet/>
      <dgm:spPr/>
      <dgm:t>
        <a:bodyPr/>
        <a:lstStyle/>
        <a:p>
          <a:endParaRPr lang="en-US"/>
        </a:p>
      </dgm:t>
    </dgm:pt>
    <dgm:pt modelId="{29987B92-6C1D-406D-8799-7A5B90216BA6}" type="sibTrans" cxnId="{179CBA9A-05F9-4BEC-BF21-1915DA8247C4}">
      <dgm:prSet/>
      <dgm:spPr/>
      <dgm:t>
        <a:bodyPr/>
        <a:lstStyle/>
        <a:p>
          <a:endParaRPr lang="en-US"/>
        </a:p>
      </dgm:t>
    </dgm:pt>
    <dgm:pt modelId="{07A0F635-58C2-496A-9E09-37694099C17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/>
            <a:t>Backdoor attacks</a:t>
          </a:r>
        </a:p>
      </dgm:t>
    </dgm:pt>
    <dgm:pt modelId="{079DAC68-D4CC-4C2B-AA79-0ACD7A42AEB4}" type="parTrans" cxnId="{476947E9-F95B-4B89-AC97-C28F4E3219DE}">
      <dgm:prSet/>
      <dgm:spPr/>
      <dgm:t>
        <a:bodyPr/>
        <a:lstStyle/>
        <a:p>
          <a:endParaRPr lang="en-US"/>
        </a:p>
      </dgm:t>
    </dgm:pt>
    <dgm:pt modelId="{251069E3-BC83-47AA-AA78-6EE9BFF1528F}" type="sibTrans" cxnId="{476947E9-F95B-4B89-AC97-C28F4E3219DE}">
      <dgm:prSet/>
      <dgm:spPr/>
      <dgm:t>
        <a:bodyPr/>
        <a:lstStyle/>
        <a:p>
          <a:endParaRPr lang="en-US"/>
        </a:p>
      </dgm:t>
    </dgm:pt>
    <dgm:pt modelId="{D2531FE4-93B2-44EF-807B-3F24132D229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/>
            <a:t>Physical security threats</a:t>
          </a:r>
        </a:p>
      </dgm:t>
    </dgm:pt>
    <dgm:pt modelId="{E6491902-848B-42D0-B671-7BCD8217D8C4}" type="parTrans" cxnId="{0FCBF9D7-5883-46B1-B445-E44E1A797E4B}">
      <dgm:prSet/>
      <dgm:spPr/>
      <dgm:t>
        <a:bodyPr/>
        <a:lstStyle/>
        <a:p>
          <a:endParaRPr lang="en-US"/>
        </a:p>
      </dgm:t>
    </dgm:pt>
    <dgm:pt modelId="{00DAFC5D-4490-465B-9004-3D8EE4377B16}" type="sibTrans" cxnId="{0FCBF9D7-5883-46B1-B445-E44E1A797E4B}">
      <dgm:prSet/>
      <dgm:spPr/>
      <dgm:t>
        <a:bodyPr/>
        <a:lstStyle/>
        <a:p>
          <a:endParaRPr lang="en-US"/>
        </a:p>
      </dgm:t>
    </dgm:pt>
    <dgm:pt modelId="{7D83C38A-AEE8-4CC6-B447-B394CCDB78EE}">
      <dgm:prSet custT="1"/>
      <dgm:spPr/>
      <dgm:t>
        <a:bodyPr/>
        <a:lstStyle/>
        <a:p>
          <a:r>
            <a:rPr lang="en-US" sz="1800" dirty="0"/>
            <a:t>Improper data/Input validation</a:t>
          </a:r>
          <a:endParaRPr lang="en-US" sz="6000" dirty="0"/>
        </a:p>
      </dgm:t>
    </dgm:pt>
    <dgm:pt modelId="{BC3B71C5-2F2E-4E3A-AFB1-0C8C8BDF560E}" type="parTrans" cxnId="{895A6C67-3D98-4A69-9524-E8983D513F08}">
      <dgm:prSet/>
      <dgm:spPr/>
      <dgm:t>
        <a:bodyPr/>
        <a:lstStyle/>
        <a:p>
          <a:endParaRPr lang="en-US"/>
        </a:p>
      </dgm:t>
    </dgm:pt>
    <dgm:pt modelId="{D94B3039-DFC8-4E2A-9AE6-79910BEE4D3D}" type="sibTrans" cxnId="{895A6C67-3D98-4A69-9524-E8983D513F08}">
      <dgm:prSet/>
      <dgm:spPr/>
      <dgm:t>
        <a:bodyPr/>
        <a:lstStyle/>
        <a:p>
          <a:endParaRPr lang="en-US"/>
        </a:p>
      </dgm:t>
    </dgm:pt>
    <dgm:pt modelId="{9D539614-FA07-40D8-BB87-5B56565F36AA}">
      <dgm:prSet custT="1"/>
      <dgm:spPr/>
      <dgm:t>
        <a:bodyPr/>
        <a:lstStyle/>
        <a:p>
          <a:r>
            <a:rPr lang="en-US" sz="1800"/>
            <a:t>Authentication attacks</a:t>
          </a:r>
          <a:endParaRPr lang="en-US" sz="1800" dirty="0"/>
        </a:p>
      </dgm:t>
    </dgm:pt>
    <dgm:pt modelId="{A8813687-223B-4840-A3A8-E4DADE2D2100}" type="parTrans" cxnId="{9C782247-ABB9-44CB-B3BA-575CBAC050D3}">
      <dgm:prSet/>
      <dgm:spPr/>
      <dgm:t>
        <a:bodyPr/>
        <a:lstStyle/>
        <a:p>
          <a:endParaRPr lang="en-US"/>
        </a:p>
      </dgm:t>
    </dgm:pt>
    <dgm:pt modelId="{24227678-EC8E-40CE-97FC-7190E4DA7979}" type="sibTrans" cxnId="{9C782247-ABB9-44CB-B3BA-575CBAC050D3}">
      <dgm:prSet/>
      <dgm:spPr/>
      <dgm:t>
        <a:bodyPr/>
        <a:lstStyle/>
        <a:p>
          <a:endParaRPr lang="en-US"/>
        </a:p>
      </dgm:t>
    </dgm:pt>
    <dgm:pt modelId="{14C7B35E-1104-4968-B5FB-76391253DC06}">
      <dgm:prSet custT="1"/>
      <dgm:spPr/>
      <dgm:t>
        <a:bodyPr/>
        <a:lstStyle/>
        <a:p>
          <a:r>
            <a:rPr lang="en-US" sz="1800" dirty="0"/>
            <a:t>Security misconfiguration</a:t>
          </a:r>
        </a:p>
      </dgm:t>
    </dgm:pt>
    <dgm:pt modelId="{22BF9DB7-09D3-4B5C-8699-7DF287B4DDB0}" type="parTrans" cxnId="{1015752E-60D5-4212-9EE5-5DC7B5BF123C}">
      <dgm:prSet/>
      <dgm:spPr/>
      <dgm:t>
        <a:bodyPr/>
        <a:lstStyle/>
        <a:p>
          <a:endParaRPr lang="en-US"/>
        </a:p>
      </dgm:t>
    </dgm:pt>
    <dgm:pt modelId="{1A9665D0-0D65-4637-B3D9-A11856E02A92}" type="sibTrans" cxnId="{1015752E-60D5-4212-9EE5-5DC7B5BF123C}">
      <dgm:prSet/>
      <dgm:spPr/>
      <dgm:t>
        <a:bodyPr/>
        <a:lstStyle/>
        <a:p>
          <a:endParaRPr lang="en-US"/>
        </a:p>
      </dgm:t>
    </dgm:pt>
    <dgm:pt modelId="{278D3C42-4D56-4B68-B814-BF460BD56C64}">
      <dgm:prSet custT="1"/>
      <dgm:spPr/>
      <dgm:t>
        <a:bodyPr/>
        <a:lstStyle/>
        <a:p>
          <a:r>
            <a:rPr lang="en-US" sz="1800" dirty="0"/>
            <a:t>Information disclosure</a:t>
          </a:r>
        </a:p>
      </dgm:t>
    </dgm:pt>
    <dgm:pt modelId="{C9E76770-71C1-4C3A-9CDD-FDC41F40B198}" type="parTrans" cxnId="{818044C2-8253-4B00-B080-88A21EDA4FB6}">
      <dgm:prSet/>
      <dgm:spPr/>
      <dgm:t>
        <a:bodyPr/>
        <a:lstStyle/>
        <a:p>
          <a:endParaRPr lang="en-US"/>
        </a:p>
      </dgm:t>
    </dgm:pt>
    <dgm:pt modelId="{56A27228-61AC-4D73-982E-00156DFE6830}" type="sibTrans" cxnId="{818044C2-8253-4B00-B080-88A21EDA4FB6}">
      <dgm:prSet/>
      <dgm:spPr/>
      <dgm:t>
        <a:bodyPr/>
        <a:lstStyle/>
        <a:p>
          <a:endParaRPr lang="en-US"/>
        </a:p>
      </dgm:t>
    </dgm:pt>
    <dgm:pt modelId="{5985F84B-5C9C-4BD7-8232-5649B1DF7E4A}">
      <dgm:prSet custT="1"/>
      <dgm:spPr/>
      <dgm:t>
        <a:bodyPr/>
        <a:lstStyle/>
        <a:p>
          <a:r>
            <a:rPr lang="en-US" sz="1800" dirty="0"/>
            <a:t>Broken session management</a:t>
          </a:r>
        </a:p>
      </dgm:t>
    </dgm:pt>
    <dgm:pt modelId="{19FE3981-66E7-4D26-AA09-A41355EB3AFB}" type="parTrans" cxnId="{E12CC89A-A425-4C81-9095-E0C8FB005429}">
      <dgm:prSet/>
      <dgm:spPr/>
      <dgm:t>
        <a:bodyPr/>
        <a:lstStyle/>
        <a:p>
          <a:endParaRPr lang="en-US"/>
        </a:p>
      </dgm:t>
    </dgm:pt>
    <dgm:pt modelId="{C42969FC-695D-4A21-A0CE-DD1D5785FDF9}" type="sibTrans" cxnId="{E12CC89A-A425-4C81-9095-E0C8FB005429}">
      <dgm:prSet/>
      <dgm:spPr/>
      <dgm:t>
        <a:bodyPr/>
        <a:lstStyle/>
        <a:p>
          <a:endParaRPr lang="en-US"/>
        </a:p>
      </dgm:t>
    </dgm:pt>
    <dgm:pt modelId="{81DA2355-32F7-4385-8591-0B9325865998}">
      <dgm:prSet custT="1"/>
      <dgm:spPr/>
      <dgm:t>
        <a:bodyPr/>
        <a:lstStyle/>
        <a:p>
          <a:r>
            <a:rPr lang="en-US" sz="1800" dirty="0"/>
            <a:t>Buffer overflow attacks</a:t>
          </a:r>
        </a:p>
      </dgm:t>
    </dgm:pt>
    <dgm:pt modelId="{FAFA2646-2F13-4DFF-8468-C29B6B9673D5}" type="parTrans" cxnId="{4D25CE0B-6B67-49AD-85B3-575A4E0A4DB7}">
      <dgm:prSet/>
      <dgm:spPr/>
      <dgm:t>
        <a:bodyPr/>
        <a:lstStyle/>
        <a:p>
          <a:endParaRPr lang="en-US"/>
        </a:p>
      </dgm:t>
    </dgm:pt>
    <dgm:pt modelId="{77D81C21-51A6-49BD-92A9-6ABD243FE833}" type="sibTrans" cxnId="{4D25CE0B-6B67-49AD-85B3-575A4E0A4DB7}">
      <dgm:prSet/>
      <dgm:spPr/>
      <dgm:t>
        <a:bodyPr/>
        <a:lstStyle/>
        <a:p>
          <a:endParaRPr lang="en-US"/>
        </a:p>
      </dgm:t>
    </dgm:pt>
    <dgm:pt modelId="{E9907BB3-0EE7-467E-AC5F-DE7D85D988FD}">
      <dgm:prSet custT="1"/>
      <dgm:spPr/>
      <dgm:t>
        <a:bodyPr/>
        <a:lstStyle/>
        <a:p>
          <a:r>
            <a:rPr lang="en-US" sz="1800" dirty="0"/>
            <a:t>Cryptography attacks</a:t>
          </a:r>
        </a:p>
      </dgm:t>
    </dgm:pt>
    <dgm:pt modelId="{7FA3FD51-7308-42BC-9391-DB5AF130BCEB}" type="parTrans" cxnId="{4A0878ED-3427-40D1-86CE-A7A92FD7F875}">
      <dgm:prSet/>
      <dgm:spPr/>
      <dgm:t>
        <a:bodyPr/>
        <a:lstStyle/>
        <a:p>
          <a:endParaRPr lang="en-US"/>
        </a:p>
      </dgm:t>
    </dgm:pt>
    <dgm:pt modelId="{77FA6D77-5141-4016-B7DC-06295E309CB3}" type="sibTrans" cxnId="{4A0878ED-3427-40D1-86CE-A7A92FD7F875}">
      <dgm:prSet/>
      <dgm:spPr/>
      <dgm:t>
        <a:bodyPr/>
        <a:lstStyle/>
        <a:p>
          <a:endParaRPr lang="en-US"/>
        </a:p>
      </dgm:t>
    </dgm:pt>
    <dgm:pt modelId="{56B065F6-2320-4878-BEC5-2229C91E6B20}">
      <dgm:prSet custT="1"/>
      <dgm:spPr/>
      <dgm:t>
        <a:bodyPr/>
        <a:lstStyle/>
        <a:p>
          <a:r>
            <a:rPr lang="en-US" sz="1800" dirty="0"/>
            <a:t>SQL injection</a:t>
          </a:r>
        </a:p>
      </dgm:t>
    </dgm:pt>
    <dgm:pt modelId="{79C2F6A8-13C5-44E7-96E1-C24E8106BE6A}" type="parTrans" cxnId="{EA1BB4B7-0281-4DBA-B7CC-A9CFEE9FDF99}">
      <dgm:prSet/>
      <dgm:spPr/>
      <dgm:t>
        <a:bodyPr/>
        <a:lstStyle/>
        <a:p>
          <a:endParaRPr lang="en-US"/>
        </a:p>
      </dgm:t>
    </dgm:pt>
    <dgm:pt modelId="{260B000F-97A5-4AA8-B7F2-D390C474EBB4}" type="sibTrans" cxnId="{EA1BB4B7-0281-4DBA-B7CC-A9CFEE9FDF99}">
      <dgm:prSet/>
      <dgm:spPr/>
      <dgm:t>
        <a:bodyPr/>
        <a:lstStyle/>
        <a:p>
          <a:endParaRPr lang="en-US"/>
        </a:p>
      </dgm:t>
    </dgm:pt>
    <dgm:pt modelId="{34EEA0FE-7401-4A97-A35C-498D42E4570A}">
      <dgm:prSet custT="1"/>
      <dgm:spPr/>
      <dgm:t>
        <a:bodyPr/>
        <a:lstStyle/>
        <a:p>
          <a:r>
            <a:rPr lang="en-US" sz="1800"/>
            <a:t>Improper error handling and exception management</a:t>
          </a:r>
          <a:endParaRPr lang="en-US" sz="1800" dirty="0"/>
        </a:p>
      </dgm:t>
    </dgm:pt>
    <dgm:pt modelId="{8119F41F-B3C5-4F2A-9079-DC3B2A1FD885}" type="parTrans" cxnId="{26F86DA7-529C-4C4C-8EA9-208FE6545CCB}">
      <dgm:prSet/>
      <dgm:spPr/>
      <dgm:t>
        <a:bodyPr/>
        <a:lstStyle/>
        <a:p>
          <a:endParaRPr lang="en-US"/>
        </a:p>
      </dgm:t>
    </dgm:pt>
    <dgm:pt modelId="{2F9CF0E1-8278-4704-9FF8-B1B7339D918C}" type="sibTrans" cxnId="{26F86DA7-529C-4C4C-8EA9-208FE6545CCB}">
      <dgm:prSet/>
      <dgm:spPr/>
      <dgm:t>
        <a:bodyPr/>
        <a:lstStyle/>
        <a:p>
          <a:endParaRPr lang="en-US"/>
        </a:p>
      </dgm:t>
    </dgm:pt>
    <dgm:pt modelId="{2AAC3A29-F9A7-4BCD-9A79-F6A80CCE4CE1}" type="pres">
      <dgm:prSet presAssocID="{DD3EAE30-DF2C-4A15-A51E-D86378E81917}" presName="Name0" presStyleCnt="0">
        <dgm:presLayoutVars>
          <dgm:dir/>
          <dgm:animLvl val="lvl"/>
          <dgm:resizeHandles val="exact"/>
        </dgm:presLayoutVars>
      </dgm:prSet>
      <dgm:spPr/>
    </dgm:pt>
    <dgm:pt modelId="{9BAC65B1-EAA7-4519-8D8F-1FE34DCB9C75}" type="pres">
      <dgm:prSet presAssocID="{7ACF3EA2-CBEB-43BE-AEE0-6F0B30D25D32}" presName="composite" presStyleCnt="0"/>
      <dgm:spPr/>
    </dgm:pt>
    <dgm:pt modelId="{3D52BD1B-031E-49BD-BA0B-22686E595F0C}" type="pres">
      <dgm:prSet presAssocID="{7ACF3EA2-CBEB-43BE-AEE0-6F0B30D25D3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A89DECD-2046-4C4C-9170-59A6A8685A56}" type="pres">
      <dgm:prSet presAssocID="{7ACF3EA2-CBEB-43BE-AEE0-6F0B30D25D32}" presName="desTx" presStyleLbl="alignAccFollowNode1" presStyleIdx="0" presStyleCnt="3" custScaleY="113876">
        <dgm:presLayoutVars>
          <dgm:bulletEnabled val="1"/>
        </dgm:presLayoutVars>
      </dgm:prSet>
      <dgm:spPr/>
    </dgm:pt>
    <dgm:pt modelId="{A4434D52-4E88-46E1-9925-A3BD9917CA3A}" type="pres">
      <dgm:prSet presAssocID="{4E74DBDA-8EE5-46F7-B83F-4CE1591898E1}" presName="space" presStyleCnt="0"/>
      <dgm:spPr/>
    </dgm:pt>
    <dgm:pt modelId="{A3132997-2DE7-44A9-8C72-E200EB51F9BF}" type="pres">
      <dgm:prSet presAssocID="{57BE94DA-2E9E-46F4-9DD8-C3D3CD6F1FA9}" presName="composite" presStyleCnt="0"/>
      <dgm:spPr/>
    </dgm:pt>
    <dgm:pt modelId="{8FBE3D83-E1C6-485C-B57F-5DDE4615F7A5}" type="pres">
      <dgm:prSet presAssocID="{57BE94DA-2E9E-46F4-9DD8-C3D3CD6F1FA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8A9165F-528C-41E0-B314-4E9E9EC5EE9C}" type="pres">
      <dgm:prSet presAssocID="{57BE94DA-2E9E-46F4-9DD8-C3D3CD6F1FA9}" presName="desTx" presStyleLbl="alignAccFollowNode1" presStyleIdx="1" presStyleCnt="3" custScaleY="113876">
        <dgm:presLayoutVars>
          <dgm:bulletEnabled val="1"/>
        </dgm:presLayoutVars>
      </dgm:prSet>
      <dgm:spPr/>
    </dgm:pt>
    <dgm:pt modelId="{4C9588AA-8169-4412-BF89-CFD992FB25BC}" type="pres">
      <dgm:prSet presAssocID="{1CF46DC5-E8D6-4C39-8549-2EE72526BBC9}" presName="space" presStyleCnt="0"/>
      <dgm:spPr/>
    </dgm:pt>
    <dgm:pt modelId="{D0A37AE8-32FE-45FD-9B8E-E6BBF247142A}" type="pres">
      <dgm:prSet presAssocID="{5E3427D4-07FC-4F6E-9628-E4090B632229}" presName="composite" presStyleCnt="0"/>
      <dgm:spPr/>
    </dgm:pt>
    <dgm:pt modelId="{F3147BF7-1FC6-4CD0-AF74-D37DF3305D32}" type="pres">
      <dgm:prSet presAssocID="{5E3427D4-07FC-4F6E-9628-E4090B632229}" presName="parTx" presStyleLbl="alignNode1" presStyleIdx="2" presStyleCnt="3" custLinFactNeighborY="6870">
        <dgm:presLayoutVars>
          <dgm:chMax val="0"/>
          <dgm:chPref val="0"/>
          <dgm:bulletEnabled val="1"/>
        </dgm:presLayoutVars>
      </dgm:prSet>
      <dgm:spPr/>
    </dgm:pt>
    <dgm:pt modelId="{B67098FB-C788-4EB3-AB90-B34E72461509}" type="pres">
      <dgm:prSet presAssocID="{5E3427D4-07FC-4F6E-9628-E4090B632229}" presName="desTx" presStyleLbl="alignAccFollowNode1" presStyleIdx="2" presStyleCnt="3" custScaleY="113876">
        <dgm:presLayoutVars>
          <dgm:bulletEnabled val="1"/>
        </dgm:presLayoutVars>
      </dgm:prSet>
      <dgm:spPr/>
    </dgm:pt>
  </dgm:ptLst>
  <dgm:cxnLst>
    <dgm:cxn modelId="{FE3D510A-913E-44F1-96B9-86DB8ADB8AE1}" srcId="{7ACF3EA2-CBEB-43BE-AEE0-6F0B30D25D32}" destId="{00548AE3-7FCD-4DA6-A856-5E58ADCF2151}" srcOrd="1" destOrd="0" parTransId="{E13665C7-FB4E-41DD-9C60-B6CC7FE55B3C}" sibTransId="{002B9D76-C450-42DD-ABF1-D1D201A7730D}"/>
    <dgm:cxn modelId="{4D25CE0B-6B67-49AD-85B3-575A4E0A4DB7}" srcId="{5E3427D4-07FC-4F6E-9628-E4090B632229}" destId="{81DA2355-32F7-4385-8591-0B9325865998}" srcOrd="5" destOrd="0" parTransId="{FAFA2646-2F13-4DFF-8468-C29B6B9673D5}" sibTransId="{77D81C21-51A6-49BD-92A9-6ABD243FE833}"/>
    <dgm:cxn modelId="{26BA8D1A-2E9F-45A9-8230-D8843B6EEA5E}" type="presOf" srcId="{34EEA0FE-7401-4A97-A35C-498D42E4570A}" destId="{B67098FB-C788-4EB3-AB90-B34E72461509}" srcOrd="0" destOrd="8" presId="urn:microsoft.com/office/officeart/2005/8/layout/hList1"/>
    <dgm:cxn modelId="{6928BC22-0F88-4283-8FB1-49C1E5624766}" srcId="{7ACF3EA2-CBEB-43BE-AEE0-6F0B30D25D32}" destId="{DA176423-27D0-44A7-8B04-386449CD3AD6}" srcOrd="5" destOrd="0" parTransId="{7E6267F7-3E5F-49AF-B73C-AA110FBFCEA1}" sibTransId="{366A6B04-7837-4D6F-AF96-183C501CF39F}"/>
    <dgm:cxn modelId="{18EFA427-AACA-493D-9CC9-D3F92401C1B6}" type="presOf" srcId="{3BF259BB-FA3D-4EAB-8C76-FA216CC30994}" destId="{B8A9165F-528C-41E0-B314-4E9E9EC5EE9C}" srcOrd="0" destOrd="1" presId="urn:microsoft.com/office/officeart/2005/8/layout/hList1"/>
    <dgm:cxn modelId="{B9CE122A-B7BA-4EA5-8956-49D8893B31EF}" srcId="{57BE94DA-2E9E-46F4-9DD8-C3D3CD6F1FA9}" destId="{3BF259BB-FA3D-4EAB-8C76-FA216CC30994}" srcOrd="1" destOrd="0" parTransId="{43401539-5B7F-43DF-8C23-8027887F1990}" sibTransId="{B99C2F99-86F4-4769-97C8-2F6334712ED2}"/>
    <dgm:cxn modelId="{5731022B-6ACC-475B-ACC8-211136961248}" type="presOf" srcId="{A925E792-104C-4446-99F3-DFDD1ECC87DE}" destId="{CA89DECD-2046-4C4C-9170-59A6A8685A56}" srcOrd="0" destOrd="4" presId="urn:microsoft.com/office/officeart/2005/8/layout/hList1"/>
    <dgm:cxn modelId="{1015752E-60D5-4212-9EE5-5DC7B5BF123C}" srcId="{5E3427D4-07FC-4F6E-9628-E4090B632229}" destId="{14C7B35E-1104-4968-B5FB-76391253DC06}" srcOrd="2" destOrd="0" parTransId="{22BF9DB7-09D3-4B5C-8699-7DF287B4DDB0}" sibTransId="{1A9665D0-0D65-4637-B3D9-A11856E02A92}"/>
    <dgm:cxn modelId="{0A865F32-0488-46A8-97F0-F4BD27EDE0BB}" srcId="{57BE94DA-2E9E-46F4-9DD8-C3D3CD6F1FA9}" destId="{B1E40940-E5B2-4230-84A6-9985CDB384F3}" srcOrd="4" destOrd="0" parTransId="{EEB4F2DE-3771-4F41-B912-6572BF9736E8}" sibTransId="{CEB7914F-3D6D-44F3-98BB-4E21FD430119}"/>
    <dgm:cxn modelId="{47943A3B-BD53-4666-9273-899EDD65D202}" srcId="{7ACF3EA2-CBEB-43BE-AEE0-6F0B30D25D32}" destId="{5CAF2FE5-0D8C-47C4-AC7E-5C279BEE65CD}" srcOrd="8" destOrd="0" parTransId="{5A5BC4EE-9240-43BB-94BD-7B9042FD5648}" sibTransId="{34DEB2B3-0AF0-4D9F-8881-8CAB2BB15254}"/>
    <dgm:cxn modelId="{0472EE3E-3057-45B1-89FB-2780685958C4}" srcId="{7ACF3EA2-CBEB-43BE-AEE0-6F0B30D25D32}" destId="{A925E792-104C-4446-99F3-DFDD1ECC87DE}" srcOrd="4" destOrd="0" parTransId="{1D3780E2-ACDA-4657-AD50-E6C6A060EAFB}" sibTransId="{A2E960F8-1685-4BE3-B412-209B6EAA85C5}"/>
    <dgm:cxn modelId="{FBB15260-3193-4326-A86A-C6D465E2ACDA}" type="presOf" srcId="{4012D167-3ACB-4032-8731-2772E47D7E69}" destId="{CA89DECD-2046-4C4C-9170-59A6A8685A56}" srcOrd="0" destOrd="6" presId="urn:microsoft.com/office/officeart/2005/8/layout/hList1"/>
    <dgm:cxn modelId="{77F9A861-F2E6-4978-B48E-89B3D32270B8}" type="presOf" srcId="{84840EB8-1966-48F7-9B8D-20DEFFC1F4C8}" destId="{B8A9165F-528C-41E0-B314-4E9E9EC5EE9C}" srcOrd="0" destOrd="6" presId="urn:microsoft.com/office/officeart/2005/8/layout/hList1"/>
    <dgm:cxn modelId="{754E8C42-236B-4AC1-8C37-4C5ABE6EA11B}" type="presOf" srcId="{57BE94DA-2E9E-46F4-9DD8-C3D3CD6F1FA9}" destId="{8FBE3D83-E1C6-485C-B57F-5DDE4615F7A5}" srcOrd="0" destOrd="0" presId="urn:microsoft.com/office/officeart/2005/8/layout/hList1"/>
    <dgm:cxn modelId="{C0AA4445-38C8-4B95-97A2-FB8F12117F36}" type="presOf" srcId="{766176E5-FA87-4A9D-B4CE-ADAB3C528D00}" destId="{CA89DECD-2046-4C4C-9170-59A6A8685A56}" srcOrd="0" destOrd="2" presId="urn:microsoft.com/office/officeart/2005/8/layout/hList1"/>
    <dgm:cxn modelId="{9C782247-ABB9-44CB-B3BA-575CBAC050D3}" srcId="{5E3427D4-07FC-4F6E-9628-E4090B632229}" destId="{9D539614-FA07-40D8-BB87-5B56565F36AA}" srcOrd="1" destOrd="0" parTransId="{A8813687-223B-4840-A3A8-E4DADE2D2100}" sibTransId="{24227678-EC8E-40CE-97FC-7190E4DA7979}"/>
    <dgm:cxn modelId="{895A6C67-3D98-4A69-9524-E8983D513F08}" srcId="{5E3427D4-07FC-4F6E-9628-E4090B632229}" destId="{7D83C38A-AEE8-4CC6-B447-B394CCDB78EE}" srcOrd="0" destOrd="0" parTransId="{BC3B71C5-2F2E-4E3A-AFB1-0C8C8BDF560E}" sibTransId="{D94B3039-DFC8-4E2A-9AE6-79910BEE4D3D}"/>
    <dgm:cxn modelId="{18E11A49-3934-419C-97A5-A72841922EA5}" type="presOf" srcId="{7ACF3EA2-CBEB-43BE-AEE0-6F0B30D25D32}" destId="{3D52BD1B-031E-49BD-BA0B-22686E595F0C}" srcOrd="0" destOrd="0" presId="urn:microsoft.com/office/officeart/2005/8/layout/hList1"/>
    <dgm:cxn modelId="{D2E9BA52-1028-43E2-8594-6ACDEC8921C1}" srcId="{57BE94DA-2E9E-46F4-9DD8-C3D3CD6F1FA9}" destId="{6DEE7D7F-3A50-4E04-9DD5-6B0154D58AA4}" srcOrd="0" destOrd="0" parTransId="{39C11160-0AF4-4819-B9D0-3FEAFD3704F2}" sibTransId="{26F31C97-394B-41AA-8D3D-64EAEEA82505}"/>
    <dgm:cxn modelId="{4B810654-319F-46B7-8560-A78D8CCDFD1B}" type="presOf" srcId="{5E3427D4-07FC-4F6E-9628-E4090B632229}" destId="{F3147BF7-1FC6-4CD0-AF74-D37DF3305D32}" srcOrd="0" destOrd="0" presId="urn:microsoft.com/office/officeart/2005/8/layout/hList1"/>
    <dgm:cxn modelId="{B7E31676-4356-4CAF-A278-8121C38E9733}" srcId="{57BE94DA-2E9E-46F4-9DD8-C3D3CD6F1FA9}" destId="{EF7930CA-03EF-4D81-ADE8-A2B2BD4CB85E}" srcOrd="5" destOrd="0" parTransId="{18E2C24A-A64D-49D2-9301-B0226F32C416}" sibTransId="{B823D6F8-2B26-408E-B044-13B1D2D117BD}"/>
    <dgm:cxn modelId="{6B310A78-D3E9-4C83-90AA-DA77BE008326}" type="presOf" srcId="{B1E40940-E5B2-4230-84A6-9985CDB384F3}" destId="{B8A9165F-528C-41E0-B314-4E9E9EC5EE9C}" srcOrd="0" destOrd="4" presId="urn:microsoft.com/office/officeart/2005/8/layout/hList1"/>
    <dgm:cxn modelId="{5BEEB358-FC56-40D4-A56F-5E77F037FB2F}" type="presOf" srcId="{7D83C38A-AEE8-4CC6-B447-B394CCDB78EE}" destId="{B67098FB-C788-4EB3-AB90-B34E72461509}" srcOrd="0" destOrd="0" presId="urn:microsoft.com/office/officeart/2005/8/layout/hList1"/>
    <dgm:cxn modelId="{8C331483-154A-4FBC-B612-B51D3886260D}" srcId="{DD3EAE30-DF2C-4A15-A51E-D86378E81917}" destId="{5E3427D4-07FC-4F6E-9628-E4090B632229}" srcOrd="2" destOrd="0" parTransId="{7D5B8DE3-125F-43EF-8D4F-3D32DD274F4C}" sibTransId="{407E428F-0F80-4E70-915D-369976D5623A}"/>
    <dgm:cxn modelId="{45B47583-04B7-4D12-8E39-9A85EC98376A}" type="presOf" srcId="{BD6DFA30-7D9A-421D-AA32-0D76A072BB9D}" destId="{CA89DECD-2046-4C4C-9170-59A6A8685A56}" srcOrd="0" destOrd="3" presId="urn:microsoft.com/office/officeart/2005/8/layout/hList1"/>
    <dgm:cxn modelId="{FF79F788-7D71-41B7-87E4-2809B4B1FC01}" srcId="{7ACF3EA2-CBEB-43BE-AEE0-6F0B30D25D32}" destId="{775A72E1-D2E6-46BF-ABB4-18750C215AC8}" srcOrd="7" destOrd="0" parTransId="{98A231C3-82D2-42F8-A244-6121C3FCC714}" sibTransId="{0A2B9F1B-EBFC-4867-BC53-4F46E5E68528}"/>
    <dgm:cxn modelId="{3B2D668D-54C1-49C1-81BC-7C8474A7A1D4}" type="presOf" srcId="{EF7930CA-03EF-4D81-ADE8-A2B2BD4CB85E}" destId="{B8A9165F-528C-41E0-B314-4E9E9EC5EE9C}" srcOrd="0" destOrd="5" presId="urn:microsoft.com/office/officeart/2005/8/layout/hList1"/>
    <dgm:cxn modelId="{FC6DE18F-C07B-440D-B78B-153C4B3E95A7}" type="presOf" srcId="{88A48F60-47E5-49A2-A573-77022FBC0DA5}" destId="{CA89DECD-2046-4C4C-9170-59A6A8685A56}" srcOrd="0" destOrd="0" presId="urn:microsoft.com/office/officeart/2005/8/layout/hList1"/>
    <dgm:cxn modelId="{271AAC99-048E-4CEA-9FCC-7B46D9AE79F0}" type="presOf" srcId="{56B065F6-2320-4878-BEC5-2229C91E6B20}" destId="{B67098FB-C788-4EB3-AB90-B34E72461509}" srcOrd="0" destOrd="7" presId="urn:microsoft.com/office/officeart/2005/8/layout/hList1"/>
    <dgm:cxn modelId="{179CBA9A-05F9-4BEC-BF21-1915DA8247C4}" srcId="{57BE94DA-2E9E-46F4-9DD8-C3D3CD6F1FA9}" destId="{84840EB8-1966-48F7-9B8D-20DEFFC1F4C8}" srcOrd="6" destOrd="0" parTransId="{7543AE45-40AB-44D5-B2AB-1CF8C6A5A315}" sibTransId="{29987B92-6C1D-406D-8799-7A5B90216BA6}"/>
    <dgm:cxn modelId="{E12CC89A-A425-4C81-9095-E0C8FB005429}" srcId="{5E3427D4-07FC-4F6E-9628-E4090B632229}" destId="{5985F84B-5C9C-4BD7-8232-5649B1DF7E4A}" srcOrd="4" destOrd="0" parTransId="{19FE3981-66E7-4D26-AA09-A41355EB3AFB}" sibTransId="{C42969FC-695D-4A21-A0CE-DD1D5785FDF9}"/>
    <dgm:cxn modelId="{479E499E-2AF9-4B1A-9533-9CB8097E22B1}" type="presOf" srcId="{07A0F635-58C2-496A-9E09-37694099C17D}" destId="{B8A9165F-528C-41E0-B314-4E9E9EC5EE9C}" srcOrd="0" destOrd="7" presId="urn:microsoft.com/office/officeart/2005/8/layout/hList1"/>
    <dgm:cxn modelId="{C62E5CA5-0507-4ADF-8F67-42CAB96169FC}" type="presOf" srcId="{14C7B35E-1104-4968-B5FB-76391253DC06}" destId="{B67098FB-C788-4EB3-AB90-B34E72461509}" srcOrd="0" destOrd="2" presId="urn:microsoft.com/office/officeart/2005/8/layout/hList1"/>
    <dgm:cxn modelId="{199694A5-3A84-44A9-9DB3-5655E7DE66BD}" type="presOf" srcId="{00548AE3-7FCD-4DA6-A856-5E58ADCF2151}" destId="{CA89DECD-2046-4C4C-9170-59A6A8685A56}" srcOrd="0" destOrd="1" presId="urn:microsoft.com/office/officeart/2005/8/layout/hList1"/>
    <dgm:cxn modelId="{26F86DA7-529C-4C4C-8EA9-208FE6545CCB}" srcId="{5E3427D4-07FC-4F6E-9628-E4090B632229}" destId="{34EEA0FE-7401-4A97-A35C-498D42E4570A}" srcOrd="8" destOrd="0" parTransId="{8119F41F-B3C5-4F2A-9079-DC3B2A1FD885}" sibTransId="{2F9CF0E1-8278-4704-9FF8-B1B7339D918C}"/>
    <dgm:cxn modelId="{858D25AA-F78F-4BFB-9406-67D9BED1BEE8}" type="presOf" srcId="{278D3C42-4D56-4B68-B814-BF460BD56C64}" destId="{B67098FB-C788-4EB3-AB90-B34E72461509}" srcOrd="0" destOrd="3" presId="urn:microsoft.com/office/officeart/2005/8/layout/hList1"/>
    <dgm:cxn modelId="{47D792AE-AB6E-4923-83DC-29E04627656F}" type="presOf" srcId="{6DEE7D7F-3A50-4E04-9DD5-6B0154D58AA4}" destId="{B8A9165F-528C-41E0-B314-4E9E9EC5EE9C}" srcOrd="0" destOrd="0" presId="urn:microsoft.com/office/officeart/2005/8/layout/hList1"/>
    <dgm:cxn modelId="{18F060AF-9351-4776-86BE-105B7C4A115C}" type="presOf" srcId="{DA176423-27D0-44A7-8B04-386449CD3AD6}" destId="{CA89DECD-2046-4C4C-9170-59A6A8685A56}" srcOrd="0" destOrd="5" presId="urn:microsoft.com/office/officeart/2005/8/layout/hList1"/>
    <dgm:cxn modelId="{528A08B2-D9A5-4EFE-9CB2-51FA7F792C31}" type="presOf" srcId="{E9907BB3-0EE7-467E-AC5F-DE7D85D988FD}" destId="{B67098FB-C788-4EB3-AB90-B34E72461509}" srcOrd="0" destOrd="6" presId="urn:microsoft.com/office/officeart/2005/8/layout/hList1"/>
    <dgm:cxn modelId="{EA1BB4B7-0281-4DBA-B7CC-A9CFEE9FDF99}" srcId="{5E3427D4-07FC-4F6E-9628-E4090B632229}" destId="{56B065F6-2320-4878-BEC5-2229C91E6B20}" srcOrd="7" destOrd="0" parTransId="{79C2F6A8-13C5-44E7-96E1-C24E8106BE6A}" sibTransId="{260B000F-97A5-4AA8-B7F2-D390C474EBB4}"/>
    <dgm:cxn modelId="{B3D055B8-ACC9-4AD9-9168-F8FDF1FA789F}" srcId="{7ACF3EA2-CBEB-43BE-AEE0-6F0B30D25D32}" destId="{88A48F60-47E5-49A2-A573-77022FBC0DA5}" srcOrd="0" destOrd="0" parTransId="{0F881AF1-25BA-4F2D-841A-B9F254AF04C5}" sibTransId="{D1E55502-E328-4C4F-A44E-19478827E0CD}"/>
    <dgm:cxn modelId="{68AF7EBB-EFF7-43FC-B40D-7A326703AAE3}" type="presOf" srcId="{81DA2355-32F7-4385-8591-0B9325865998}" destId="{B67098FB-C788-4EB3-AB90-B34E72461509}" srcOrd="0" destOrd="5" presId="urn:microsoft.com/office/officeart/2005/8/layout/hList1"/>
    <dgm:cxn modelId="{818044C2-8253-4B00-B080-88A21EDA4FB6}" srcId="{5E3427D4-07FC-4F6E-9628-E4090B632229}" destId="{278D3C42-4D56-4B68-B814-BF460BD56C64}" srcOrd="3" destOrd="0" parTransId="{C9E76770-71C1-4C3A-9CDD-FDC41F40B198}" sibTransId="{56A27228-61AC-4D73-982E-00156DFE6830}"/>
    <dgm:cxn modelId="{2DB325CA-87D3-4045-9DE3-EDAAACCA5C36}" type="presOf" srcId="{5CAF2FE5-0D8C-47C4-AC7E-5C279BEE65CD}" destId="{CA89DECD-2046-4C4C-9170-59A6A8685A56}" srcOrd="0" destOrd="8" presId="urn:microsoft.com/office/officeart/2005/8/layout/hList1"/>
    <dgm:cxn modelId="{3816BAD0-9681-4E15-B6F6-B5F884E521CD}" srcId="{DD3EAE30-DF2C-4A15-A51E-D86378E81917}" destId="{57BE94DA-2E9E-46F4-9DD8-C3D3CD6F1FA9}" srcOrd="1" destOrd="0" parTransId="{8A022000-D248-4FB9-83C8-8297F2760B0F}" sibTransId="{1CF46DC5-E8D6-4C39-8549-2EE72526BBC9}"/>
    <dgm:cxn modelId="{34725FD1-152A-434B-8308-264517916B3C}" srcId="{7ACF3EA2-CBEB-43BE-AEE0-6F0B30D25D32}" destId="{4012D167-3ACB-4032-8731-2772E47D7E69}" srcOrd="6" destOrd="0" parTransId="{1DB47960-8C68-42A4-A0E7-3EACCDFBA7DE}" sibTransId="{5E27BEE1-F289-4B92-9B41-08F6A89C0BC9}"/>
    <dgm:cxn modelId="{AE659FD4-5BF3-4DBC-9E98-A31875B521A6}" type="presOf" srcId="{DD3EAE30-DF2C-4A15-A51E-D86378E81917}" destId="{2AAC3A29-F9A7-4BCD-9A79-F6A80CCE4CE1}" srcOrd="0" destOrd="0" presId="urn:microsoft.com/office/officeart/2005/8/layout/hList1"/>
    <dgm:cxn modelId="{5129A3D6-DFF3-4D33-9F83-30A2B2883522}" srcId="{7ACF3EA2-CBEB-43BE-AEE0-6F0B30D25D32}" destId="{766176E5-FA87-4A9D-B4CE-ADAB3C528D00}" srcOrd="2" destOrd="0" parTransId="{246A9A13-E18E-4B5B-B514-5ECDB98AE0A7}" sibTransId="{A0F1E8F9-A30B-472A-BACE-D48B3D0DF263}"/>
    <dgm:cxn modelId="{B6C087D7-96CD-4DAE-A823-961DA5106CE9}" srcId="{DD3EAE30-DF2C-4A15-A51E-D86378E81917}" destId="{7ACF3EA2-CBEB-43BE-AEE0-6F0B30D25D32}" srcOrd="0" destOrd="0" parTransId="{EB1D1D06-9BFC-4621-8B93-D658D3D5B29E}" sibTransId="{4E74DBDA-8EE5-46F7-B83F-4CE1591898E1}"/>
    <dgm:cxn modelId="{C41D8AD7-F20E-4696-B04B-0081EDF553B1}" type="presOf" srcId="{9DAF1565-EE16-4FE7-9B6D-962BD0EE4FDB}" destId="{B8A9165F-528C-41E0-B314-4E9E9EC5EE9C}" srcOrd="0" destOrd="2" presId="urn:microsoft.com/office/officeart/2005/8/layout/hList1"/>
    <dgm:cxn modelId="{303A9DD7-2753-4EEC-9D20-35B93C8C8071}" type="presOf" srcId="{D2531FE4-93B2-44EF-807B-3F24132D2295}" destId="{B8A9165F-528C-41E0-B314-4E9E9EC5EE9C}" srcOrd="0" destOrd="8" presId="urn:microsoft.com/office/officeart/2005/8/layout/hList1"/>
    <dgm:cxn modelId="{0FCBF9D7-5883-46B1-B445-E44E1A797E4B}" srcId="{57BE94DA-2E9E-46F4-9DD8-C3D3CD6F1FA9}" destId="{D2531FE4-93B2-44EF-807B-3F24132D2295}" srcOrd="8" destOrd="0" parTransId="{E6491902-848B-42D0-B671-7BCD8217D8C4}" sibTransId="{00DAFC5D-4490-465B-9004-3D8EE4377B16}"/>
    <dgm:cxn modelId="{076CC9DA-6224-43FD-98BE-B9B19399D0A0}" type="presOf" srcId="{9D539614-FA07-40D8-BB87-5B56565F36AA}" destId="{B67098FB-C788-4EB3-AB90-B34E72461509}" srcOrd="0" destOrd="1" presId="urn:microsoft.com/office/officeart/2005/8/layout/hList1"/>
    <dgm:cxn modelId="{CF7D0EE8-2EC2-446B-8FF5-E90D6E164BA3}" type="presOf" srcId="{4AA23831-2BEB-456E-AD7A-8A7D14671845}" destId="{B8A9165F-528C-41E0-B314-4E9E9EC5EE9C}" srcOrd="0" destOrd="3" presId="urn:microsoft.com/office/officeart/2005/8/layout/hList1"/>
    <dgm:cxn modelId="{476947E9-F95B-4B89-AC97-C28F4E3219DE}" srcId="{57BE94DA-2E9E-46F4-9DD8-C3D3CD6F1FA9}" destId="{07A0F635-58C2-496A-9E09-37694099C17D}" srcOrd="7" destOrd="0" parTransId="{079DAC68-D4CC-4C2B-AA79-0ACD7A42AEB4}" sibTransId="{251069E3-BC83-47AA-AA78-6EE9BFF1528F}"/>
    <dgm:cxn modelId="{15AA57EA-82DC-40EB-AE54-9C741F9E48B6}" srcId="{57BE94DA-2E9E-46F4-9DD8-C3D3CD6F1FA9}" destId="{4AA23831-2BEB-456E-AD7A-8A7D14671845}" srcOrd="3" destOrd="0" parTransId="{522B7763-7E72-485F-8B9F-D03F7C228024}" sibTransId="{B931EA7C-C92D-44FA-8574-083A8557C420}"/>
    <dgm:cxn modelId="{A5025DEC-910F-445B-99F1-C70AAF12D59F}" srcId="{57BE94DA-2E9E-46F4-9DD8-C3D3CD6F1FA9}" destId="{9DAF1565-EE16-4FE7-9B6D-962BD0EE4FDB}" srcOrd="2" destOrd="0" parTransId="{E35F5486-455B-44BE-B987-CFA74B106977}" sibTransId="{24B86C4D-270B-4EFF-8F81-19D093F1A8B6}"/>
    <dgm:cxn modelId="{4A0878ED-3427-40D1-86CE-A7A92FD7F875}" srcId="{5E3427D4-07FC-4F6E-9628-E4090B632229}" destId="{E9907BB3-0EE7-467E-AC5F-DE7D85D988FD}" srcOrd="6" destOrd="0" parTransId="{7FA3FD51-7308-42BC-9391-DB5AF130BCEB}" sibTransId="{77FA6D77-5141-4016-B7DC-06295E309CB3}"/>
    <dgm:cxn modelId="{7E7C28F6-25D3-4E95-A02D-B3C71779A021}" type="presOf" srcId="{775A72E1-D2E6-46BF-ABB4-18750C215AC8}" destId="{CA89DECD-2046-4C4C-9170-59A6A8685A56}" srcOrd="0" destOrd="7" presId="urn:microsoft.com/office/officeart/2005/8/layout/hList1"/>
    <dgm:cxn modelId="{5C32A3F7-26DD-437F-9354-71B5FCFCFCB7}" type="presOf" srcId="{5985F84B-5C9C-4BD7-8232-5649B1DF7E4A}" destId="{B67098FB-C788-4EB3-AB90-B34E72461509}" srcOrd="0" destOrd="4" presId="urn:microsoft.com/office/officeart/2005/8/layout/hList1"/>
    <dgm:cxn modelId="{6F0709FE-E03F-4FFA-97C9-0CF325D30DE5}" srcId="{7ACF3EA2-CBEB-43BE-AEE0-6F0B30D25D32}" destId="{BD6DFA30-7D9A-421D-AA32-0D76A072BB9D}" srcOrd="3" destOrd="0" parTransId="{746856BD-2C28-45F3-A761-B16488739185}" sibTransId="{70D25EAD-BDE1-4CBE-B659-7554582FCBDC}"/>
    <dgm:cxn modelId="{2F5E43BC-F6DA-493F-A877-8BC969B174FC}" type="presParOf" srcId="{2AAC3A29-F9A7-4BCD-9A79-F6A80CCE4CE1}" destId="{9BAC65B1-EAA7-4519-8D8F-1FE34DCB9C75}" srcOrd="0" destOrd="0" presId="urn:microsoft.com/office/officeart/2005/8/layout/hList1"/>
    <dgm:cxn modelId="{C2882CDB-C058-4C9E-8FFF-041BC84904A9}" type="presParOf" srcId="{9BAC65B1-EAA7-4519-8D8F-1FE34DCB9C75}" destId="{3D52BD1B-031E-49BD-BA0B-22686E595F0C}" srcOrd="0" destOrd="0" presId="urn:microsoft.com/office/officeart/2005/8/layout/hList1"/>
    <dgm:cxn modelId="{BFA25687-8070-49DF-8CA4-A0AA26BF2680}" type="presParOf" srcId="{9BAC65B1-EAA7-4519-8D8F-1FE34DCB9C75}" destId="{CA89DECD-2046-4C4C-9170-59A6A8685A56}" srcOrd="1" destOrd="0" presId="urn:microsoft.com/office/officeart/2005/8/layout/hList1"/>
    <dgm:cxn modelId="{2B1E4B42-F960-468B-A52E-3BED3B8D19E2}" type="presParOf" srcId="{2AAC3A29-F9A7-4BCD-9A79-F6A80CCE4CE1}" destId="{A4434D52-4E88-46E1-9925-A3BD9917CA3A}" srcOrd="1" destOrd="0" presId="urn:microsoft.com/office/officeart/2005/8/layout/hList1"/>
    <dgm:cxn modelId="{0ED289A6-A5D8-40BC-8DA0-28C4A270A7C4}" type="presParOf" srcId="{2AAC3A29-F9A7-4BCD-9A79-F6A80CCE4CE1}" destId="{A3132997-2DE7-44A9-8C72-E200EB51F9BF}" srcOrd="2" destOrd="0" presId="urn:microsoft.com/office/officeart/2005/8/layout/hList1"/>
    <dgm:cxn modelId="{EEBE3E8F-66A2-4F4C-93D6-BB900491BB04}" type="presParOf" srcId="{A3132997-2DE7-44A9-8C72-E200EB51F9BF}" destId="{8FBE3D83-E1C6-485C-B57F-5DDE4615F7A5}" srcOrd="0" destOrd="0" presId="urn:microsoft.com/office/officeart/2005/8/layout/hList1"/>
    <dgm:cxn modelId="{549729FA-014E-4965-8777-6AB983223164}" type="presParOf" srcId="{A3132997-2DE7-44A9-8C72-E200EB51F9BF}" destId="{B8A9165F-528C-41E0-B314-4E9E9EC5EE9C}" srcOrd="1" destOrd="0" presId="urn:microsoft.com/office/officeart/2005/8/layout/hList1"/>
    <dgm:cxn modelId="{EF752167-E062-48E7-9907-CFB4603FB887}" type="presParOf" srcId="{2AAC3A29-F9A7-4BCD-9A79-F6A80CCE4CE1}" destId="{4C9588AA-8169-4412-BF89-CFD992FB25BC}" srcOrd="3" destOrd="0" presId="urn:microsoft.com/office/officeart/2005/8/layout/hList1"/>
    <dgm:cxn modelId="{1B70E549-2705-4F73-ABB6-57D15C026DDB}" type="presParOf" srcId="{2AAC3A29-F9A7-4BCD-9A79-F6A80CCE4CE1}" destId="{D0A37AE8-32FE-45FD-9B8E-E6BBF247142A}" srcOrd="4" destOrd="0" presId="urn:microsoft.com/office/officeart/2005/8/layout/hList1"/>
    <dgm:cxn modelId="{E5BC206F-9B4A-445B-938C-2624E7C6605C}" type="presParOf" srcId="{D0A37AE8-32FE-45FD-9B8E-E6BBF247142A}" destId="{F3147BF7-1FC6-4CD0-AF74-D37DF3305D32}" srcOrd="0" destOrd="0" presId="urn:microsoft.com/office/officeart/2005/8/layout/hList1"/>
    <dgm:cxn modelId="{E42D8B17-C9F4-419F-9CD0-BC39C986F10C}" type="presParOf" srcId="{D0A37AE8-32FE-45FD-9B8E-E6BBF247142A}" destId="{B67098FB-C788-4EB3-AB90-B34E724615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F3B0-C1D2-42F2-8161-C0A6114565FD}">
      <dsp:nvSpPr>
        <dsp:cNvPr id="0" name=""/>
        <dsp:cNvSpPr/>
      </dsp:nvSpPr>
      <dsp:spPr>
        <a:xfrm>
          <a:off x="1488" y="2578188"/>
          <a:ext cx="2902148" cy="116085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Confidentiality</a:t>
          </a:r>
        </a:p>
      </dsp:txBody>
      <dsp:txXfrm>
        <a:off x="1488" y="2578188"/>
        <a:ext cx="2611933" cy="1160859"/>
      </dsp:txXfrm>
    </dsp:sp>
    <dsp:sp modelId="{8C45FB4E-2D44-4B86-9342-DB04FFFC85A8}">
      <dsp:nvSpPr>
        <dsp:cNvPr id="0" name=""/>
        <dsp:cNvSpPr/>
      </dsp:nvSpPr>
      <dsp:spPr>
        <a:xfrm>
          <a:off x="2323207" y="2578188"/>
          <a:ext cx="2902148" cy="116085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Integrity</a:t>
          </a:r>
        </a:p>
      </dsp:txBody>
      <dsp:txXfrm>
        <a:off x="2903637" y="2578188"/>
        <a:ext cx="1741289" cy="1160859"/>
      </dsp:txXfrm>
    </dsp:sp>
    <dsp:sp modelId="{A13AE2D8-4174-4235-8EF8-CB020CB36BCA}">
      <dsp:nvSpPr>
        <dsp:cNvPr id="0" name=""/>
        <dsp:cNvSpPr/>
      </dsp:nvSpPr>
      <dsp:spPr>
        <a:xfrm>
          <a:off x="4644925" y="2578188"/>
          <a:ext cx="2902148" cy="116085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Availability</a:t>
          </a:r>
        </a:p>
      </dsp:txBody>
      <dsp:txXfrm>
        <a:off x="5225355" y="2578188"/>
        <a:ext cx="1741289" cy="1160859"/>
      </dsp:txXfrm>
    </dsp:sp>
    <dsp:sp modelId="{1556EF9B-F470-46E2-A17D-3EE3C8EB65F1}">
      <dsp:nvSpPr>
        <dsp:cNvPr id="0" name=""/>
        <dsp:cNvSpPr/>
      </dsp:nvSpPr>
      <dsp:spPr>
        <a:xfrm>
          <a:off x="6966644" y="2578188"/>
          <a:ext cx="2902148" cy="116085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Authenticity</a:t>
          </a:r>
        </a:p>
      </dsp:txBody>
      <dsp:txXfrm>
        <a:off x="7547074" y="2578188"/>
        <a:ext cx="1741289" cy="1160859"/>
      </dsp:txXfrm>
    </dsp:sp>
    <dsp:sp modelId="{860247BF-AEE1-4C14-9D91-8BE344824C90}">
      <dsp:nvSpPr>
        <dsp:cNvPr id="0" name=""/>
        <dsp:cNvSpPr/>
      </dsp:nvSpPr>
      <dsp:spPr>
        <a:xfrm>
          <a:off x="9288363" y="2578188"/>
          <a:ext cx="2902148" cy="116085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None Repudiation</a:t>
          </a:r>
        </a:p>
      </dsp:txBody>
      <dsp:txXfrm>
        <a:off x="9868793" y="2578188"/>
        <a:ext cx="1741289" cy="116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2BD1B-031E-49BD-BA0B-22686E595F0C}">
      <dsp:nvSpPr>
        <dsp:cNvPr id="0" name=""/>
        <dsp:cNvSpPr/>
      </dsp:nvSpPr>
      <dsp:spPr>
        <a:xfrm>
          <a:off x="3685" y="398209"/>
          <a:ext cx="3593739" cy="1437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Network Threats</a:t>
          </a:r>
          <a:endParaRPr lang="en-US" sz="2800" kern="1200" dirty="0"/>
        </a:p>
      </dsp:txBody>
      <dsp:txXfrm>
        <a:off x="3685" y="398209"/>
        <a:ext cx="3593739" cy="1437495"/>
      </dsp:txXfrm>
    </dsp:sp>
    <dsp:sp modelId="{CA89DECD-2046-4C4C-9170-59A6A8685A56}">
      <dsp:nvSpPr>
        <dsp:cNvPr id="0" name=""/>
        <dsp:cNvSpPr/>
      </dsp:nvSpPr>
      <dsp:spPr>
        <a:xfrm>
          <a:off x="3685" y="1609580"/>
          <a:ext cx="3593739" cy="37114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Information gathering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Sniffing and eavesdropping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Spoofing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Session hijacking and Man-in-the-Middle attack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DNS and ARP Poisoning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Password-based attacks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Denial-of-Service attack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Compromised-key attack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Firewall and IDS attacks</a:t>
          </a:r>
        </a:p>
      </dsp:txBody>
      <dsp:txXfrm>
        <a:off x="3685" y="1609580"/>
        <a:ext cx="3593739" cy="3711470"/>
      </dsp:txXfrm>
    </dsp:sp>
    <dsp:sp modelId="{8FBE3D83-E1C6-485C-B57F-5DDE4615F7A5}">
      <dsp:nvSpPr>
        <dsp:cNvPr id="0" name=""/>
        <dsp:cNvSpPr/>
      </dsp:nvSpPr>
      <dsp:spPr>
        <a:xfrm>
          <a:off x="4100548" y="398209"/>
          <a:ext cx="3593739" cy="1437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Host Threats</a:t>
          </a:r>
          <a:endParaRPr lang="en-US" sz="2800" kern="1200" dirty="0"/>
        </a:p>
      </dsp:txBody>
      <dsp:txXfrm>
        <a:off x="4100548" y="398209"/>
        <a:ext cx="3593739" cy="1437495"/>
      </dsp:txXfrm>
    </dsp:sp>
    <dsp:sp modelId="{B8A9165F-528C-41E0-B314-4E9E9EC5EE9C}">
      <dsp:nvSpPr>
        <dsp:cNvPr id="0" name=""/>
        <dsp:cNvSpPr/>
      </dsp:nvSpPr>
      <dsp:spPr>
        <a:xfrm>
          <a:off x="4100548" y="1609580"/>
          <a:ext cx="3593739" cy="37114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Malware attacks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Footprinting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Password attacks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Denial-of-Service attacks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Arbitrary code execution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Unauthorized access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Privilege escalation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Backdoor attacks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Physical security threats</a:t>
          </a:r>
        </a:p>
      </dsp:txBody>
      <dsp:txXfrm>
        <a:off x="4100548" y="1609580"/>
        <a:ext cx="3593739" cy="3711470"/>
      </dsp:txXfrm>
    </dsp:sp>
    <dsp:sp modelId="{F3147BF7-1FC6-4CD0-AF74-D37DF3305D32}">
      <dsp:nvSpPr>
        <dsp:cNvPr id="0" name=""/>
        <dsp:cNvSpPr/>
      </dsp:nvSpPr>
      <dsp:spPr>
        <a:xfrm>
          <a:off x="8197411" y="496965"/>
          <a:ext cx="3593739" cy="1437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Application Threats</a:t>
          </a:r>
          <a:endParaRPr lang="en-US" sz="2800" kern="1200" dirty="0"/>
        </a:p>
      </dsp:txBody>
      <dsp:txXfrm>
        <a:off x="8197411" y="496965"/>
        <a:ext cx="3593739" cy="1437495"/>
      </dsp:txXfrm>
    </dsp:sp>
    <dsp:sp modelId="{B67098FB-C788-4EB3-AB90-B34E72461509}">
      <dsp:nvSpPr>
        <dsp:cNvPr id="0" name=""/>
        <dsp:cNvSpPr/>
      </dsp:nvSpPr>
      <dsp:spPr>
        <a:xfrm>
          <a:off x="8197411" y="1609580"/>
          <a:ext cx="3593739" cy="37114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Improper data/Input validation</a:t>
          </a:r>
          <a:endParaRPr lang="en-US" sz="6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Authentication attacks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Security misconfiguration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Information disclosure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Broken session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Buffer overflow attacks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Cryptography attacks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SQL injection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Improper error handling and exception management</a:t>
          </a:r>
          <a:endParaRPr lang="en-US" sz="1800" kern="1200" dirty="0"/>
        </a:p>
      </dsp:txBody>
      <dsp:txXfrm>
        <a:off x="8197411" y="1609580"/>
        <a:ext cx="3593739" cy="3711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4D54E1-B1BB-4518-97ED-5BF147E88673}"/>
              </a:ext>
            </a:extLst>
          </p:cNvPr>
          <p:cNvCxnSpPr/>
          <p:nvPr userDrawn="1"/>
        </p:nvCxnSpPr>
        <p:spPr>
          <a:xfrm>
            <a:off x="-25759" y="6382108"/>
            <a:ext cx="57053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DF09B9-1691-4967-90DE-1990039B3503}"/>
              </a:ext>
            </a:extLst>
          </p:cNvPr>
          <p:cNvCxnSpPr>
            <a:cxnSpLocks/>
          </p:cNvCxnSpPr>
          <p:nvPr userDrawn="1"/>
        </p:nvCxnSpPr>
        <p:spPr>
          <a:xfrm>
            <a:off x="-27907" y="6431476"/>
            <a:ext cx="112840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A97C5-CE9D-4467-9654-26C68CFCAE69}"/>
              </a:ext>
            </a:extLst>
          </p:cNvPr>
          <p:cNvCxnSpPr/>
          <p:nvPr userDrawn="1"/>
        </p:nvCxnSpPr>
        <p:spPr>
          <a:xfrm flipV="1">
            <a:off x="128789" y="218941"/>
            <a:ext cx="0" cy="66390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3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0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6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3A16-16ED-45DE-B9B3-F100CC56FCF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836B-07E6-4A73-AED6-5B1F06E6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B59B-9E33-4541-9DEE-F4B85900D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731" y="2063268"/>
            <a:ext cx="10502537" cy="2387600"/>
          </a:xfrm>
        </p:spPr>
        <p:txBody>
          <a:bodyPr>
            <a:normAutofit/>
          </a:bodyPr>
          <a:lstStyle/>
          <a:p>
            <a:r>
              <a:rPr lang="en-US" dirty="0"/>
              <a:t> Introduction to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426543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5639-5521-4E70-A5FE-D2527A89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25" y="348601"/>
            <a:ext cx="11403545" cy="1325563"/>
          </a:xfrm>
        </p:spPr>
        <p:txBody>
          <a:bodyPr/>
          <a:lstStyle/>
          <a:p>
            <a:r>
              <a:rPr lang="en-US" dirty="0"/>
              <a:t>Comparing Audit, Vulnerability and Pen testing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177857-F9E1-4D36-872E-2FB5ABCF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5" y="1674164"/>
            <a:ext cx="11861689" cy="3909218"/>
          </a:xfrm>
        </p:spPr>
      </p:pic>
    </p:spTree>
    <p:extLst>
      <p:ext uri="{BB962C8B-B14F-4D97-AF65-F5344CB8AC3E}">
        <p14:creationId xmlns:p14="http://schemas.microsoft.com/office/powerpoint/2010/main" val="6644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6BB1-F193-4346-B366-FCE458C4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7BBA-FD3E-47DB-96F6-E7616E46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8" y="1538288"/>
            <a:ext cx="11700163" cy="4516148"/>
          </a:xfrm>
        </p:spPr>
        <p:txBody>
          <a:bodyPr>
            <a:normAutofit/>
          </a:bodyPr>
          <a:lstStyle/>
          <a:p>
            <a:r>
              <a:rPr lang="en-US" sz="3600" dirty="0"/>
              <a:t>Threat modelling works to identify, communicate, and understand threats and mitigations within the context of protecting something of value.</a:t>
            </a:r>
          </a:p>
          <a:p>
            <a:r>
              <a:rPr lang="en-US" sz="3600" dirty="0"/>
              <a:t>Threat modelling can be applied to a wide range of things, including software, applications, systems, networks, distributed systems, things in the internet of things, business processes, etc.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591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F67-9FC8-4575-8829-EDB88A29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Team and Red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12B9-C711-48C6-A4BD-D80D052AF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5" y="1437697"/>
            <a:ext cx="11589327" cy="483841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Blue Teaming</a:t>
            </a:r>
            <a:r>
              <a:rPr lang="en-US" altLang="ja-JP" dirty="0"/>
              <a:t>:</a:t>
            </a:r>
          </a:p>
          <a:p>
            <a:pPr lvl="1"/>
            <a:r>
              <a:rPr lang="en-US" dirty="0"/>
              <a:t>An approach where a set of </a:t>
            </a:r>
            <a:r>
              <a:rPr lang="en-US" dirty="0">
                <a:solidFill>
                  <a:srgbClr val="0066FF"/>
                </a:solidFill>
              </a:rPr>
              <a:t>security responders </a:t>
            </a:r>
            <a:r>
              <a:rPr lang="en-US" dirty="0"/>
              <a:t>performs analysis of an information system to assess the adequacy and efficiency of its security controls.</a:t>
            </a:r>
          </a:p>
          <a:p>
            <a:pPr lvl="1"/>
            <a:r>
              <a:rPr lang="en-US" dirty="0"/>
              <a:t>Blue team has access to all the organizational resources and information.</a:t>
            </a:r>
          </a:p>
          <a:p>
            <a:pPr lvl="1"/>
            <a:r>
              <a:rPr lang="en-US" dirty="0"/>
              <a:t>Primary role is to </a:t>
            </a:r>
            <a:r>
              <a:rPr lang="en-US" dirty="0">
                <a:solidFill>
                  <a:srgbClr val="0066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66FF"/>
                </a:solidFill>
              </a:rPr>
              <a:t>mitigate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red team (attackers) activities</a:t>
            </a:r>
            <a:r>
              <a:rPr lang="en-US" dirty="0"/>
              <a:t>, and to anticipate how surprise attacks might occur.</a:t>
            </a:r>
          </a:p>
          <a:p>
            <a:r>
              <a:rPr lang="en-US" b="1" dirty="0"/>
              <a:t>Red Teaming </a:t>
            </a:r>
            <a:r>
              <a:rPr lang="en-US" altLang="ja-JP" dirty="0"/>
              <a:t>:</a:t>
            </a:r>
          </a:p>
          <a:p>
            <a:pPr lvl="1"/>
            <a:r>
              <a:rPr lang="en-US" dirty="0"/>
              <a:t>An approach where a team of ethical hackers </a:t>
            </a:r>
            <a:r>
              <a:rPr lang="en-US" dirty="0">
                <a:solidFill>
                  <a:srgbClr val="C00000"/>
                </a:solidFill>
              </a:rPr>
              <a:t>performs penetration test </a:t>
            </a:r>
            <a:r>
              <a:rPr lang="en-US" dirty="0"/>
              <a:t>on an information system with no or a very limited access to the organization's internal resources.</a:t>
            </a:r>
          </a:p>
          <a:p>
            <a:pPr lvl="1"/>
            <a:r>
              <a:rPr lang="en-US" dirty="0"/>
              <a:t>It may be conducted </a:t>
            </a:r>
            <a:r>
              <a:rPr lang="en-US" dirty="0">
                <a:solidFill>
                  <a:srgbClr val="C00000"/>
                </a:solidFill>
              </a:rPr>
              <a:t>with or without warning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is proposed to detect network and system vulnerabilities and check security from an attacker's perspective approach to network, system, or information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5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D931-BDA2-487B-B403-B8629A37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81B1-FF36-46B9-B292-3877724CA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PCI-DSS       </a:t>
            </a:r>
            <a:r>
              <a:rPr lang="en-US" b="1" dirty="0">
                <a:solidFill>
                  <a:srgbClr val="0066FF"/>
                </a:solidFill>
              </a:rPr>
              <a:t>Payment Card Industry Data Security Standard</a:t>
            </a:r>
            <a:endParaRPr lang="en-US" sz="3200" dirty="0">
              <a:solidFill>
                <a:srgbClr val="0066FF"/>
              </a:solidFill>
            </a:endParaRPr>
          </a:p>
          <a:p>
            <a:r>
              <a:rPr lang="en-US" sz="3600" dirty="0"/>
              <a:t>ISO 27001</a:t>
            </a:r>
          </a:p>
          <a:p>
            <a:r>
              <a:rPr lang="en-US" sz="3600" dirty="0"/>
              <a:t>HIPAA          </a:t>
            </a:r>
            <a:r>
              <a:rPr lang="en-US" b="1" dirty="0">
                <a:solidFill>
                  <a:srgbClr val="0066FF"/>
                </a:solidFill>
              </a:rPr>
              <a:t>Health Insurance Portability and Accountability Act </a:t>
            </a:r>
            <a:endParaRPr lang="en-US" sz="3600" dirty="0">
              <a:solidFill>
                <a:srgbClr val="0066FF"/>
              </a:solidFill>
            </a:endParaRPr>
          </a:p>
          <a:p>
            <a:r>
              <a:rPr lang="en-US" sz="3600" dirty="0"/>
              <a:t>DMCA          </a:t>
            </a:r>
            <a:r>
              <a:rPr lang="en-US" dirty="0">
                <a:solidFill>
                  <a:srgbClr val="0066FF"/>
                </a:solidFill>
              </a:rPr>
              <a:t>T</a:t>
            </a:r>
            <a:r>
              <a:rPr lang="en-US" b="1" dirty="0">
                <a:solidFill>
                  <a:srgbClr val="0066FF"/>
                </a:solidFill>
              </a:rPr>
              <a:t>he Digital Millennium Copyright Act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896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3475-0106-47EC-813F-17AC46FE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FC6E-B5AA-4F88-B684-73C018B0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3200" dirty="0"/>
              <a:t>Vulnerability</a:t>
            </a:r>
          </a:p>
          <a:p>
            <a:r>
              <a:rPr lang="en-US" sz="3200" dirty="0"/>
              <a:t>Threat</a:t>
            </a:r>
          </a:p>
          <a:p>
            <a:r>
              <a:rPr lang="en-US" sz="3200" dirty="0"/>
              <a:t>Risk</a:t>
            </a:r>
          </a:p>
          <a:p>
            <a:r>
              <a:rPr lang="en-US" sz="3200" dirty="0"/>
              <a:t>Exploit</a:t>
            </a:r>
          </a:p>
          <a:p>
            <a:r>
              <a:rPr lang="en-US" sz="3200" dirty="0"/>
              <a:t>Zero day attack</a:t>
            </a:r>
          </a:p>
          <a:p>
            <a:r>
              <a:rPr lang="en-US" sz="3200" dirty="0"/>
              <a:t>Security Policy</a:t>
            </a:r>
          </a:p>
          <a:p>
            <a:r>
              <a:rPr lang="en-US" sz="3200" dirty="0"/>
              <a:t>Incident Handling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390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F593-0FA5-4C5F-885F-2FDBCCB0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of Information Security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2067E8-F0E9-412A-BDE7-7F633F59C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637532"/>
              </p:ext>
            </p:extLst>
          </p:nvPr>
        </p:nvGraphicFramePr>
        <p:xfrm>
          <a:off x="0" y="269092"/>
          <a:ext cx="12192000" cy="631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12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170A-2DFE-48BB-B41A-F1AB5DFF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Functionality, Usability and Security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48B3-7AD3-46C9-8B1B-1962EFA6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A4E0A-F6B2-4739-9D2C-A6E8F23D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0" y="1690687"/>
            <a:ext cx="11786598" cy="4183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89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6C1C-4492-4E88-9C80-7D4BC9B0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FA6DC-8C17-4505-834E-BF4A2EA4C7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5847" y="3050435"/>
            <a:ext cx="113803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C00000"/>
                </a:solidFill>
              </a:rPr>
              <a:t>Attack</a:t>
            </a:r>
            <a:r>
              <a:rPr lang="en-US" sz="4000" b="1" dirty="0"/>
              <a:t> = </a:t>
            </a:r>
            <a:r>
              <a:rPr lang="en-US" sz="4000" b="1" dirty="0">
                <a:solidFill>
                  <a:schemeClr val="accent1"/>
                </a:solidFill>
              </a:rPr>
              <a:t>Motive (Goal) </a:t>
            </a:r>
            <a:r>
              <a:rPr lang="en-US" sz="4000" b="1" dirty="0"/>
              <a:t>+ </a:t>
            </a:r>
            <a:r>
              <a:rPr lang="en-US" sz="4000" b="1" dirty="0">
                <a:solidFill>
                  <a:srgbClr val="00B0F0"/>
                </a:solidFill>
              </a:rPr>
              <a:t>Method</a:t>
            </a:r>
            <a:r>
              <a:rPr lang="en-US" sz="4000" b="1" dirty="0"/>
              <a:t> + </a:t>
            </a:r>
            <a:r>
              <a:rPr lang="en-US" sz="4000" b="1" dirty="0">
                <a:solidFill>
                  <a:schemeClr val="accent2"/>
                </a:solidFill>
              </a:rPr>
              <a:t>Vulnerability</a:t>
            </a:r>
          </a:p>
        </p:txBody>
      </p:sp>
    </p:spTree>
    <p:extLst>
      <p:ext uri="{BB962C8B-B14F-4D97-AF65-F5344CB8AC3E}">
        <p14:creationId xmlns:p14="http://schemas.microsoft.com/office/powerpoint/2010/main" val="377561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62A-C417-497C-8D49-88045F9C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"/>
            <a:ext cx="10515600" cy="1325563"/>
          </a:xfrm>
        </p:spPr>
        <p:txBody>
          <a:bodyPr/>
          <a:lstStyle/>
          <a:p>
            <a:r>
              <a:rPr lang="en-US" dirty="0"/>
              <a:t>Information Security Attack Category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D10AA1-FBAB-4B75-8874-8A5EF760A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318347"/>
              </p:ext>
            </p:extLst>
          </p:nvPr>
        </p:nvGraphicFramePr>
        <p:xfrm>
          <a:off x="244764" y="958631"/>
          <a:ext cx="11794836" cy="571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96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27806E99-4DBE-4B87-904F-C1FD9331E966}"/>
              </a:ext>
            </a:extLst>
          </p:cNvPr>
          <p:cNvSpPr/>
          <p:nvPr/>
        </p:nvSpPr>
        <p:spPr>
          <a:xfrm>
            <a:off x="2590805" y="5084602"/>
            <a:ext cx="9462650" cy="1136088"/>
          </a:xfrm>
          <a:prstGeom prst="snipRoundRect">
            <a:avLst>
              <a:gd name="adj1" fmla="val 0"/>
              <a:gd name="adj2" fmla="val 2178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Attacks Misconfiguration vulnerabilities affect web servers, application platforms, databases, networks, or frameworks that may result in illegal access or possible owning of the system.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FE1DF245-6462-497F-B920-EC7223D8667A}"/>
              </a:ext>
            </a:extLst>
          </p:cNvPr>
          <p:cNvSpPr/>
          <p:nvPr/>
        </p:nvSpPr>
        <p:spPr>
          <a:xfrm>
            <a:off x="2590805" y="3803778"/>
            <a:ext cx="9462650" cy="1136088"/>
          </a:xfrm>
          <a:prstGeom prst="snipRoundRect">
            <a:avLst>
              <a:gd name="adj1" fmla="val 0"/>
              <a:gd name="adj2" fmla="val 2178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Attackers exploit the vulnerabilities in applications running on organizations' information system to gain unauthorized access and steal or manipulate data.</a:t>
            </a:r>
          </a:p>
          <a:p>
            <a:r>
              <a:rPr lang="en-US" dirty="0">
                <a:solidFill>
                  <a:schemeClr val="tx1"/>
                </a:solidFill>
              </a:rPr>
              <a:t>Application Level Attacks: Buffer overflow, cross-site scripting, SQL injection, man-in-the-middle, session hijacking, denial-of-service, etc.</a:t>
            </a: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B37F8E9F-7B3D-4DF0-9E26-5D79BC47224E}"/>
              </a:ext>
            </a:extLst>
          </p:cNvPr>
          <p:cNvSpPr/>
          <p:nvPr/>
        </p:nvSpPr>
        <p:spPr>
          <a:xfrm>
            <a:off x="2590805" y="2578374"/>
            <a:ext cx="9462650" cy="1136088"/>
          </a:xfrm>
          <a:prstGeom prst="snipRoundRect">
            <a:avLst>
              <a:gd name="adj1" fmla="val 0"/>
              <a:gd name="adj2" fmla="val 2178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Attacks Misconfiguration vulnerabilities affect web servers, application platforms, databases, networks, or frameworks that may result in illegal access or possible owning of the system.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6BAE39ED-2DF3-45A5-99A4-69421F3301F9}"/>
              </a:ext>
            </a:extLst>
          </p:cNvPr>
          <p:cNvSpPr/>
          <p:nvPr/>
        </p:nvSpPr>
        <p:spPr>
          <a:xfrm>
            <a:off x="2590805" y="1329661"/>
            <a:ext cx="9462650" cy="1136088"/>
          </a:xfrm>
          <a:prstGeom prst="snipRoundRect">
            <a:avLst>
              <a:gd name="adj1" fmla="val 0"/>
              <a:gd name="adj2" fmla="val 2178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Attackers search for vulnerabilities in an operating system's design, installation or configuration and exploit them to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gain access to a system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OS Vulnerabilities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Buffer overflow, bugs in operating system, unpatched operating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333DC-DA9E-4C3D-B93C-0A4CDD88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3641"/>
            <a:ext cx="10515600" cy="1325563"/>
          </a:xfrm>
        </p:spPr>
        <p:txBody>
          <a:bodyPr/>
          <a:lstStyle/>
          <a:p>
            <a:r>
              <a:rPr lang="en-US" dirty="0"/>
              <a:t>Types Of Attacks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76F659-C44D-4575-8505-54F393CC04DD}"/>
              </a:ext>
            </a:extLst>
          </p:cNvPr>
          <p:cNvSpPr/>
          <p:nvPr/>
        </p:nvSpPr>
        <p:spPr>
          <a:xfrm>
            <a:off x="346364" y="1479204"/>
            <a:ext cx="2272145" cy="803564"/>
          </a:xfrm>
          <a:prstGeom prst="roundRect">
            <a:avLst>
              <a:gd name="adj" fmla="val 4942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 Attacks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B316B8-8837-4D4E-8181-89DACD6B11E4}"/>
              </a:ext>
            </a:extLst>
          </p:cNvPr>
          <p:cNvSpPr/>
          <p:nvPr/>
        </p:nvSpPr>
        <p:spPr>
          <a:xfrm>
            <a:off x="346363" y="2722421"/>
            <a:ext cx="2272145" cy="803564"/>
          </a:xfrm>
          <a:prstGeom prst="roundRect">
            <a:avLst>
              <a:gd name="adj" fmla="val 4942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Misconfiguration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21EE03-6B74-4644-8A06-BC3640A95E22}"/>
              </a:ext>
            </a:extLst>
          </p:cNvPr>
          <p:cNvSpPr/>
          <p:nvPr/>
        </p:nvSpPr>
        <p:spPr>
          <a:xfrm>
            <a:off x="346364" y="3930221"/>
            <a:ext cx="2272145" cy="803564"/>
          </a:xfrm>
          <a:prstGeom prst="roundRect">
            <a:avLst>
              <a:gd name="adj" fmla="val 4942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Application-Level Attacks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C9701E-608B-4D9B-A888-086B0524E739}"/>
              </a:ext>
            </a:extLst>
          </p:cNvPr>
          <p:cNvSpPr/>
          <p:nvPr/>
        </p:nvSpPr>
        <p:spPr>
          <a:xfrm>
            <a:off x="346363" y="5187293"/>
            <a:ext cx="2272145" cy="803564"/>
          </a:xfrm>
          <a:prstGeom prst="roundRect">
            <a:avLst>
              <a:gd name="adj" fmla="val 4942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Shrink-Wrap Code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9542-B8E3-4946-AC4D-699D8D5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5449-42A6-4FA7-8BA8-7BB97360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5" y="1496724"/>
            <a:ext cx="11533910" cy="4351338"/>
          </a:xfrm>
        </p:spPr>
        <p:txBody>
          <a:bodyPr/>
          <a:lstStyle/>
          <a:p>
            <a:r>
              <a:rPr lang="en-US" dirty="0"/>
              <a:t>Hacking refers to </a:t>
            </a:r>
            <a:r>
              <a:rPr lang="en-US" dirty="0">
                <a:solidFill>
                  <a:srgbClr val="0066FF"/>
                </a:solidFill>
              </a:rPr>
              <a:t>exploiting system vulnerabilities</a:t>
            </a:r>
            <a:r>
              <a:rPr lang="en-US" dirty="0"/>
              <a:t> and </a:t>
            </a:r>
            <a:r>
              <a:rPr lang="en-US" dirty="0">
                <a:solidFill>
                  <a:srgbClr val="0066FF"/>
                </a:solidFill>
              </a:rPr>
              <a:t>compromising security controls </a:t>
            </a:r>
            <a:r>
              <a:rPr lang="en-US" dirty="0"/>
              <a:t>to gain </a:t>
            </a:r>
            <a:r>
              <a:rPr lang="en-US" dirty="0">
                <a:solidFill>
                  <a:srgbClr val="0066FF"/>
                </a:solidFill>
              </a:rPr>
              <a:t>unauthorized</a:t>
            </a:r>
            <a:r>
              <a:rPr lang="en-US" dirty="0"/>
              <a:t> or inappropriate access to the system resources.</a:t>
            </a:r>
          </a:p>
          <a:p>
            <a:r>
              <a:rPr lang="en-US" dirty="0"/>
              <a:t>It involves </a:t>
            </a:r>
            <a:r>
              <a:rPr lang="en-US" dirty="0">
                <a:solidFill>
                  <a:srgbClr val="0066FF"/>
                </a:solidFill>
              </a:rPr>
              <a:t>modifying system </a:t>
            </a:r>
            <a:r>
              <a:rPr lang="en-US" dirty="0"/>
              <a:t>or </a:t>
            </a:r>
            <a:r>
              <a:rPr lang="en-US" dirty="0">
                <a:solidFill>
                  <a:srgbClr val="0066FF"/>
                </a:solidFill>
              </a:rPr>
              <a:t>application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features</a:t>
            </a:r>
            <a:r>
              <a:rPr lang="en-US" dirty="0"/>
              <a:t> to achieve a goal outside of the creator's original purpose.</a:t>
            </a:r>
          </a:p>
          <a:p>
            <a:r>
              <a:rPr lang="en-US" dirty="0"/>
              <a:t>Hacking can be used to steal, pilfer, and redistribute intellectual property leading to business 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0845-489C-4DF9-BD56-1AC033C4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1325563"/>
          </a:xfrm>
        </p:spPr>
        <p:txBody>
          <a:bodyPr/>
          <a:lstStyle/>
          <a:p>
            <a:r>
              <a:rPr lang="en-US" dirty="0"/>
              <a:t>Hacker Classes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33DF07-C2F0-4F64-9E94-6991C915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2" y="1188315"/>
            <a:ext cx="11797147" cy="524019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Black Hats</a:t>
            </a:r>
            <a:r>
              <a:rPr lang="en-US" dirty="0"/>
              <a:t>: Individuals with extraordinary computing skills, resorting to malicious or destructive activities and are also known as crackers.</a:t>
            </a:r>
          </a:p>
          <a:p>
            <a:r>
              <a:rPr lang="en-US" b="1" dirty="0"/>
              <a:t>White Hats</a:t>
            </a:r>
            <a:r>
              <a:rPr lang="en-US" dirty="0"/>
              <a:t>: Individuals professing hacker skills and using them for defensive purposes and are also known as security analysts.</a:t>
            </a:r>
          </a:p>
          <a:p>
            <a:r>
              <a:rPr lang="en-US" b="1" dirty="0"/>
              <a:t>Gray Hats</a:t>
            </a:r>
            <a:r>
              <a:rPr lang="en-US" dirty="0"/>
              <a:t>: Individuals who work both offensively and defensively at various times.</a:t>
            </a:r>
          </a:p>
          <a:p>
            <a:r>
              <a:rPr lang="en-US" b="1" dirty="0"/>
              <a:t>Suicide Hackers</a:t>
            </a:r>
            <a:r>
              <a:rPr lang="en-US" dirty="0"/>
              <a:t>: Individuals who aim to bring down critical infrastructure for a "cause" and are not worried about facing jail terms or any other kind of punishment.</a:t>
            </a:r>
          </a:p>
          <a:p>
            <a:r>
              <a:rPr lang="en-US" b="1" dirty="0"/>
              <a:t>Script Kiddies</a:t>
            </a:r>
            <a:r>
              <a:rPr lang="en-US" dirty="0"/>
              <a:t>: An unskilled hacker who compromises system by running scripts, tools, and software developed by real hackers.</a:t>
            </a:r>
          </a:p>
          <a:p>
            <a:r>
              <a:rPr lang="en-US" b="1" dirty="0"/>
              <a:t>Cyber Terrorists</a:t>
            </a:r>
            <a:r>
              <a:rPr lang="en-US" dirty="0"/>
              <a:t>: Individuals with wide range of skills, motivated by religious or political beliefs to create fear by large-scale disruption of computer networks.</a:t>
            </a:r>
          </a:p>
          <a:p>
            <a:r>
              <a:rPr lang="en-US" b="1" dirty="0"/>
              <a:t>State Sponsored Hackers</a:t>
            </a:r>
            <a:r>
              <a:rPr lang="en-US" dirty="0"/>
              <a:t>: Individuals employed by the government to penetrate and gain top-secret information and to damage information systems of other governments.</a:t>
            </a:r>
          </a:p>
          <a:p>
            <a:r>
              <a:rPr lang="en-US" b="1" dirty="0"/>
              <a:t>Hacktivist</a:t>
            </a:r>
            <a:r>
              <a:rPr lang="en-US" dirty="0"/>
              <a:t>: Individuals who promote a political agenda by hacking, especially by defacing or disabling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2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742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Candara</vt:lpstr>
      <vt:lpstr>Office Theme</vt:lpstr>
      <vt:lpstr> Introduction to cyber security</vt:lpstr>
      <vt:lpstr>Essential Terminology</vt:lpstr>
      <vt:lpstr>Element of Information Security</vt:lpstr>
      <vt:lpstr>Functionality, Usability and Security Triangle</vt:lpstr>
      <vt:lpstr>Attack</vt:lpstr>
      <vt:lpstr>Information Security Attack Category</vt:lpstr>
      <vt:lpstr>Types Of Attacks</vt:lpstr>
      <vt:lpstr>What is Hacking</vt:lpstr>
      <vt:lpstr>Hacker Classes</vt:lpstr>
      <vt:lpstr>Comparing Audit, Vulnerability and Pen testing</vt:lpstr>
      <vt:lpstr>Threat modelling</vt:lpstr>
      <vt:lpstr>Blue Team and Red Team</vt:lpstr>
      <vt:lpstr>Information Security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Ethical Hacking</dc:title>
  <dc:creator>Moaz Ghawji</dc:creator>
  <cp:lastModifiedBy>USER</cp:lastModifiedBy>
  <cp:revision>31</cp:revision>
  <dcterms:created xsi:type="dcterms:W3CDTF">2018-07-30T12:30:31Z</dcterms:created>
  <dcterms:modified xsi:type="dcterms:W3CDTF">2023-02-27T21:10:23Z</dcterms:modified>
</cp:coreProperties>
</file>