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  <p:sldMasterId id="2147483659" r:id="rId2"/>
  </p:sldMasterIdLst>
  <p:notesMasterIdLst>
    <p:notesMasterId r:id="rId36"/>
  </p:notesMasterIdLst>
  <p:sldIdLst>
    <p:sldId id="256" r:id="rId3"/>
    <p:sldId id="257" r:id="rId4"/>
    <p:sldId id="282" r:id="rId5"/>
    <p:sldId id="288" r:id="rId6"/>
    <p:sldId id="289" r:id="rId7"/>
    <p:sldId id="290" r:id="rId8"/>
    <p:sldId id="291" r:id="rId9"/>
    <p:sldId id="294" r:id="rId10"/>
    <p:sldId id="295" r:id="rId11"/>
    <p:sldId id="296" r:id="rId12"/>
    <p:sldId id="332" r:id="rId13"/>
    <p:sldId id="293" r:id="rId14"/>
    <p:sldId id="299" r:id="rId15"/>
    <p:sldId id="284" r:id="rId16"/>
    <p:sldId id="303" r:id="rId17"/>
    <p:sldId id="307" r:id="rId18"/>
    <p:sldId id="308" r:id="rId19"/>
    <p:sldId id="313" r:id="rId20"/>
    <p:sldId id="311" r:id="rId21"/>
    <p:sldId id="314" r:id="rId22"/>
    <p:sldId id="312" r:id="rId23"/>
    <p:sldId id="315" r:id="rId24"/>
    <p:sldId id="316" r:id="rId25"/>
    <p:sldId id="310" r:id="rId26"/>
    <p:sldId id="334" r:id="rId27"/>
    <p:sldId id="317" r:id="rId28"/>
    <p:sldId id="325" r:id="rId29"/>
    <p:sldId id="320" r:id="rId30"/>
    <p:sldId id="321" r:id="rId31"/>
    <p:sldId id="324" r:id="rId32"/>
    <p:sldId id="338" r:id="rId33"/>
    <p:sldId id="339" r:id="rId34"/>
    <p:sldId id="285" r:id="rId35"/>
  </p:sldIdLst>
  <p:sldSz cx="12192000" cy="6858000"/>
  <p:notesSz cx="6858000" cy="9144000"/>
  <p:embeddedFontLst>
    <p:embeddedFont>
      <p:font typeface="Montserrat Medium" panose="020B0604020202020204" charset="0"/>
      <p:regular r:id="rId37"/>
      <p:italic r:id="rId38"/>
    </p:embeddedFont>
    <p:embeddedFont>
      <p:font typeface="Montserrat" panose="020B0604020202020204" charset="0"/>
      <p:regular r:id="rId39"/>
      <p:bold r:id="rId40"/>
      <p:italic r:id="rId41"/>
      <p:boldItalic r:id="rId42"/>
    </p:embeddedFont>
    <p:embeddedFont>
      <p:font typeface="Calibri" panose="020F0502020204030204" pitchFamily="34" charset="0"/>
      <p:regular r:id="rId43"/>
      <p:bold r:id="rId44"/>
      <p:italic r:id="rId45"/>
      <p:boldItalic r:id="rId46"/>
    </p:embeddedFont>
    <p:embeddedFont>
      <p:font typeface="Barlow Condensed" panose="020B0604020202020204" charset="0"/>
      <p:regular r:id="rId47"/>
      <p:bold r:id="rId48"/>
      <p:italic r:id="rId49"/>
      <p:boldItalic r:id="rId50"/>
    </p:embeddedFont>
    <p:embeddedFont>
      <p:font typeface="Poppins Medium" panose="020B0604020202020204" charset="0"/>
      <p:regular r:id="rId51"/>
      <p:italic r:id="rId52"/>
    </p:embeddedFont>
    <p:embeddedFont>
      <p:font typeface="Nunito Light" panose="020B0604020202020204" charset="0"/>
      <p:regular r:id="rId53"/>
      <p:italic r:id="rId54"/>
    </p:embeddedFont>
    <p:embeddedFont>
      <p:font typeface="Poppins SemiBold" panose="020B0604020202020204" charset="0"/>
      <p:bold r:id="rId55"/>
      <p:boldItalic r:id="rId56"/>
    </p:embeddedFont>
    <p:embeddedFont>
      <p:font typeface="Lato" panose="020B0604020202020204" charset="0"/>
      <p:regular r:id="rId57"/>
      <p:bold r:id="rId58"/>
      <p:italic r:id="rId59"/>
      <p:boldItalic r:id="rId60"/>
    </p:embeddedFont>
    <p:embeddedFont>
      <p:font typeface="Poppins" panose="020B0604020202020204" charset="0"/>
      <p:regular r:id="rId61"/>
      <p:bold r:id="rId62"/>
      <p:italic r:id="rId63"/>
      <p:boldItalic r:id="rId64"/>
    </p:embeddedFont>
    <p:embeddedFont>
      <p:font typeface="Bebas Neue" panose="020B0604020202020204" charset="0"/>
      <p:regular r:id="rId65"/>
    </p:embeddedFont>
    <p:embeddedFont>
      <p:font typeface="Tahoma" panose="020B0604030504040204" pitchFamily="34" charset="0"/>
      <p:regular r:id="rId66"/>
      <p:bold r:id="rId67"/>
    </p:embeddedFont>
    <p:embeddedFont>
      <p:font typeface="Traditional Arabic" panose="020B0604020202020204" charset="-78"/>
      <p:regular r:id="rId68"/>
      <p:bold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3F3F3"/>
    <a:srgbClr val="FFDA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110664-CEB3-45AA-9715-A0F7B0A226BC}">
  <a:tblStyle styleId="{A7110664-CEB3-45AA-9715-A0F7B0A226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49" autoAdjust="0"/>
  </p:normalViewPr>
  <p:slideViewPr>
    <p:cSldViewPr snapToGrid="0">
      <p:cViewPr varScale="1">
        <p:scale>
          <a:sx n="82" d="100"/>
          <a:sy n="82" d="100"/>
        </p:scale>
        <p:origin x="691" y="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font" Target="fonts/font19.fntdata"/><Relationship Id="rId63" Type="http://schemas.openxmlformats.org/officeDocument/2006/relationships/font" Target="fonts/font27.fntdata"/><Relationship Id="rId68" Type="http://schemas.openxmlformats.org/officeDocument/2006/relationships/font" Target="fonts/font32.fntdata"/><Relationship Id="rId7" Type="http://schemas.openxmlformats.org/officeDocument/2006/relationships/slide" Target="slides/slide5.xml"/><Relationship Id="rId71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font" Target="fonts/font22.fntdata"/><Relationship Id="rId66" Type="http://schemas.openxmlformats.org/officeDocument/2006/relationships/font" Target="fonts/font30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font" Target="fonts/font21.fntdata"/><Relationship Id="rId61" Type="http://schemas.openxmlformats.org/officeDocument/2006/relationships/font" Target="fonts/font2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60" Type="http://schemas.openxmlformats.org/officeDocument/2006/relationships/font" Target="fonts/font24.fntdata"/><Relationship Id="rId65" Type="http://schemas.openxmlformats.org/officeDocument/2006/relationships/font" Target="fonts/font29.fntdata"/><Relationship Id="rId73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font" Target="fonts/font20.fntdata"/><Relationship Id="rId64" Type="http://schemas.openxmlformats.org/officeDocument/2006/relationships/font" Target="fonts/font28.fntdata"/><Relationship Id="rId69" Type="http://schemas.openxmlformats.org/officeDocument/2006/relationships/font" Target="fonts/font33.fntdata"/><Relationship Id="rId8" Type="http://schemas.openxmlformats.org/officeDocument/2006/relationships/slide" Target="slides/slide6.xml"/><Relationship Id="rId51" Type="http://schemas.openxmlformats.org/officeDocument/2006/relationships/font" Target="fonts/font15.fntdata"/><Relationship Id="rId72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font" Target="fonts/font23.fntdata"/><Relationship Id="rId67" Type="http://schemas.openxmlformats.org/officeDocument/2006/relationships/font" Target="fonts/font31.fntdata"/><Relationship Id="rId20" Type="http://schemas.openxmlformats.org/officeDocument/2006/relationships/slide" Target="slides/slide18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62" Type="http://schemas.openxmlformats.org/officeDocument/2006/relationships/font" Target="fonts/font26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64621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53268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48268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82819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37095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58401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3402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72643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9892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5693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7035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7025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8263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38654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59319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644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png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-67675"/>
            <a:ext cx="12192000" cy="605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13" name="Google Shape;13;p2"/>
          <p:cNvCxnSpPr/>
          <p:nvPr/>
        </p:nvCxnSpPr>
        <p:spPr>
          <a:xfrm rot="10800000">
            <a:off x="1769806" y="-10"/>
            <a:ext cx="0" cy="3136500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" name="Google Shape;14;p2"/>
          <p:cNvSpPr/>
          <p:nvPr/>
        </p:nvSpPr>
        <p:spPr>
          <a:xfrm>
            <a:off x="1265794" y="3026890"/>
            <a:ext cx="1008000" cy="10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20153" y="3486153"/>
            <a:ext cx="3371850" cy="3371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2"/>
          <p:cNvGrpSpPr/>
          <p:nvPr/>
        </p:nvGrpSpPr>
        <p:grpSpPr>
          <a:xfrm rot="5400000" flipH="1">
            <a:off x="10097854" y="2201017"/>
            <a:ext cx="108000" cy="4080271"/>
            <a:chOff x="1710811" y="-39"/>
            <a:chExt cx="108000" cy="4080271"/>
          </a:xfrm>
        </p:grpSpPr>
        <p:cxnSp>
          <p:nvCxnSpPr>
            <p:cNvPr id="17" name="Google Shape;17;p2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8" name="Google Shape;18;p2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2495575" y="2485875"/>
            <a:ext cx="5547000" cy="162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20" name="Google Shape;20;p2"/>
          <p:cNvGrpSpPr/>
          <p:nvPr/>
        </p:nvGrpSpPr>
        <p:grpSpPr>
          <a:xfrm>
            <a:off x="1396800" y="3132000"/>
            <a:ext cx="788250" cy="788246"/>
            <a:chOff x="968775" y="1180050"/>
            <a:chExt cx="262750" cy="262775"/>
          </a:xfrm>
        </p:grpSpPr>
        <p:sp>
          <p:nvSpPr>
            <p:cNvPr id="21" name="Google Shape;21;p2"/>
            <p:cNvSpPr/>
            <p:nvPr/>
          </p:nvSpPr>
          <p:spPr>
            <a:xfrm>
              <a:off x="1061550" y="1180050"/>
              <a:ext cx="169975" cy="169550"/>
            </a:xfrm>
            <a:custGeom>
              <a:avLst/>
              <a:gdLst/>
              <a:ahLst/>
              <a:cxnLst/>
              <a:rect l="l" t="t" r="r" b="b"/>
              <a:pathLst>
                <a:path w="6799" h="6782" extrusionOk="0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68775" y="11898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015150" y="1236700"/>
              <a:ext cx="160175" cy="159725"/>
            </a:xfrm>
            <a:custGeom>
              <a:avLst/>
              <a:gdLst/>
              <a:ahLst/>
              <a:cxnLst/>
              <a:rect l="l" t="t" r="r" b="b"/>
              <a:pathLst>
                <a:path w="6407" h="6389" extrusionOk="0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2" hasCustomPrompt="1"/>
          </p:nvPr>
        </p:nvSpPr>
        <p:spPr>
          <a:xfrm>
            <a:off x="6340100" y="1996588"/>
            <a:ext cx="975200" cy="97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"/>
          </p:nvPr>
        </p:nvSpPr>
        <p:spPr>
          <a:xfrm>
            <a:off x="7559040" y="1996588"/>
            <a:ext cx="2438400" cy="9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3" hasCustomPrompt="1"/>
          </p:nvPr>
        </p:nvSpPr>
        <p:spPr>
          <a:xfrm>
            <a:off x="6340100" y="3456733"/>
            <a:ext cx="975200" cy="97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4"/>
          </p:nvPr>
        </p:nvSpPr>
        <p:spPr>
          <a:xfrm>
            <a:off x="7559040" y="3456733"/>
            <a:ext cx="2438400" cy="9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5" hasCustomPrompt="1"/>
          </p:nvPr>
        </p:nvSpPr>
        <p:spPr>
          <a:xfrm>
            <a:off x="6340100" y="4922668"/>
            <a:ext cx="975200" cy="97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6"/>
          </p:nvPr>
        </p:nvSpPr>
        <p:spPr>
          <a:xfrm>
            <a:off x="7559040" y="4922668"/>
            <a:ext cx="2438400" cy="9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7" hasCustomPrompt="1"/>
          </p:nvPr>
        </p:nvSpPr>
        <p:spPr>
          <a:xfrm>
            <a:off x="2195416" y="1996588"/>
            <a:ext cx="975200" cy="97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8"/>
          </p:nvPr>
        </p:nvSpPr>
        <p:spPr>
          <a:xfrm>
            <a:off x="3414356" y="1996588"/>
            <a:ext cx="2438400" cy="9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9" hasCustomPrompt="1"/>
          </p:nvPr>
        </p:nvSpPr>
        <p:spPr>
          <a:xfrm>
            <a:off x="2195416" y="3456733"/>
            <a:ext cx="975200" cy="97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3"/>
          </p:nvPr>
        </p:nvSpPr>
        <p:spPr>
          <a:xfrm>
            <a:off x="3414356" y="3456733"/>
            <a:ext cx="2438400" cy="9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4" hasCustomPrompt="1"/>
          </p:nvPr>
        </p:nvSpPr>
        <p:spPr>
          <a:xfrm>
            <a:off x="2195416" y="4922668"/>
            <a:ext cx="975200" cy="97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5"/>
          </p:nvPr>
        </p:nvSpPr>
        <p:spPr>
          <a:xfrm>
            <a:off x="3414356" y="4922668"/>
            <a:ext cx="2438400" cy="97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111" name="Google Shape;11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1949490" y="3304100"/>
            <a:ext cx="3657599" cy="36027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242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subTitle" idx="1"/>
          </p:nvPr>
        </p:nvSpPr>
        <p:spPr>
          <a:xfrm>
            <a:off x="950967" y="1755692"/>
            <a:ext cx="4901200" cy="4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2182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1"/>
          </p:nvPr>
        </p:nvSpPr>
        <p:spPr>
          <a:xfrm>
            <a:off x="6339897" y="1755633"/>
            <a:ext cx="4901200" cy="4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2"/>
          </p:nvPr>
        </p:nvSpPr>
        <p:spPr>
          <a:xfrm>
            <a:off x="950969" y="1755633"/>
            <a:ext cx="4901200" cy="4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1964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Title and two columns 3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1"/>
          </p:nvPr>
        </p:nvSpPr>
        <p:spPr>
          <a:xfrm>
            <a:off x="6339909" y="2362233"/>
            <a:ext cx="4023200" cy="3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subTitle" idx="2"/>
          </p:nvPr>
        </p:nvSpPr>
        <p:spPr>
          <a:xfrm>
            <a:off x="1828891" y="2362233"/>
            <a:ext cx="4023200" cy="31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17042" y="5041384"/>
            <a:ext cx="3047997" cy="2194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22"/>
          <p:cNvGrpSpPr/>
          <p:nvPr/>
        </p:nvGrpSpPr>
        <p:grpSpPr>
          <a:xfrm>
            <a:off x="11240961" y="6016667"/>
            <a:ext cx="1341111" cy="244000"/>
            <a:chOff x="-292608" y="4512500"/>
            <a:chExt cx="1005833" cy="183000"/>
          </a:xfrm>
        </p:grpSpPr>
        <p:sp>
          <p:nvSpPr>
            <p:cNvPr id="171" name="Google Shape;171;p22"/>
            <p:cNvSpPr/>
            <p:nvPr/>
          </p:nvSpPr>
          <p:spPr>
            <a:xfrm>
              <a:off x="256025" y="4512500"/>
              <a:ext cx="457200" cy="18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-292608" y="4512500"/>
              <a:ext cx="457200" cy="18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73" name="Google Shape;173;p22"/>
          <p:cNvSpPr/>
          <p:nvPr/>
        </p:nvSpPr>
        <p:spPr>
          <a:xfrm flipH="1">
            <a:off x="10936229" y="4922620"/>
            <a:ext cx="609600" cy="609600"/>
          </a:xfrm>
          <a:prstGeom prst="donut">
            <a:avLst>
              <a:gd name="adj" fmla="val 1926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4" name="Google Shape;174;p22"/>
          <p:cNvSpPr/>
          <p:nvPr/>
        </p:nvSpPr>
        <p:spPr>
          <a:xfrm flipH="1">
            <a:off x="-217033" y="2655967"/>
            <a:ext cx="1168000" cy="2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7365733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>
            <a:spLocks noGrp="1"/>
          </p:cNvSpPr>
          <p:nvPr>
            <p:ph type="title"/>
          </p:nvPr>
        </p:nvSpPr>
        <p:spPr>
          <a:xfrm>
            <a:off x="3047984" y="719333"/>
            <a:ext cx="6096000" cy="13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9333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1"/>
          <p:cNvSpPr txBox="1">
            <a:spLocks noGrp="1"/>
          </p:cNvSpPr>
          <p:nvPr>
            <p:ph type="subTitle" idx="1"/>
          </p:nvPr>
        </p:nvSpPr>
        <p:spPr>
          <a:xfrm>
            <a:off x="3047996" y="2462784"/>
            <a:ext cx="6096000" cy="13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31"/>
          <p:cNvSpPr txBox="1"/>
          <p:nvPr/>
        </p:nvSpPr>
        <p:spPr>
          <a:xfrm>
            <a:off x="1954267" y="4880800"/>
            <a:ext cx="8283600" cy="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includes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Freepik</a:t>
            </a:r>
            <a:r>
              <a:rPr lang="en"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6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7" name="Google Shape;29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165697" y="440843"/>
            <a:ext cx="6096001" cy="234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-3069697" y="5025231"/>
            <a:ext cx="6096001" cy="234696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1"/>
          <p:cNvSpPr/>
          <p:nvPr/>
        </p:nvSpPr>
        <p:spPr>
          <a:xfrm>
            <a:off x="1952017" y="5868320"/>
            <a:ext cx="609600" cy="609600"/>
          </a:xfrm>
          <a:prstGeom prst="donut">
            <a:avLst>
              <a:gd name="adj" fmla="val 1926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0" name="Google Shape;300;p31"/>
          <p:cNvSpPr/>
          <p:nvPr/>
        </p:nvSpPr>
        <p:spPr>
          <a:xfrm>
            <a:off x="11598031" y="217821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1" name="Google Shape;301;p31"/>
          <p:cNvSpPr/>
          <p:nvPr/>
        </p:nvSpPr>
        <p:spPr>
          <a:xfrm>
            <a:off x="-615652" y="2249564"/>
            <a:ext cx="2438400" cy="2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2" name="Google Shape;302;p31"/>
          <p:cNvSpPr/>
          <p:nvPr/>
        </p:nvSpPr>
        <p:spPr>
          <a:xfrm flipH="1">
            <a:off x="11112997" y="1389733"/>
            <a:ext cx="244000" cy="24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067376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65697" y="440843"/>
            <a:ext cx="6096001" cy="234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069697" y="5025231"/>
            <a:ext cx="6096001" cy="234696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2"/>
          <p:cNvSpPr/>
          <p:nvPr/>
        </p:nvSpPr>
        <p:spPr>
          <a:xfrm>
            <a:off x="11356997" y="5868349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7" name="Google Shape;307;p32"/>
          <p:cNvSpPr/>
          <p:nvPr/>
        </p:nvSpPr>
        <p:spPr>
          <a:xfrm>
            <a:off x="9879748" y="1024464"/>
            <a:ext cx="2438400" cy="2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8" name="Google Shape;308;p32"/>
          <p:cNvSpPr/>
          <p:nvPr/>
        </p:nvSpPr>
        <p:spPr>
          <a:xfrm flipH="1">
            <a:off x="950964" y="303567"/>
            <a:ext cx="244000" cy="24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581100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100000">
            <a:off x="7963641" y="-185821"/>
            <a:ext cx="5140321" cy="3692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2700000">
            <a:off x="-467579" y="4292612"/>
            <a:ext cx="5140321" cy="36920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624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one column">
  <p:cSld name="TITLE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0" y="800125"/>
            <a:ext cx="12192000" cy="605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9448800" y="6508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732394" y="283690"/>
            <a:ext cx="1008000" cy="10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" name="Google Shape;28;p3"/>
          <p:cNvGrpSpPr/>
          <p:nvPr/>
        </p:nvGrpSpPr>
        <p:grpSpPr>
          <a:xfrm>
            <a:off x="860400" y="396000"/>
            <a:ext cx="788250" cy="788246"/>
            <a:chOff x="968775" y="1180050"/>
            <a:chExt cx="262750" cy="262775"/>
          </a:xfrm>
        </p:grpSpPr>
        <p:sp>
          <p:nvSpPr>
            <p:cNvPr id="29" name="Google Shape;29;p3"/>
            <p:cNvSpPr/>
            <p:nvPr/>
          </p:nvSpPr>
          <p:spPr>
            <a:xfrm>
              <a:off x="1061550" y="1180050"/>
              <a:ext cx="169975" cy="169550"/>
            </a:xfrm>
            <a:custGeom>
              <a:avLst/>
              <a:gdLst/>
              <a:ahLst/>
              <a:cxnLst/>
              <a:rect l="l" t="t" r="r" b="b"/>
              <a:pathLst>
                <a:path w="6799" h="6782" extrusionOk="0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968775" y="11898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015150" y="1236700"/>
              <a:ext cx="160175" cy="159725"/>
            </a:xfrm>
            <a:custGeom>
              <a:avLst/>
              <a:gdLst/>
              <a:ahLst/>
              <a:cxnLst/>
              <a:rect l="l" t="t" r="r" b="b"/>
              <a:pathLst>
                <a:path w="6407" h="6389" extrusionOk="0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2697150" y="2150000"/>
            <a:ext cx="2141100" cy="3816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>
            <a:off x="5513700" y="2150000"/>
            <a:ext cx="5822700" cy="3816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marL="1371600" lvl="2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0" y="6484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accent1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chemeClr val="accent1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1_1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401700"/>
            <a:ext cx="12192000" cy="6054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9372600" y="6508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dirty="0"/>
          </a:p>
        </p:txBody>
      </p:sp>
      <p:sp>
        <p:nvSpPr>
          <p:cNvPr id="60" name="Google Shape;60;p6"/>
          <p:cNvSpPr/>
          <p:nvPr/>
        </p:nvSpPr>
        <p:spPr>
          <a:xfrm>
            <a:off x="308300" y="645500"/>
            <a:ext cx="1032300" cy="1023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" name="Google Shape;61;p6"/>
          <p:cNvGrpSpPr/>
          <p:nvPr/>
        </p:nvGrpSpPr>
        <p:grpSpPr>
          <a:xfrm>
            <a:off x="442275" y="755375"/>
            <a:ext cx="788250" cy="788246"/>
            <a:chOff x="968775" y="1180050"/>
            <a:chExt cx="262750" cy="262775"/>
          </a:xfrm>
        </p:grpSpPr>
        <p:sp>
          <p:nvSpPr>
            <p:cNvPr id="62" name="Google Shape;62;p6"/>
            <p:cNvSpPr/>
            <p:nvPr/>
          </p:nvSpPr>
          <p:spPr>
            <a:xfrm>
              <a:off x="1061550" y="1180050"/>
              <a:ext cx="169975" cy="169550"/>
            </a:xfrm>
            <a:custGeom>
              <a:avLst/>
              <a:gdLst/>
              <a:ahLst/>
              <a:cxnLst/>
              <a:rect l="l" t="t" r="r" b="b"/>
              <a:pathLst>
                <a:path w="6799" h="6782" extrusionOk="0">
                  <a:moveTo>
                    <a:pt x="5478" y="1"/>
                  </a:moveTo>
                  <a:lnTo>
                    <a:pt x="4015" y="1464"/>
                  </a:lnTo>
                  <a:lnTo>
                    <a:pt x="4086" y="2160"/>
                  </a:lnTo>
                  <a:lnTo>
                    <a:pt x="1963" y="4283"/>
                  </a:lnTo>
                  <a:cubicBezTo>
                    <a:pt x="1785" y="4194"/>
                    <a:pt x="1571" y="4122"/>
                    <a:pt x="1339" y="4122"/>
                  </a:cubicBezTo>
                  <a:cubicBezTo>
                    <a:pt x="607" y="4122"/>
                    <a:pt x="1" y="4729"/>
                    <a:pt x="1" y="5461"/>
                  </a:cubicBezTo>
                  <a:cubicBezTo>
                    <a:pt x="1" y="6192"/>
                    <a:pt x="607" y="6781"/>
                    <a:pt x="1339" y="6781"/>
                  </a:cubicBezTo>
                  <a:cubicBezTo>
                    <a:pt x="2070" y="6781"/>
                    <a:pt x="2677" y="6192"/>
                    <a:pt x="2677" y="5461"/>
                  </a:cubicBezTo>
                  <a:cubicBezTo>
                    <a:pt x="2677" y="5229"/>
                    <a:pt x="2606" y="5032"/>
                    <a:pt x="2516" y="4854"/>
                  </a:cubicBezTo>
                  <a:lnTo>
                    <a:pt x="4657" y="2713"/>
                  </a:lnTo>
                  <a:lnTo>
                    <a:pt x="5335" y="2784"/>
                  </a:lnTo>
                  <a:lnTo>
                    <a:pt x="6799" y="1321"/>
                  </a:lnTo>
                  <a:lnTo>
                    <a:pt x="5603" y="1196"/>
                  </a:lnTo>
                  <a:lnTo>
                    <a:pt x="54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968775" y="1189875"/>
              <a:ext cx="252950" cy="252950"/>
            </a:xfrm>
            <a:custGeom>
              <a:avLst/>
              <a:gdLst/>
              <a:ahLst/>
              <a:cxnLst/>
              <a:rect l="l" t="t" r="r" b="b"/>
              <a:pathLst>
                <a:path w="10118" h="10118" extrusionOk="0">
                  <a:moveTo>
                    <a:pt x="5050" y="0"/>
                  </a:moveTo>
                  <a:cubicBezTo>
                    <a:pt x="2266" y="0"/>
                    <a:pt x="0" y="2266"/>
                    <a:pt x="0" y="5068"/>
                  </a:cubicBezTo>
                  <a:cubicBezTo>
                    <a:pt x="0" y="7851"/>
                    <a:pt x="2266" y="10117"/>
                    <a:pt x="5050" y="10117"/>
                  </a:cubicBezTo>
                  <a:cubicBezTo>
                    <a:pt x="7851" y="10117"/>
                    <a:pt x="10117" y="7851"/>
                    <a:pt x="10117" y="5068"/>
                  </a:cubicBezTo>
                  <a:cubicBezTo>
                    <a:pt x="10117" y="4193"/>
                    <a:pt x="9903" y="3390"/>
                    <a:pt x="9510" y="2695"/>
                  </a:cubicBezTo>
                  <a:lnTo>
                    <a:pt x="9421" y="2766"/>
                  </a:lnTo>
                  <a:lnTo>
                    <a:pt x="9243" y="2962"/>
                  </a:lnTo>
                  <a:lnTo>
                    <a:pt x="9011" y="2927"/>
                  </a:lnTo>
                  <a:lnTo>
                    <a:pt x="8725" y="2891"/>
                  </a:lnTo>
                  <a:lnTo>
                    <a:pt x="8725" y="2891"/>
                  </a:lnTo>
                  <a:cubicBezTo>
                    <a:pt x="9100" y="3533"/>
                    <a:pt x="9314" y="4265"/>
                    <a:pt x="9314" y="5068"/>
                  </a:cubicBezTo>
                  <a:cubicBezTo>
                    <a:pt x="9314" y="7405"/>
                    <a:pt x="7405" y="9314"/>
                    <a:pt x="5050" y="9314"/>
                  </a:cubicBezTo>
                  <a:cubicBezTo>
                    <a:pt x="2712" y="9314"/>
                    <a:pt x="803" y="7405"/>
                    <a:pt x="803" y="5068"/>
                  </a:cubicBezTo>
                  <a:cubicBezTo>
                    <a:pt x="803" y="2730"/>
                    <a:pt x="2712" y="803"/>
                    <a:pt x="5050" y="803"/>
                  </a:cubicBezTo>
                  <a:cubicBezTo>
                    <a:pt x="5853" y="803"/>
                    <a:pt x="6584" y="1017"/>
                    <a:pt x="7227" y="1392"/>
                  </a:cubicBezTo>
                  <a:lnTo>
                    <a:pt x="7209" y="1142"/>
                  </a:lnTo>
                  <a:lnTo>
                    <a:pt x="7155" y="875"/>
                  </a:lnTo>
                  <a:lnTo>
                    <a:pt x="7351" y="678"/>
                  </a:lnTo>
                  <a:lnTo>
                    <a:pt x="7441" y="589"/>
                  </a:lnTo>
                  <a:cubicBezTo>
                    <a:pt x="6727" y="214"/>
                    <a:pt x="5924" y="0"/>
                    <a:pt x="50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015150" y="1236700"/>
              <a:ext cx="160175" cy="159725"/>
            </a:xfrm>
            <a:custGeom>
              <a:avLst/>
              <a:gdLst/>
              <a:ahLst/>
              <a:cxnLst/>
              <a:rect l="l" t="t" r="r" b="b"/>
              <a:pathLst>
                <a:path w="6407" h="6389" extrusionOk="0">
                  <a:moveTo>
                    <a:pt x="3195" y="1"/>
                  </a:moveTo>
                  <a:cubicBezTo>
                    <a:pt x="1446" y="1"/>
                    <a:pt x="1" y="1428"/>
                    <a:pt x="1" y="3195"/>
                  </a:cubicBezTo>
                  <a:cubicBezTo>
                    <a:pt x="1" y="4943"/>
                    <a:pt x="1446" y="6388"/>
                    <a:pt x="3195" y="6388"/>
                  </a:cubicBezTo>
                  <a:cubicBezTo>
                    <a:pt x="4961" y="6388"/>
                    <a:pt x="6406" y="4943"/>
                    <a:pt x="6406" y="3195"/>
                  </a:cubicBezTo>
                  <a:cubicBezTo>
                    <a:pt x="6406" y="2642"/>
                    <a:pt x="6264" y="2142"/>
                    <a:pt x="6032" y="1696"/>
                  </a:cubicBezTo>
                  <a:lnTo>
                    <a:pt x="5425" y="2285"/>
                  </a:lnTo>
                  <a:cubicBezTo>
                    <a:pt x="5550" y="2570"/>
                    <a:pt x="5603" y="2873"/>
                    <a:pt x="5603" y="3195"/>
                  </a:cubicBezTo>
                  <a:cubicBezTo>
                    <a:pt x="5603" y="4515"/>
                    <a:pt x="4533" y="5586"/>
                    <a:pt x="3195" y="5586"/>
                  </a:cubicBezTo>
                  <a:cubicBezTo>
                    <a:pt x="1892" y="5586"/>
                    <a:pt x="804" y="4515"/>
                    <a:pt x="804" y="3195"/>
                  </a:cubicBezTo>
                  <a:cubicBezTo>
                    <a:pt x="804" y="1874"/>
                    <a:pt x="1892" y="786"/>
                    <a:pt x="3195" y="786"/>
                  </a:cubicBezTo>
                  <a:cubicBezTo>
                    <a:pt x="3534" y="786"/>
                    <a:pt x="3837" y="857"/>
                    <a:pt x="4105" y="964"/>
                  </a:cubicBezTo>
                  <a:lnTo>
                    <a:pt x="4711" y="376"/>
                  </a:lnTo>
                  <a:cubicBezTo>
                    <a:pt x="4265" y="126"/>
                    <a:pt x="3748" y="1"/>
                    <a:pt x="319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6"/>
          <p:cNvSpPr txBox="1">
            <a:spLocks noGrp="1"/>
          </p:cNvSpPr>
          <p:nvPr>
            <p:ph type="body" idx="1"/>
          </p:nvPr>
        </p:nvSpPr>
        <p:spPr>
          <a:xfrm>
            <a:off x="213675" y="2262000"/>
            <a:ext cx="3708300" cy="3699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marL="1371600" lvl="2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2"/>
          </p:nvPr>
        </p:nvSpPr>
        <p:spPr>
          <a:xfrm>
            <a:off x="4209997" y="2262000"/>
            <a:ext cx="3708300" cy="3699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marL="1371600" lvl="2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3"/>
          </p:nvPr>
        </p:nvSpPr>
        <p:spPr>
          <a:xfrm>
            <a:off x="8269312" y="2262000"/>
            <a:ext cx="3708300" cy="3699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marL="1371600" lvl="2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1665725" y="543500"/>
            <a:ext cx="9543900" cy="1227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_1_1_1_1_1_1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/>
          <p:nvPr/>
        </p:nvSpPr>
        <p:spPr>
          <a:xfrm>
            <a:off x="3417600" y="0"/>
            <a:ext cx="8774400" cy="6873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0"/>
          <p:cNvSpPr txBox="1">
            <a:spLocks noGrp="1"/>
          </p:cNvSpPr>
          <p:nvPr>
            <p:ph type="sldNum" idx="12"/>
          </p:nvPr>
        </p:nvSpPr>
        <p:spPr>
          <a:xfrm>
            <a:off x="9372600" y="65087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title"/>
          </p:nvPr>
        </p:nvSpPr>
        <p:spPr>
          <a:xfrm>
            <a:off x="713150" y="1592300"/>
            <a:ext cx="2141100" cy="3816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body" idx="1"/>
          </p:nvPr>
        </p:nvSpPr>
        <p:spPr>
          <a:xfrm>
            <a:off x="3817700" y="1693600"/>
            <a:ext cx="4335900" cy="3816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55600" rtl="0">
              <a:spcBef>
                <a:spcPts val="100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marL="1371600" lvl="2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marL="1828800" lvl="3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62367" y="1417367"/>
            <a:ext cx="7467200" cy="30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28800" y="4872545"/>
            <a:ext cx="85344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65697" y="440843"/>
            <a:ext cx="6096001" cy="234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3069697" y="5025231"/>
            <a:ext cx="6096001" cy="234696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1958071" y="5868320"/>
            <a:ext cx="609600" cy="609600"/>
          </a:xfrm>
          <a:prstGeom prst="donut">
            <a:avLst>
              <a:gd name="adj" fmla="val 1926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" name="Google Shape;14;p2"/>
          <p:cNvSpPr/>
          <p:nvPr/>
        </p:nvSpPr>
        <p:spPr>
          <a:xfrm rot="10800000">
            <a:off x="7349033" y="-514191"/>
            <a:ext cx="1574400" cy="1574400"/>
          </a:xfrm>
          <a:prstGeom prst="blockArc">
            <a:avLst>
              <a:gd name="adj1" fmla="val 10800000"/>
              <a:gd name="adj2" fmla="val 2676"/>
              <a:gd name="adj3" fmla="val 20086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" name="Google Shape;15;p2"/>
          <p:cNvSpPr/>
          <p:nvPr/>
        </p:nvSpPr>
        <p:spPr>
          <a:xfrm>
            <a:off x="11604083" y="217821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85538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438400" y="3430484"/>
            <a:ext cx="7315200" cy="24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998800" y="989116"/>
            <a:ext cx="2194400" cy="219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9333" b="1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069697" y="440843"/>
            <a:ext cx="6096001" cy="234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65697" y="5025231"/>
            <a:ext cx="6096001" cy="234696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 flipH="1">
            <a:off x="9624329" y="5868320"/>
            <a:ext cx="609600" cy="609600"/>
          </a:xfrm>
          <a:prstGeom prst="donut">
            <a:avLst>
              <a:gd name="adj" fmla="val 1926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" name="Google Shape;22;p3"/>
          <p:cNvSpPr/>
          <p:nvPr/>
        </p:nvSpPr>
        <p:spPr>
          <a:xfrm rot="10800000" flipH="1">
            <a:off x="3268567" y="-514191"/>
            <a:ext cx="1574400" cy="1574400"/>
          </a:xfrm>
          <a:prstGeom prst="blockArc">
            <a:avLst>
              <a:gd name="adj1" fmla="val 10800000"/>
              <a:gd name="adj2" fmla="val 2676"/>
              <a:gd name="adj3" fmla="val 20086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" name="Google Shape;23;p3"/>
          <p:cNvSpPr/>
          <p:nvPr/>
        </p:nvSpPr>
        <p:spPr>
          <a:xfrm flipH="1">
            <a:off x="-631283" y="2178216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" name="Google Shape;24;p3"/>
          <p:cNvSpPr/>
          <p:nvPr/>
        </p:nvSpPr>
        <p:spPr>
          <a:xfrm flipH="1">
            <a:off x="10363200" y="2249564"/>
            <a:ext cx="2438400" cy="2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" name="Google Shape;25;p3"/>
          <p:cNvSpPr/>
          <p:nvPr/>
        </p:nvSpPr>
        <p:spPr>
          <a:xfrm>
            <a:off x="828951" y="1389733"/>
            <a:ext cx="244000" cy="24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pic>
        <p:nvPicPr>
          <p:cNvPr id="26" name="Google Shape;2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1" y="5921639"/>
            <a:ext cx="2438404" cy="434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305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5145200" cy="20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950967" y="3041867"/>
            <a:ext cx="5145200" cy="30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pic>
        <p:nvPicPr>
          <p:cNvPr id="52" name="Google Shape;52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7387657" y="5021037"/>
            <a:ext cx="6096001" cy="2346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 flipH="1">
            <a:off x="8549557" y="-509996"/>
            <a:ext cx="6096001" cy="234696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/>
          <p:nvPr/>
        </p:nvSpPr>
        <p:spPr>
          <a:xfrm flipH="1">
            <a:off x="10022468" y="719331"/>
            <a:ext cx="2438400" cy="2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44969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2743200" y="1845484"/>
            <a:ext cx="6705600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1"/>
          </p:nvPr>
        </p:nvSpPr>
        <p:spPr>
          <a:xfrm>
            <a:off x="2743200" y="4158916"/>
            <a:ext cx="6705600" cy="8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70" name="Google Shape;7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-1322265" y="4127019"/>
            <a:ext cx="5486401" cy="2107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800002">
            <a:off x="8581315" y="-1331094"/>
            <a:ext cx="3716068" cy="36576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/>
          <p:nvPr/>
        </p:nvSpPr>
        <p:spPr>
          <a:xfrm rot="-5400000">
            <a:off x="11125600" y="2641800"/>
            <a:ext cx="1574400" cy="1574400"/>
          </a:xfrm>
          <a:prstGeom prst="blockArc">
            <a:avLst>
              <a:gd name="adj1" fmla="val 10800000"/>
              <a:gd name="adj2" fmla="val 2676"/>
              <a:gd name="adj3" fmla="val 20086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3" name="Google Shape;73;p9"/>
          <p:cNvSpPr/>
          <p:nvPr/>
        </p:nvSpPr>
        <p:spPr>
          <a:xfrm>
            <a:off x="-268249" y="3337633"/>
            <a:ext cx="1219200" cy="1219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" name="Google Shape;74;p9"/>
          <p:cNvSpPr/>
          <p:nvPr/>
        </p:nvSpPr>
        <p:spPr>
          <a:xfrm>
            <a:off x="830720" y="4668104"/>
            <a:ext cx="609600" cy="609600"/>
          </a:xfrm>
          <a:prstGeom prst="donut">
            <a:avLst>
              <a:gd name="adj" fmla="val 1926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75" name="Google Shape;75;p9"/>
          <p:cNvGrpSpPr/>
          <p:nvPr/>
        </p:nvGrpSpPr>
        <p:grpSpPr>
          <a:xfrm>
            <a:off x="11338561" y="719333"/>
            <a:ext cx="1341111" cy="244000"/>
            <a:chOff x="-292608" y="4512500"/>
            <a:chExt cx="1005833" cy="183000"/>
          </a:xfrm>
        </p:grpSpPr>
        <p:sp>
          <p:nvSpPr>
            <p:cNvPr id="76" name="Google Shape;76;p9"/>
            <p:cNvSpPr/>
            <p:nvPr/>
          </p:nvSpPr>
          <p:spPr>
            <a:xfrm>
              <a:off x="256025" y="4512500"/>
              <a:ext cx="457200" cy="18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" name="Google Shape;77;p9"/>
            <p:cNvSpPr/>
            <p:nvPr/>
          </p:nvSpPr>
          <p:spPr>
            <a:xfrm>
              <a:off x="-292608" y="4512500"/>
              <a:ext cx="457200" cy="1830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78" name="Google Shape;78;p9"/>
          <p:cNvSpPr/>
          <p:nvPr/>
        </p:nvSpPr>
        <p:spPr>
          <a:xfrm>
            <a:off x="10261600" y="1207008"/>
            <a:ext cx="2438400" cy="2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9" name="Google Shape;79;p9"/>
          <p:cNvSpPr/>
          <p:nvPr/>
        </p:nvSpPr>
        <p:spPr>
          <a:xfrm>
            <a:off x="10881584" y="2397800"/>
            <a:ext cx="244000" cy="244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377506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16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Lato"/>
              <a:buNone/>
              <a:defRPr sz="180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"/>
              <a:buChar char="•"/>
              <a:defRPr sz="200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•"/>
              <a:defRPr sz="180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•"/>
              <a:defRPr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•"/>
              <a:defRPr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•"/>
              <a:defRPr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•"/>
              <a:defRPr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•"/>
              <a:defRPr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•"/>
              <a:defRPr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•"/>
              <a:defRPr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0" y="6484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rgbClr val="FFFFFF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solidFill>
                <a:srgbClr val="FFFFFF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44637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>
            <a:spLocks noGrp="1"/>
          </p:cNvSpPr>
          <p:nvPr>
            <p:ph type="ctrTitle"/>
          </p:nvPr>
        </p:nvSpPr>
        <p:spPr>
          <a:xfrm>
            <a:off x="2362400" y="1808433"/>
            <a:ext cx="7467200" cy="26569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ar-SY" sz="4000" dirty="0">
                <a:latin typeface="Traditional Arabic" panose="02020603050405020304" pitchFamily="18" charset="-78"/>
                <a:cs typeface="Traditional Arabic" panose="02020603050405020304" pitchFamily="18" charset="-78"/>
                <a:sym typeface="Poppins"/>
              </a:rPr>
              <a:t>مشروع السنة الرابعة</a:t>
            </a:r>
            <a:r>
              <a:rPr lang="ar-SY" sz="6667" b="1" dirty="0">
                <a:latin typeface="Traditional Arabic" panose="02020603050405020304" pitchFamily="18" charset="-78"/>
                <a:ea typeface="Poppins"/>
                <a:cs typeface="Traditional Arabic" panose="02020603050405020304" pitchFamily="18" charset="-78"/>
                <a:sym typeface="Poppins"/>
              </a:rPr>
              <a:t/>
            </a:r>
            <a:br>
              <a:rPr lang="ar-SY" sz="6667" b="1" dirty="0">
                <a:latin typeface="Traditional Arabic" panose="02020603050405020304" pitchFamily="18" charset="-78"/>
                <a:ea typeface="Poppins"/>
                <a:cs typeface="Traditional Arabic" panose="02020603050405020304" pitchFamily="18" charset="-78"/>
                <a:sym typeface="Poppins"/>
              </a:rPr>
            </a:br>
            <a:r>
              <a:rPr lang="ar-SY" sz="6667" b="1" dirty="0" smtClean="0">
                <a:latin typeface="Traditional Arabic" panose="02020603050405020304" pitchFamily="18" charset="-78"/>
                <a:ea typeface="Poppins"/>
                <a:cs typeface="Traditional Arabic" panose="02020603050405020304" pitchFamily="18" charset="-78"/>
                <a:sym typeface="Poppins"/>
              </a:rPr>
              <a:t>بناء</a:t>
            </a:r>
            <a:r>
              <a:rPr lang="ar-SA" sz="6667" b="1" dirty="0" smtClean="0">
                <a:latin typeface="Traditional Arabic" panose="02020603050405020304" pitchFamily="18" charset="-78"/>
                <a:ea typeface="Poppins"/>
                <a:cs typeface="Traditional Arabic" panose="02020603050405020304" pitchFamily="18" charset="-78"/>
                <a:sym typeface="Poppins"/>
              </a:rPr>
              <a:t>نظام </a:t>
            </a:r>
            <a:r>
              <a:rPr lang="ks-Arab" sz="6667" b="1" dirty="0" smtClean="0">
                <a:latin typeface="Traditional Arabic" panose="02020603050405020304" pitchFamily="18" charset="-78"/>
                <a:ea typeface="Poppins"/>
                <a:cs typeface="Traditional Arabic" panose="02020603050405020304" pitchFamily="18" charset="-78"/>
                <a:sym typeface="Poppins"/>
              </a:rPr>
              <a:t>ٳ</a:t>
            </a:r>
            <a:r>
              <a:rPr lang="ar-SA" sz="6667" b="1" dirty="0" smtClean="0">
                <a:latin typeface="Traditional Arabic" panose="02020603050405020304" pitchFamily="18" charset="-78"/>
                <a:ea typeface="Poppins"/>
                <a:cs typeface="Traditional Arabic" panose="02020603050405020304" pitchFamily="18" charset="-78"/>
                <a:sym typeface="Poppins"/>
              </a:rPr>
              <a:t>دارة تذاكر الصيانة في المعهد العالي</a:t>
            </a:r>
            <a:endParaRPr lang="ar-SY" sz="6667" b="1" dirty="0">
              <a:latin typeface="Traditional Arabic" panose="02020603050405020304" pitchFamily="18" charset="-78"/>
              <a:ea typeface="Poppins"/>
              <a:cs typeface="Traditional Arabic" panose="02020603050405020304" pitchFamily="18" charset="-78"/>
              <a:sym typeface="Poppins"/>
            </a:endParaRPr>
          </a:p>
        </p:txBody>
      </p:sp>
      <p:sp>
        <p:nvSpPr>
          <p:cNvPr id="323" name="Google Shape;323;p37"/>
          <p:cNvSpPr txBox="1">
            <a:spLocks noGrp="1"/>
          </p:cNvSpPr>
          <p:nvPr>
            <p:ph type="subTitle" idx="1"/>
          </p:nvPr>
        </p:nvSpPr>
        <p:spPr>
          <a:xfrm>
            <a:off x="4380832" y="4762380"/>
            <a:ext cx="3430336" cy="147870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 algn="r"/>
            <a:r>
              <a:rPr lang="ar-SY" sz="40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إعداد</a:t>
            </a:r>
            <a:r>
              <a:rPr lang="ar-SY" sz="4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  <a:r>
              <a:rPr lang="ar-SA" sz="40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</a:t>
            </a:r>
            <a:r>
              <a:rPr lang="ar-SA" sz="4000" dirty="0" smtClean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احمد الكريان</a:t>
            </a:r>
            <a:endParaRPr lang="ar-SY" sz="4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  <a:p>
            <a:pPr marL="0" indent="0" algn="r"/>
            <a:r>
              <a:rPr lang="ar-SY" sz="4000" b="1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إشراف</a:t>
            </a:r>
            <a:r>
              <a:rPr lang="ar-SY" sz="40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 ما.محمود إلياس</a:t>
            </a:r>
            <a:endParaRPr sz="4000" dirty="0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cxnSp>
        <p:nvCxnSpPr>
          <p:cNvPr id="324" name="Google Shape;324;p37"/>
          <p:cNvCxnSpPr/>
          <p:nvPr/>
        </p:nvCxnSpPr>
        <p:spPr>
          <a:xfrm>
            <a:off x="4876800" y="4465367"/>
            <a:ext cx="24384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5" name="Google Shape;325;p37"/>
          <p:cNvSpPr/>
          <p:nvPr/>
        </p:nvSpPr>
        <p:spPr>
          <a:xfrm>
            <a:off x="-741680" y="1816420"/>
            <a:ext cx="2438400" cy="2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/>
            <a:endParaRPr sz="1867"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7" name="Google Shape;323;p37">
            <a:extLst>
              <a:ext uri="{FF2B5EF4-FFF2-40B4-BE49-F238E27FC236}">
                <a16:creationId xmlns:a16="http://schemas.microsoft.com/office/drawing/2014/main" id="{87EDE9E1-7EEF-7362-47B4-551994A3C3B7}"/>
              </a:ext>
            </a:extLst>
          </p:cNvPr>
          <p:cNvSpPr txBox="1">
            <a:spLocks/>
          </p:cNvSpPr>
          <p:nvPr/>
        </p:nvSpPr>
        <p:spPr>
          <a:xfrm>
            <a:off x="4031918" y="291971"/>
            <a:ext cx="7729621" cy="121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None/>
              <a:defRPr sz="14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 Medium"/>
              <a:buNone/>
              <a:defRPr sz="1800" b="0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 marL="0" indent="0" algn="r" defTabSz="1219170">
              <a:buClr>
                <a:srgbClr val="000000"/>
              </a:buClr>
            </a:pPr>
            <a:r>
              <a:rPr lang="ar-SY" sz="3200" b="1" dirty="0">
                <a:solidFill>
                  <a:srgbClr val="00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المعهد العالي للعلوم التطبيقية والتكنولوجيا</a:t>
            </a:r>
          </a:p>
          <a:p>
            <a:pPr marL="0" indent="0" algn="r" defTabSz="1219170">
              <a:buClr>
                <a:srgbClr val="000000"/>
              </a:buClr>
            </a:pPr>
            <a:r>
              <a:rPr lang="ar-SY" sz="3200" b="1" dirty="0">
                <a:solidFill>
                  <a:srgbClr val="000000"/>
                </a:solidFill>
                <a:latin typeface="Traditional Arabic" panose="02020603050405020304" pitchFamily="18" charset="-78"/>
                <a:cs typeface="Traditional Arabic" panose="02020603050405020304" pitchFamily="18" charset="-78"/>
              </a:rPr>
              <a:t>قسم المعلوميات</a:t>
            </a:r>
          </a:p>
          <a:p>
            <a:pPr marL="0" indent="0" algn="r" defTabSz="1219170">
              <a:buClr>
                <a:srgbClr val="000000"/>
              </a:buClr>
            </a:pPr>
            <a:endParaRPr lang="ar-SY" sz="3200" b="1" dirty="0">
              <a:solidFill>
                <a:srgbClr val="000000"/>
              </a:solidFill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0C5857-C080-0CF0-6915-ABBCB6220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371" y="194986"/>
            <a:ext cx="1498349" cy="15046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98A567-570F-7F32-77F1-146C83983970}"/>
              </a:ext>
            </a:extLst>
          </p:cNvPr>
          <p:cNvSpPr/>
          <p:nvPr/>
        </p:nvSpPr>
        <p:spPr>
          <a:xfrm>
            <a:off x="0" y="-38082"/>
            <a:ext cx="12192000" cy="87219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182B0E-41CA-B749-85BE-08CC6907C03F}"/>
              </a:ext>
            </a:extLst>
          </p:cNvPr>
          <p:cNvSpPr txBox="1"/>
          <p:nvPr/>
        </p:nvSpPr>
        <p:spPr>
          <a:xfrm>
            <a:off x="6292947" y="549190"/>
            <a:ext cx="52660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Clean Architecture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40E481-C970-0473-D659-BCACF4F13230}"/>
              </a:ext>
            </a:extLst>
          </p:cNvPr>
          <p:cNvSpPr/>
          <p:nvPr/>
        </p:nvSpPr>
        <p:spPr>
          <a:xfrm>
            <a:off x="0" y="6476952"/>
            <a:ext cx="1392702" cy="302455"/>
          </a:xfrm>
          <a:prstGeom prst="rect">
            <a:avLst/>
          </a:prstGeom>
          <a:solidFill>
            <a:srgbClr val="F3F3F3"/>
          </a:solidFill>
          <a:ln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FA5C8-837C-D2B7-32AE-11C531EE5369}"/>
              </a:ext>
            </a:extLst>
          </p:cNvPr>
          <p:cNvSpPr/>
          <p:nvPr/>
        </p:nvSpPr>
        <p:spPr>
          <a:xfrm>
            <a:off x="633046" y="506437"/>
            <a:ext cx="1392702" cy="135671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oogle Shape;118;p13">
            <a:extLst>
              <a:ext uri="{FF2B5EF4-FFF2-40B4-BE49-F238E27FC236}">
                <a16:creationId xmlns:a16="http://schemas.microsoft.com/office/drawing/2014/main" id="{EAD3E0C8-BD20-F1F4-398D-3DEDA8F177B3}"/>
              </a:ext>
            </a:extLst>
          </p:cNvPr>
          <p:cNvGrpSpPr/>
          <p:nvPr/>
        </p:nvGrpSpPr>
        <p:grpSpPr>
          <a:xfrm rot="5400000" flipH="1">
            <a:off x="9043183" y="-940191"/>
            <a:ext cx="140676" cy="4862733"/>
            <a:chOff x="1710811" y="-39"/>
            <a:chExt cx="108000" cy="4080271"/>
          </a:xfrm>
        </p:grpSpPr>
        <p:cxnSp>
          <p:nvCxnSpPr>
            <p:cNvPr id="16" name="Google Shape;119;p13">
              <a:extLst>
                <a:ext uri="{FF2B5EF4-FFF2-40B4-BE49-F238E27FC236}">
                  <a16:creationId xmlns:a16="http://schemas.microsoft.com/office/drawing/2014/main" id="{7EEE3737-E394-31BE-B024-E39CFCCBC64D}"/>
                </a:ext>
              </a:extLst>
            </p:cNvPr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" name="Google Shape;120;p13">
              <a:extLst>
                <a:ext uri="{FF2B5EF4-FFF2-40B4-BE49-F238E27FC236}">
                  <a16:creationId xmlns:a16="http://schemas.microsoft.com/office/drawing/2014/main" id="{955E9B75-FA86-5447-F7FB-ED1D725F633A}"/>
                </a:ext>
              </a:extLst>
            </p:cNvPr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" name="Picture 17" descr="Clean Architecture — A Little Introduction | by João Guilherme Berti ...">
            <a:extLst>
              <a:ext uri="{FF2B5EF4-FFF2-40B4-BE49-F238E27FC236}">
                <a16:creationId xmlns:a16="http://schemas.microsoft.com/office/drawing/2014/main" id="{8E0C0A8B-179E-6BDA-61EA-191635F298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6" r="29801"/>
          <a:stretch/>
        </p:blipFill>
        <p:spPr bwMode="auto">
          <a:xfrm>
            <a:off x="247932" y="717451"/>
            <a:ext cx="6152868" cy="5867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129E42-D5C7-B880-16EE-029267ABB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9745" y="2568093"/>
            <a:ext cx="4049392" cy="2495748"/>
          </a:xfrm>
          <a:prstGeom prst="rect">
            <a:avLst/>
          </a:prstGeom>
        </p:spPr>
      </p:pic>
      <p:sp>
        <p:nvSpPr>
          <p:cNvPr id="19" name="Google Shape;489;p43">
            <a:extLst>
              <a:ext uri="{FF2B5EF4-FFF2-40B4-BE49-F238E27FC236}">
                <a16:creationId xmlns:a16="http://schemas.microsoft.com/office/drawing/2014/main" id="{63B96F58-510C-FDC6-3F74-DF962C3411C4}"/>
              </a:ext>
            </a:extLst>
          </p:cNvPr>
          <p:cNvSpPr/>
          <p:nvPr/>
        </p:nvSpPr>
        <p:spPr>
          <a:xfrm>
            <a:off x="5589209" y="6417000"/>
            <a:ext cx="573752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9</a:t>
            </a:r>
            <a:endParaRPr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3864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FD521C-B373-FCAC-ED26-77F6DD6F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                      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DA90B-8303-3F05-F452-FE83FE0B0DF7}"/>
              </a:ext>
            </a:extLst>
          </p:cNvPr>
          <p:cNvSpPr/>
          <p:nvPr/>
        </p:nvSpPr>
        <p:spPr>
          <a:xfrm>
            <a:off x="98474" y="6555545"/>
            <a:ext cx="1237957" cy="1969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02FA48-AA18-5565-9693-0EDC3ECBBF8B}"/>
              </a:ext>
            </a:extLst>
          </p:cNvPr>
          <p:cNvSpPr/>
          <p:nvPr/>
        </p:nvSpPr>
        <p:spPr>
          <a:xfrm>
            <a:off x="0" y="6314749"/>
            <a:ext cx="12192000" cy="56302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84CEE0-7EC3-DFCF-65B8-94F6C7685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791" y="543500"/>
            <a:ext cx="1419512" cy="14045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C26B553-5B95-5F1A-166E-5E517FC7ECD4}"/>
              </a:ext>
            </a:extLst>
          </p:cNvPr>
          <p:cNvSpPr/>
          <p:nvPr/>
        </p:nvSpPr>
        <p:spPr>
          <a:xfrm>
            <a:off x="225287" y="543500"/>
            <a:ext cx="1111144" cy="1227000"/>
          </a:xfrm>
          <a:prstGeom prst="rect">
            <a:avLst/>
          </a:prstGeom>
          <a:solidFill>
            <a:srgbClr val="F3F3F3"/>
          </a:solidFill>
          <a:ln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65456B-A77C-A7A9-E130-BA5A52C1DF06}"/>
              </a:ext>
            </a:extLst>
          </p:cNvPr>
          <p:cNvSpPr txBox="1"/>
          <p:nvPr/>
        </p:nvSpPr>
        <p:spPr>
          <a:xfrm>
            <a:off x="2888974" y="927652"/>
            <a:ext cx="7129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Y" sz="2400" b="1" dirty="0"/>
              <a:t>تنجيز النظام</a:t>
            </a:r>
            <a:endParaRPr lang="en-US" sz="2400" b="1" dirty="0"/>
          </a:p>
        </p:txBody>
      </p:sp>
      <p:sp>
        <p:nvSpPr>
          <p:cNvPr id="18" name="Google Shape;489;p43">
            <a:extLst>
              <a:ext uri="{FF2B5EF4-FFF2-40B4-BE49-F238E27FC236}">
                <a16:creationId xmlns:a16="http://schemas.microsoft.com/office/drawing/2014/main" id="{026296F0-F9B4-D14E-2404-660550C3560E}"/>
              </a:ext>
            </a:extLst>
          </p:cNvPr>
          <p:cNvSpPr/>
          <p:nvPr/>
        </p:nvSpPr>
        <p:spPr>
          <a:xfrm>
            <a:off x="5589209" y="6417000"/>
            <a:ext cx="573752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10</a:t>
            </a:r>
            <a:endParaRPr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39F294D-0111-5631-D399-6961678A96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241" b="31111" l="1302" r="12292">
                        <a14:foregroundMark x1="7552" y1="13333" x2="7552" y2="13333"/>
                        <a14:foregroundMark x1="9323" y1="14537" x2="7865" y2="12222"/>
                        <a14:foregroundMark x1="10469" y1="16019" x2="8958" y2="13611"/>
                        <a14:foregroundMark x1="4583" y1="13704" x2="2448" y2="16019"/>
                        <a14:foregroundMark x1="2552" y1="17500" x2="3542" y2="26111"/>
                        <a14:foregroundMark x1="4844" y1="27407" x2="7760" y2="26852"/>
                        <a14:foregroundMark x1="8802" y1="26481" x2="9792" y2="24722"/>
                        <a14:foregroundMark x1="10313" y1="24167" x2="9115" y2="21667"/>
                        <a14:foregroundMark x1="7760" y1="20185" x2="7760" y2="20185"/>
                        <a14:foregroundMark x1="10833" y1="17500" x2="10833" y2="17500"/>
                        <a14:foregroundMark x1="10729" y1="15833" x2="10729" y2="15833"/>
                        <a14:foregroundMark x1="9792" y1="19722" x2="9792" y2="19722"/>
                      </a14:backgroundRemoval>
                    </a14:imgEffect>
                  </a14:imgLayer>
                </a14:imgProps>
              </a:ext>
            </a:extLst>
          </a:blip>
          <a:srcRect t="9283" r="86329" b="69452"/>
          <a:stretch/>
        </p:blipFill>
        <p:spPr>
          <a:xfrm>
            <a:off x="4075032" y="2001088"/>
            <a:ext cx="3817520" cy="334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09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FD521C-B373-FCAC-ED26-77F6DD6F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DA90B-8303-3F05-F452-FE83FE0B0DF7}"/>
              </a:ext>
            </a:extLst>
          </p:cNvPr>
          <p:cNvSpPr/>
          <p:nvPr/>
        </p:nvSpPr>
        <p:spPr>
          <a:xfrm>
            <a:off x="98474" y="6555545"/>
            <a:ext cx="1237957" cy="1969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F41044-1309-10AC-9A75-52A5EFFF3612}"/>
              </a:ext>
            </a:extLst>
          </p:cNvPr>
          <p:cNvSpPr/>
          <p:nvPr/>
        </p:nvSpPr>
        <p:spPr>
          <a:xfrm>
            <a:off x="5410200" y="2710081"/>
            <a:ext cx="1916520" cy="18791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Domain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02FA48-AA18-5565-9693-0EDC3ECBBF8B}"/>
              </a:ext>
            </a:extLst>
          </p:cNvPr>
          <p:cNvSpPr/>
          <p:nvPr/>
        </p:nvSpPr>
        <p:spPr>
          <a:xfrm>
            <a:off x="0" y="6314749"/>
            <a:ext cx="12192000" cy="56302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Google Shape;489;p43">
            <a:extLst>
              <a:ext uri="{FF2B5EF4-FFF2-40B4-BE49-F238E27FC236}">
                <a16:creationId xmlns:a16="http://schemas.microsoft.com/office/drawing/2014/main" id="{E6CC9752-6FBE-5735-2437-227BA89DE603}"/>
              </a:ext>
            </a:extLst>
          </p:cNvPr>
          <p:cNvSpPr/>
          <p:nvPr/>
        </p:nvSpPr>
        <p:spPr>
          <a:xfrm>
            <a:off x="5589209" y="6417000"/>
            <a:ext cx="573752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</a:t>
            </a:r>
            <a:r>
              <a:rPr lang="ar-SA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</a:t>
            </a:r>
            <a:endParaRPr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36393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FD521C-B373-FCAC-ED26-77F6DD6F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Domain Implementation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DA90B-8303-3F05-F452-FE83FE0B0DF7}"/>
              </a:ext>
            </a:extLst>
          </p:cNvPr>
          <p:cNvSpPr/>
          <p:nvPr/>
        </p:nvSpPr>
        <p:spPr>
          <a:xfrm>
            <a:off x="98474" y="6555545"/>
            <a:ext cx="1237957" cy="1969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E47BE06-40E6-6560-7882-EFEDF52F050F}"/>
              </a:ext>
            </a:extLst>
          </p:cNvPr>
          <p:cNvSpPr/>
          <p:nvPr/>
        </p:nvSpPr>
        <p:spPr>
          <a:xfrm>
            <a:off x="0" y="6314749"/>
            <a:ext cx="12192000" cy="56302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6" name="Google Shape;489;p43">
            <a:extLst>
              <a:ext uri="{FF2B5EF4-FFF2-40B4-BE49-F238E27FC236}">
                <a16:creationId xmlns:a16="http://schemas.microsoft.com/office/drawing/2014/main" id="{CFE0DEB2-4FC8-F6BD-5AAA-7E7C825F30D5}"/>
              </a:ext>
            </a:extLst>
          </p:cNvPr>
          <p:cNvSpPr/>
          <p:nvPr/>
        </p:nvSpPr>
        <p:spPr>
          <a:xfrm>
            <a:off x="5589209" y="6417000"/>
            <a:ext cx="573752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</a:t>
            </a:r>
            <a:r>
              <a:rPr lang="ar-SA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</a:t>
            </a:r>
            <a:endParaRPr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pic>
        <p:nvPicPr>
          <p:cNvPr id="24" name="صورة 23" descr="C:\Users\AL HAYTHAM\Downloads\deepseek_mermaid_20250802_067cd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431" y="1689251"/>
            <a:ext cx="9207161" cy="4727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599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68F8E4-EE21-ACDA-C504-DA6EBAB400B0}"/>
              </a:ext>
            </a:extLst>
          </p:cNvPr>
          <p:cNvSpPr/>
          <p:nvPr/>
        </p:nvSpPr>
        <p:spPr>
          <a:xfrm>
            <a:off x="98473" y="6196819"/>
            <a:ext cx="1294228" cy="562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Google Shape;370;p40">
            <a:extLst>
              <a:ext uri="{FF2B5EF4-FFF2-40B4-BE49-F238E27FC236}">
                <a16:creationId xmlns:a16="http://schemas.microsoft.com/office/drawing/2014/main" id="{40B4FD2C-2007-3ABD-204A-B59F69EE9BFD}"/>
              </a:ext>
            </a:extLst>
          </p:cNvPr>
          <p:cNvCxnSpPr/>
          <p:nvPr/>
        </p:nvCxnSpPr>
        <p:spPr>
          <a:xfrm>
            <a:off x="6993409" y="5260827"/>
            <a:ext cx="18288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382;p42">
            <a:extLst>
              <a:ext uri="{FF2B5EF4-FFF2-40B4-BE49-F238E27FC236}">
                <a16:creationId xmlns:a16="http://schemas.microsoft.com/office/drawing/2014/main" id="{2AC8DA08-D084-5670-49AD-D661F24DCB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84494" y="1293154"/>
            <a:ext cx="77175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SzPts val="3600"/>
            </a:pPr>
            <a:r>
              <a:rPr lang="ar-SY" sz="24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كيف سيتم تخزين </a:t>
            </a:r>
            <a:r>
              <a:rPr lang="ar-SY" sz="2400" b="1" dirty="0" smtClean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الكيانات</a:t>
            </a:r>
            <a:r>
              <a:rPr lang="ar-SY" sz="24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؟</a:t>
            </a:r>
            <a:endParaRPr sz="24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Google Shape;382;p42">
            <a:extLst>
              <a:ext uri="{FF2B5EF4-FFF2-40B4-BE49-F238E27FC236}">
                <a16:creationId xmlns:a16="http://schemas.microsoft.com/office/drawing/2014/main" id="{65457E63-EECC-3A78-B15C-73615F53788F}"/>
              </a:ext>
            </a:extLst>
          </p:cNvPr>
          <p:cNvSpPr txBox="1">
            <a:spLocks/>
          </p:cNvSpPr>
          <p:nvPr/>
        </p:nvSpPr>
        <p:spPr>
          <a:xfrm>
            <a:off x="4142365" y="2150572"/>
            <a:ext cx="7717500" cy="85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>
              <a:buSzPts val="3600"/>
            </a:pPr>
            <a:r>
              <a:rPr lang="ar-SY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يتم التخزين من خلال إنشاء عقد سيتم تنجيزه لاحقاً في طبقة خارجية</a:t>
            </a:r>
          </a:p>
          <a:p>
            <a:pPr>
              <a:buSzPts val="3600"/>
            </a:pPr>
            <a:endParaRPr lang="ar-SY" sz="24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7C26BE-2984-D1CD-DCDF-3B8EF7651E56}"/>
              </a:ext>
            </a:extLst>
          </p:cNvPr>
          <p:cNvSpPr txBox="1"/>
          <p:nvPr/>
        </p:nvSpPr>
        <p:spPr>
          <a:xfrm>
            <a:off x="5521302" y="3885049"/>
            <a:ext cx="4517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3600"/>
            </a:pPr>
            <a:r>
              <a:rPr lang="en-US" sz="2400" b="1" dirty="0">
                <a:solidFill>
                  <a:schemeClr val="dk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Poppins Medium"/>
              </a:rPr>
              <a:t>Repository Design Pattern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BCB82BE-AF9E-8DD1-D3E4-1E681F4EC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74" y="1782044"/>
            <a:ext cx="2564670" cy="2564670"/>
          </a:xfrm>
          <a:prstGeom prst="rect">
            <a:avLst/>
          </a:prstGeom>
        </p:spPr>
      </p:pic>
      <p:sp>
        <p:nvSpPr>
          <p:cNvPr id="15" name="Google Shape;489;p43">
            <a:extLst>
              <a:ext uri="{FF2B5EF4-FFF2-40B4-BE49-F238E27FC236}">
                <a16:creationId xmlns:a16="http://schemas.microsoft.com/office/drawing/2014/main" id="{8E247A75-AF19-D00C-D2F4-15EE40242C6B}"/>
              </a:ext>
            </a:extLst>
          </p:cNvPr>
          <p:cNvSpPr/>
          <p:nvPr/>
        </p:nvSpPr>
        <p:spPr>
          <a:xfrm>
            <a:off x="5589209" y="6417000"/>
            <a:ext cx="573752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</a:t>
            </a:r>
            <a:r>
              <a:rPr lang="ar-SA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3</a:t>
            </a:r>
            <a:endParaRPr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48512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FD521C-B373-FCAC-ED26-77F6DD6F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DA90B-8303-3F05-F452-FE83FE0B0DF7}"/>
              </a:ext>
            </a:extLst>
          </p:cNvPr>
          <p:cNvSpPr/>
          <p:nvPr/>
        </p:nvSpPr>
        <p:spPr>
          <a:xfrm>
            <a:off x="98474" y="6555545"/>
            <a:ext cx="1237957" cy="1969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3190D1-13C2-3DA1-D4C9-059873A5C05E}"/>
              </a:ext>
            </a:extLst>
          </p:cNvPr>
          <p:cNvSpPr/>
          <p:nvPr/>
        </p:nvSpPr>
        <p:spPr>
          <a:xfrm>
            <a:off x="4451940" y="1770500"/>
            <a:ext cx="3833040" cy="375832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F41044-1309-10AC-9A75-52A5EFFF3612}"/>
              </a:ext>
            </a:extLst>
          </p:cNvPr>
          <p:cNvSpPr/>
          <p:nvPr/>
        </p:nvSpPr>
        <p:spPr>
          <a:xfrm>
            <a:off x="5410200" y="2710081"/>
            <a:ext cx="1916520" cy="187916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Domain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79ABF0-7D06-D945-C0B7-649DCEB49627}"/>
              </a:ext>
            </a:extLst>
          </p:cNvPr>
          <p:cNvSpPr txBox="1"/>
          <p:nvPr/>
        </p:nvSpPr>
        <p:spPr>
          <a:xfrm>
            <a:off x="5234499" y="2257872"/>
            <a:ext cx="20922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Application</a:t>
            </a:r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02FA48-AA18-5565-9693-0EDC3ECBBF8B}"/>
              </a:ext>
            </a:extLst>
          </p:cNvPr>
          <p:cNvSpPr/>
          <p:nvPr/>
        </p:nvSpPr>
        <p:spPr>
          <a:xfrm>
            <a:off x="0" y="6314749"/>
            <a:ext cx="12192000" cy="56302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Google Shape;489;p43">
            <a:extLst>
              <a:ext uri="{FF2B5EF4-FFF2-40B4-BE49-F238E27FC236}">
                <a16:creationId xmlns:a16="http://schemas.microsoft.com/office/drawing/2014/main" id="{E287B99E-8705-58E3-72B0-CFB496859AD7}"/>
              </a:ext>
            </a:extLst>
          </p:cNvPr>
          <p:cNvSpPr/>
          <p:nvPr/>
        </p:nvSpPr>
        <p:spPr>
          <a:xfrm>
            <a:off x="5589209" y="6417000"/>
            <a:ext cx="573752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</a:t>
            </a:r>
            <a:r>
              <a:rPr lang="ar-SA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4</a:t>
            </a:r>
            <a:endParaRPr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0168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98A567-570F-7F32-77F1-146C83983970}"/>
              </a:ext>
            </a:extLst>
          </p:cNvPr>
          <p:cNvSpPr/>
          <p:nvPr/>
        </p:nvSpPr>
        <p:spPr>
          <a:xfrm>
            <a:off x="0" y="-38082"/>
            <a:ext cx="12192000" cy="87219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182B0E-41CA-B749-85BE-08CC6907C03F}"/>
              </a:ext>
            </a:extLst>
          </p:cNvPr>
          <p:cNvSpPr txBox="1"/>
          <p:nvPr/>
        </p:nvSpPr>
        <p:spPr>
          <a:xfrm>
            <a:off x="6738425" y="464783"/>
            <a:ext cx="4815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Y" sz="4200" b="1" dirty="0">
                <a:latin typeface="Arial" panose="020B0604020202020204" pitchFamily="34" charset="0"/>
                <a:cs typeface="Arial" panose="020B0604020202020204" pitchFamily="34" charset="0"/>
              </a:rPr>
              <a:t>التسجيل 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Logging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40E481-C970-0473-D659-BCACF4F13230}"/>
              </a:ext>
            </a:extLst>
          </p:cNvPr>
          <p:cNvSpPr/>
          <p:nvPr/>
        </p:nvSpPr>
        <p:spPr>
          <a:xfrm>
            <a:off x="0" y="6476952"/>
            <a:ext cx="1392702" cy="302455"/>
          </a:xfrm>
          <a:prstGeom prst="rect">
            <a:avLst/>
          </a:prstGeom>
          <a:solidFill>
            <a:srgbClr val="F3F3F3"/>
          </a:solidFill>
          <a:ln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FA5C8-837C-D2B7-32AE-11C531EE5369}"/>
              </a:ext>
            </a:extLst>
          </p:cNvPr>
          <p:cNvSpPr/>
          <p:nvPr/>
        </p:nvSpPr>
        <p:spPr>
          <a:xfrm>
            <a:off x="633046" y="506437"/>
            <a:ext cx="1392702" cy="135671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oogle Shape;118;p13">
            <a:extLst>
              <a:ext uri="{FF2B5EF4-FFF2-40B4-BE49-F238E27FC236}">
                <a16:creationId xmlns:a16="http://schemas.microsoft.com/office/drawing/2014/main" id="{EAD3E0C8-BD20-F1F4-398D-3DEDA8F177B3}"/>
              </a:ext>
            </a:extLst>
          </p:cNvPr>
          <p:cNvGrpSpPr/>
          <p:nvPr/>
        </p:nvGrpSpPr>
        <p:grpSpPr>
          <a:xfrm rot="5400000" flipH="1">
            <a:off x="9450751" y="-565298"/>
            <a:ext cx="108000" cy="4080271"/>
            <a:chOff x="1710811" y="-39"/>
            <a:chExt cx="108000" cy="4080271"/>
          </a:xfrm>
        </p:grpSpPr>
        <p:cxnSp>
          <p:nvCxnSpPr>
            <p:cNvPr id="16" name="Google Shape;119;p13">
              <a:extLst>
                <a:ext uri="{FF2B5EF4-FFF2-40B4-BE49-F238E27FC236}">
                  <a16:creationId xmlns:a16="http://schemas.microsoft.com/office/drawing/2014/main" id="{7EEE3737-E394-31BE-B024-E39CFCCBC64D}"/>
                </a:ext>
              </a:extLst>
            </p:cNvPr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" name="Google Shape;120;p13">
              <a:extLst>
                <a:ext uri="{FF2B5EF4-FFF2-40B4-BE49-F238E27FC236}">
                  <a16:creationId xmlns:a16="http://schemas.microsoft.com/office/drawing/2014/main" id="{955E9B75-FA86-5447-F7FB-ED1D725F633A}"/>
                </a:ext>
              </a:extLst>
            </p:cNvPr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C39C2CC-BE62-76DC-D52A-EAE64A31E58E}"/>
              </a:ext>
            </a:extLst>
          </p:cNvPr>
          <p:cNvSpPr txBox="1"/>
          <p:nvPr/>
        </p:nvSpPr>
        <p:spPr>
          <a:xfrm>
            <a:off x="3754331" y="2548048"/>
            <a:ext cx="52329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Clr>
                <a:srgbClr val="FFC000"/>
              </a:buClr>
              <a:buFont typeface="Wingdings" panose="05000000000000000000" pitchFamily="2" charset="2"/>
              <a:buChar char="q"/>
            </a:pPr>
            <a:r>
              <a:rPr lang="ar-SY" sz="2800" dirty="0"/>
              <a:t> يتم تسجيل الطلبات الداخلة للنظام</a:t>
            </a:r>
            <a:endParaRPr lang="en-US" sz="2800" dirty="0"/>
          </a:p>
          <a:p>
            <a:pPr marL="285750" indent="-285750" algn="r" rtl="1">
              <a:buClr>
                <a:srgbClr val="FFC000"/>
              </a:buClr>
              <a:buFont typeface="Wingdings" panose="05000000000000000000" pitchFamily="2" charset="2"/>
              <a:buChar char="q"/>
            </a:pPr>
            <a:endParaRPr lang="ar-SY" sz="2800" dirty="0"/>
          </a:p>
          <a:p>
            <a:pPr marL="285750" indent="-285750" algn="r" rtl="1">
              <a:buClr>
                <a:srgbClr val="FFC000"/>
              </a:buClr>
              <a:buFont typeface="Wingdings" panose="05000000000000000000" pitchFamily="2" charset="2"/>
              <a:buChar char="q"/>
            </a:pPr>
            <a:r>
              <a:rPr lang="ar-SY" sz="2800" dirty="0"/>
              <a:t> ضمان استقرار النظام</a:t>
            </a:r>
          </a:p>
          <a:p>
            <a:pPr marL="285750" indent="-285750" algn="r" rtl="1">
              <a:buClr>
                <a:srgbClr val="FFC000"/>
              </a:buClr>
              <a:buFont typeface="Wingdings" panose="05000000000000000000" pitchFamily="2" charset="2"/>
              <a:buChar char="q"/>
            </a:pPr>
            <a:endParaRPr lang="ar-SY" sz="2800" dirty="0"/>
          </a:p>
          <a:p>
            <a:pPr marL="285750" indent="-285750" algn="r" rtl="1">
              <a:buClr>
                <a:srgbClr val="FFC000"/>
              </a:buClr>
              <a:buFont typeface="Wingdings" panose="05000000000000000000" pitchFamily="2" charset="2"/>
              <a:buChar char="q"/>
            </a:pPr>
            <a:r>
              <a:rPr lang="ar-SY" sz="2800" dirty="0"/>
              <a:t> كشف الأخطاء</a:t>
            </a:r>
            <a:endParaRPr lang="en-US" sz="2800" dirty="0"/>
          </a:p>
        </p:txBody>
      </p:sp>
      <p:sp>
        <p:nvSpPr>
          <p:cNvPr id="12" name="Google Shape;489;p43">
            <a:extLst>
              <a:ext uri="{FF2B5EF4-FFF2-40B4-BE49-F238E27FC236}">
                <a16:creationId xmlns:a16="http://schemas.microsoft.com/office/drawing/2014/main" id="{E1CAF924-DC14-1C4F-037E-0BF0941A9E1C}"/>
              </a:ext>
            </a:extLst>
          </p:cNvPr>
          <p:cNvSpPr/>
          <p:nvPr/>
        </p:nvSpPr>
        <p:spPr>
          <a:xfrm>
            <a:off x="5589209" y="6417000"/>
            <a:ext cx="573752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15</a:t>
            </a:r>
            <a:endParaRPr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91991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FD521C-B373-FCAC-ED26-77F6DD6F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DA90B-8303-3F05-F452-FE83FE0B0DF7}"/>
              </a:ext>
            </a:extLst>
          </p:cNvPr>
          <p:cNvSpPr/>
          <p:nvPr/>
        </p:nvSpPr>
        <p:spPr>
          <a:xfrm>
            <a:off x="98474" y="6555545"/>
            <a:ext cx="1237957" cy="1969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02FA48-AA18-5565-9693-0EDC3ECBBF8B}"/>
              </a:ext>
            </a:extLst>
          </p:cNvPr>
          <p:cNvSpPr/>
          <p:nvPr/>
        </p:nvSpPr>
        <p:spPr>
          <a:xfrm>
            <a:off x="0" y="6314749"/>
            <a:ext cx="12192000" cy="56302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7ACB5B-A295-09DE-060B-97F6FF4F7ABB}"/>
              </a:ext>
            </a:extLst>
          </p:cNvPr>
          <p:cNvSpPr/>
          <p:nvPr/>
        </p:nvSpPr>
        <p:spPr>
          <a:xfrm>
            <a:off x="4038600" y="1863587"/>
            <a:ext cx="4114800" cy="41148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DBA9F2-511F-8A5A-60E7-70A6EBD03256}"/>
              </a:ext>
            </a:extLst>
          </p:cNvPr>
          <p:cNvSpPr/>
          <p:nvPr/>
        </p:nvSpPr>
        <p:spPr>
          <a:xfrm>
            <a:off x="4724400" y="2545577"/>
            <a:ext cx="2743200" cy="27432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918B263-7622-38FA-9814-AA861A787821}"/>
              </a:ext>
            </a:extLst>
          </p:cNvPr>
          <p:cNvSpPr/>
          <p:nvPr/>
        </p:nvSpPr>
        <p:spPr>
          <a:xfrm>
            <a:off x="5410200" y="3231377"/>
            <a:ext cx="1371600" cy="1371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Domain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A8C153-39AC-88DB-B45C-9AB915FFDFE9}"/>
              </a:ext>
            </a:extLst>
          </p:cNvPr>
          <p:cNvSpPr txBox="1"/>
          <p:nvPr/>
        </p:nvSpPr>
        <p:spPr>
          <a:xfrm>
            <a:off x="5208270" y="2785607"/>
            <a:ext cx="1775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Application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E7C4D2-463E-EDE9-E4E6-DC0712EB397E}"/>
              </a:ext>
            </a:extLst>
          </p:cNvPr>
          <p:cNvSpPr txBox="1"/>
          <p:nvPr/>
        </p:nvSpPr>
        <p:spPr>
          <a:xfrm>
            <a:off x="5147310" y="2111713"/>
            <a:ext cx="1775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Infrastructure</a:t>
            </a:r>
          </a:p>
        </p:txBody>
      </p:sp>
      <p:sp>
        <p:nvSpPr>
          <p:cNvPr id="18" name="Google Shape;489;p43">
            <a:extLst>
              <a:ext uri="{FF2B5EF4-FFF2-40B4-BE49-F238E27FC236}">
                <a16:creationId xmlns:a16="http://schemas.microsoft.com/office/drawing/2014/main" id="{3092E2C8-D7F8-201A-BA1D-2C160FA07B4C}"/>
              </a:ext>
            </a:extLst>
          </p:cNvPr>
          <p:cNvSpPr/>
          <p:nvPr/>
        </p:nvSpPr>
        <p:spPr>
          <a:xfrm>
            <a:off x="5589209" y="6417000"/>
            <a:ext cx="573752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16</a:t>
            </a:r>
            <a:endParaRPr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79023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FD521C-B373-FCAC-ED26-77F6DD6F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Implementation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DA90B-8303-3F05-F452-FE83FE0B0DF7}"/>
              </a:ext>
            </a:extLst>
          </p:cNvPr>
          <p:cNvSpPr/>
          <p:nvPr/>
        </p:nvSpPr>
        <p:spPr>
          <a:xfrm>
            <a:off x="98474" y="6555545"/>
            <a:ext cx="1237957" cy="1969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02FA48-AA18-5565-9693-0EDC3ECBBF8B}"/>
              </a:ext>
            </a:extLst>
          </p:cNvPr>
          <p:cNvSpPr/>
          <p:nvPr/>
        </p:nvSpPr>
        <p:spPr>
          <a:xfrm>
            <a:off x="0" y="6314749"/>
            <a:ext cx="12192000" cy="56302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Picture 6" descr="Git Version Control, Git Installation | RRTutors">
            <a:extLst>
              <a:ext uri="{FF2B5EF4-FFF2-40B4-BE49-F238E27FC236}">
                <a16:creationId xmlns:a16="http://schemas.microsoft.com/office/drawing/2014/main" id="{FE4BF262-6B51-B269-526B-1D2E51D65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727" y="2563052"/>
            <a:ext cx="1731896" cy="173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489;p43">
            <a:extLst>
              <a:ext uri="{FF2B5EF4-FFF2-40B4-BE49-F238E27FC236}">
                <a16:creationId xmlns:a16="http://schemas.microsoft.com/office/drawing/2014/main" id="{ACF10F3F-0559-AAF6-99A7-AF2148279BE0}"/>
              </a:ext>
            </a:extLst>
          </p:cNvPr>
          <p:cNvSpPr/>
          <p:nvPr/>
        </p:nvSpPr>
        <p:spPr>
          <a:xfrm>
            <a:off x="5589209" y="6417000"/>
            <a:ext cx="573752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17</a:t>
            </a:r>
            <a:endParaRPr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9" name="Google Shape;382;p42">
            <a:extLst>
              <a:ext uri="{FF2B5EF4-FFF2-40B4-BE49-F238E27FC236}">
                <a16:creationId xmlns:a16="http://schemas.microsoft.com/office/drawing/2014/main" id="{321BE2B9-64C7-1152-8B29-3B21780378D3}"/>
              </a:ext>
            </a:extLst>
          </p:cNvPr>
          <p:cNvSpPr txBox="1">
            <a:spLocks/>
          </p:cNvSpPr>
          <p:nvPr/>
        </p:nvSpPr>
        <p:spPr>
          <a:xfrm>
            <a:off x="2578925" y="4879041"/>
            <a:ext cx="7717500" cy="85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>
              <a:buSzPts val="3600"/>
            </a:pPr>
            <a:r>
              <a:rPr lang="ar-SY" sz="24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يتم تنجيز عقود التخزين ضمن هذه الطبقة باستخدام محرك قاعدة المعطيات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SQL-Server</a:t>
            </a:r>
            <a:endParaRPr lang="ar-SY" sz="2400" dirty="0">
              <a:solidFill>
                <a:srgbClr val="00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buSzPts val="3600"/>
            </a:pPr>
            <a:endParaRPr lang="ar-SY" sz="2400" dirty="0">
              <a:solidFill>
                <a:srgbClr val="00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27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FD521C-B373-FCAC-ED26-77F6DD6F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Notification Filter 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DA90B-8303-3F05-F452-FE83FE0B0DF7}"/>
              </a:ext>
            </a:extLst>
          </p:cNvPr>
          <p:cNvSpPr/>
          <p:nvPr/>
        </p:nvSpPr>
        <p:spPr>
          <a:xfrm>
            <a:off x="98474" y="6555545"/>
            <a:ext cx="1237957" cy="1969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02FA48-AA18-5565-9693-0EDC3ECBBF8B}"/>
              </a:ext>
            </a:extLst>
          </p:cNvPr>
          <p:cNvSpPr/>
          <p:nvPr/>
        </p:nvSpPr>
        <p:spPr>
          <a:xfrm>
            <a:off x="0" y="6314749"/>
            <a:ext cx="12192000" cy="56302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Google Shape;382;p42">
            <a:extLst>
              <a:ext uri="{FF2B5EF4-FFF2-40B4-BE49-F238E27FC236}">
                <a16:creationId xmlns:a16="http://schemas.microsoft.com/office/drawing/2014/main" id="{5EC9A9F1-6C6C-84DB-F3AB-221642006667}"/>
              </a:ext>
            </a:extLst>
          </p:cNvPr>
          <p:cNvSpPr txBox="1">
            <a:spLocks/>
          </p:cNvSpPr>
          <p:nvPr/>
        </p:nvSpPr>
        <p:spPr>
          <a:xfrm>
            <a:off x="2237250" y="4862606"/>
            <a:ext cx="7717500" cy="85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>
              <a:buClr>
                <a:srgbClr val="000000"/>
              </a:buClr>
              <a:buSzPts val="3600"/>
            </a:pPr>
            <a:r>
              <a:rPr lang="ar-SA" sz="2400" dirty="0" smtClean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يتم تنفيذه بعد إضافة تذكرة جديدة أو تعديل حالة تذكرة </a:t>
            </a:r>
            <a:r>
              <a:rPr lang="ar-SY" sz="2400" dirty="0" smtClean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  <a:endParaRPr lang="ar-SY" sz="2400" dirty="0">
              <a:solidFill>
                <a:srgbClr val="00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buClr>
                <a:srgbClr val="000000"/>
              </a:buClr>
              <a:buSzPts val="3600"/>
            </a:pPr>
            <a:endParaRPr lang="ar-SY" sz="2400" b="1" dirty="0">
              <a:solidFill>
                <a:srgbClr val="00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0B3ECA-10C8-A46A-5410-1B537BB8690B}"/>
              </a:ext>
            </a:extLst>
          </p:cNvPr>
          <p:cNvSpPr/>
          <p:nvPr/>
        </p:nvSpPr>
        <p:spPr>
          <a:xfrm>
            <a:off x="1665725" y="2461698"/>
            <a:ext cx="8341554" cy="2061232"/>
          </a:xfrm>
          <a:prstGeom prst="rect">
            <a:avLst/>
          </a:prstGeom>
          <a:ln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Google Shape;489;p43">
            <a:extLst>
              <a:ext uri="{FF2B5EF4-FFF2-40B4-BE49-F238E27FC236}">
                <a16:creationId xmlns:a16="http://schemas.microsoft.com/office/drawing/2014/main" id="{013C4294-B61D-1950-69E0-9DE60D03D17B}"/>
              </a:ext>
            </a:extLst>
          </p:cNvPr>
          <p:cNvSpPr/>
          <p:nvPr/>
        </p:nvSpPr>
        <p:spPr>
          <a:xfrm>
            <a:off x="5589209" y="6417000"/>
            <a:ext cx="573752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18</a:t>
            </a:r>
            <a:endParaRPr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49" y="2560435"/>
            <a:ext cx="5855858" cy="556308"/>
          </a:xfrm>
          <a:prstGeom prst="rect">
            <a:avLst/>
          </a:prstGeom>
        </p:spPr>
      </p:pic>
      <p:pic>
        <p:nvPicPr>
          <p:cNvPr id="3" name="صورة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25" y="3492595"/>
            <a:ext cx="6995766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4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3"/>
          <p:cNvGrpSpPr/>
          <p:nvPr/>
        </p:nvGrpSpPr>
        <p:grpSpPr>
          <a:xfrm rot="5400000" flipH="1">
            <a:off x="10097865" y="-171988"/>
            <a:ext cx="108000" cy="4080271"/>
            <a:chOff x="1710811" y="-39"/>
            <a:chExt cx="108000" cy="4080271"/>
          </a:xfrm>
        </p:grpSpPr>
        <p:cxnSp>
          <p:nvCxnSpPr>
            <p:cNvPr id="115" name="Google Shape;115;p13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" name="Google Shape;116;p13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7" name="Google Shape;11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39" y="4515226"/>
            <a:ext cx="1901975" cy="1901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13"/>
          <p:cNvGrpSpPr/>
          <p:nvPr/>
        </p:nvGrpSpPr>
        <p:grpSpPr>
          <a:xfrm rot="10800000" flipH="1">
            <a:off x="1685104" y="2807029"/>
            <a:ext cx="108000" cy="4080271"/>
            <a:chOff x="1710811" y="-39"/>
            <a:chExt cx="108000" cy="4080271"/>
          </a:xfrm>
        </p:grpSpPr>
        <p:cxnSp>
          <p:nvCxnSpPr>
            <p:cNvPr id="119" name="Google Shape;119;p13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" name="Google Shape;120;p13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E182B0E-41CA-B749-85BE-08CC6907C03F}"/>
              </a:ext>
            </a:extLst>
          </p:cNvPr>
          <p:cNvSpPr txBox="1"/>
          <p:nvPr/>
        </p:nvSpPr>
        <p:spPr>
          <a:xfrm>
            <a:off x="8883824" y="981066"/>
            <a:ext cx="35379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Y" sz="4200" b="1" dirty="0">
                <a:latin typeface="Arial" panose="020B0604020202020204" pitchFamily="34" charset="0"/>
                <a:cs typeface="Arial" panose="020B0604020202020204" pitchFamily="34" charset="0"/>
              </a:rPr>
              <a:t>محتويات العرض</a:t>
            </a:r>
            <a:endParaRPr 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oogle Shape;488;p43">
            <a:extLst>
              <a:ext uri="{FF2B5EF4-FFF2-40B4-BE49-F238E27FC236}">
                <a16:creationId xmlns:a16="http://schemas.microsoft.com/office/drawing/2014/main" id="{928BB5BA-8096-3C9E-4A57-008C6EC46499}"/>
              </a:ext>
            </a:extLst>
          </p:cNvPr>
          <p:cNvCxnSpPr>
            <a:cxnSpLocks/>
            <a:stCxn id="31" idx="1"/>
            <a:endCxn id="17" idx="1"/>
          </p:cNvCxnSpPr>
          <p:nvPr/>
        </p:nvCxnSpPr>
        <p:spPr>
          <a:xfrm rot="10800000" flipH="1" flipV="1">
            <a:off x="3643821" y="2486100"/>
            <a:ext cx="235615" cy="835882"/>
          </a:xfrm>
          <a:prstGeom prst="bentConnector3">
            <a:avLst>
              <a:gd name="adj1" fmla="val -9702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489;p43">
            <a:extLst>
              <a:ext uri="{FF2B5EF4-FFF2-40B4-BE49-F238E27FC236}">
                <a16:creationId xmlns:a16="http://schemas.microsoft.com/office/drawing/2014/main" id="{4B8D23D9-CAF2-4DAE-103D-E8A7AE9A1AD6}"/>
              </a:ext>
            </a:extLst>
          </p:cNvPr>
          <p:cNvSpPr/>
          <p:nvPr/>
        </p:nvSpPr>
        <p:spPr>
          <a:xfrm>
            <a:off x="3879437" y="3101482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cxnSp>
        <p:nvCxnSpPr>
          <p:cNvPr id="18" name="Google Shape;493;p43">
            <a:extLst>
              <a:ext uri="{FF2B5EF4-FFF2-40B4-BE49-F238E27FC236}">
                <a16:creationId xmlns:a16="http://schemas.microsoft.com/office/drawing/2014/main" id="{718CEE13-78B7-2878-F8C9-4BE6384B0FF4}"/>
              </a:ext>
            </a:extLst>
          </p:cNvPr>
          <p:cNvCxnSpPr>
            <a:cxnSpLocks/>
            <a:endCxn id="32" idx="1"/>
          </p:cNvCxnSpPr>
          <p:nvPr/>
        </p:nvCxnSpPr>
        <p:spPr>
          <a:xfrm rot="16200000" flipH="1">
            <a:off x="3550348" y="3409736"/>
            <a:ext cx="815183" cy="639675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494;p43">
            <a:extLst>
              <a:ext uri="{FF2B5EF4-FFF2-40B4-BE49-F238E27FC236}">
                <a16:creationId xmlns:a16="http://schemas.microsoft.com/office/drawing/2014/main" id="{9771628D-C54C-8155-4E6E-6DBD95C3D00D}"/>
              </a:ext>
            </a:extLst>
          </p:cNvPr>
          <p:cNvCxnSpPr>
            <a:cxnSpLocks/>
            <a:endCxn id="33" idx="1"/>
          </p:cNvCxnSpPr>
          <p:nvPr/>
        </p:nvCxnSpPr>
        <p:spPr>
          <a:xfrm rot="16200000" flipH="1">
            <a:off x="3863839" y="4247567"/>
            <a:ext cx="835931" cy="64773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495;p43">
            <a:extLst>
              <a:ext uri="{FF2B5EF4-FFF2-40B4-BE49-F238E27FC236}">
                <a16:creationId xmlns:a16="http://schemas.microsoft.com/office/drawing/2014/main" id="{15E4C51D-9A3C-B6DE-5A97-A16D226D68A5}"/>
              </a:ext>
            </a:extLst>
          </p:cNvPr>
          <p:cNvCxnSpPr>
            <a:cxnSpLocks/>
            <a:endCxn id="34" idx="1"/>
          </p:cNvCxnSpPr>
          <p:nvPr/>
        </p:nvCxnSpPr>
        <p:spPr>
          <a:xfrm rot="16200000" flipH="1">
            <a:off x="4254105" y="5086850"/>
            <a:ext cx="843447" cy="679257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496;p43">
            <a:extLst>
              <a:ext uri="{FF2B5EF4-FFF2-40B4-BE49-F238E27FC236}">
                <a16:creationId xmlns:a16="http://schemas.microsoft.com/office/drawing/2014/main" id="{E31C2B77-32B6-E230-C551-98931F5CECDC}"/>
              </a:ext>
            </a:extLst>
          </p:cNvPr>
          <p:cNvSpPr txBox="1"/>
          <p:nvPr/>
        </p:nvSpPr>
        <p:spPr>
          <a:xfrm>
            <a:off x="4454826" y="2165172"/>
            <a:ext cx="4011600" cy="6418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التعريف بالمشروع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cxnSp>
        <p:nvCxnSpPr>
          <p:cNvPr id="26" name="Google Shape;501;p43">
            <a:extLst>
              <a:ext uri="{FF2B5EF4-FFF2-40B4-BE49-F238E27FC236}">
                <a16:creationId xmlns:a16="http://schemas.microsoft.com/office/drawing/2014/main" id="{E6713A16-119F-EF58-1C30-F05BA011B46F}"/>
              </a:ext>
            </a:extLst>
          </p:cNvPr>
          <p:cNvCxnSpPr>
            <a:cxnSpLocks/>
            <a:stCxn id="31" idx="3"/>
            <a:endCxn id="21" idx="1"/>
          </p:cNvCxnSpPr>
          <p:nvPr/>
        </p:nvCxnSpPr>
        <p:spPr>
          <a:xfrm>
            <a:off x="4217574" y="2486100"/>
            <a:ext cx="237252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502;p43">
            <a:extLst>
              <a:ext uri="{FF2B5EF4-FFF2-40B4-BE49-F238E27FC236}">
                <a16:creationId xmlns:a16="http://schemas.microsoft.com/office/drawing/2014/main" id="{DD289C3E-2025-7939-03F2-3BEF7F8EEE33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>
            <a:off x="4453189" y="3321982"/>
            <a:ext cx="241337" cy="533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503;p43">
            <a:extLst>
              <a:ext uri="{FF2B5EF4-FFF2-40B4-BE49-F238E27FC236}">
                <a16:creationId xmlns:a16="http://schemas.microsoft.com/office/drawing/2014/main" id="{5733DB7C-25A8-924F-9EA6-C9E6C5C8F9D0}"/>
              </a:ext>
            </a:extLst>
          </p:cNvPr>
          <p:cNvCxnSpPr>
            <a:cxnSpLocks/>
          </p:cNvCxnSpPr>
          <p:nvPr/>
        </p:nvCxnSpPr>
        <p:spPr>
          <a:xfrm>
            <a:off x="4847350" y="4166034"/>
            <a:ext cx="2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504;p43">
            <a:extLst>
              <a:ext uri="{FF2B5EF4-FFF2-40B4-BE49-F238E27FC236}">
                <a16:creationId xmlns:a16="http://schemas.microsoft.com/office/drawing/2014/main" id="{81FCCA9D-2D0E-E07B-627E-929289D27EEF}"/>
              </a:ext>
            </a:extLst>
          </p:cNvPr>
          <p:cNvCxnSpPr>
            <a:cxnSpLocks/>
          </p:cNvCxnSpPr>
          <p:nvPr/>
        </p:nvCxnSpPr>
        <p:spPr>
          <a:xfrm>
            <a:off x="5593154" y="5839878"/>
            <a:ext cx="224100" cy="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505;p43">
            <a:extLst>
              <a:ext uri="{FF2B5EF4-FFF2-40B4-BE49-F238E27FC236}">
                <a16:creationId xmlns:a16="http://schemas.microsoft.com/office/drawing/2014/main" id="{563573F0-BBC5-F50A-81EB-EED9DA9CFEFA}"/>
              </a:ext>
            </a:extLst>
          </p:cNvPr>
          <p:cNvCxnSpPr>
            <a:cxnSpLocks/>
          </p:cNvCxnSpPr>
          <p:nvPr/>
        </p:nvCxnSpPr>
        <p:spPr>
          <a:xfrm>
            <a:off x="5193474" y="5004756"/>
            <a:ext cx="219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489;p43">
            <a:extLst>
              <a:ext uri="{FF2B5EF4-FFF2-40B4-BE49-F238E27FC236}">
                <a16:creationId xmlns:a16="http://schemas.microsoft.com/office/drawing/2014/main" id="{EB9B98AD-390A-6077-F4B4-A5A8FB3F6DB8}"/>
              </a:ext>
            </a:extLst>
          </p:cNvPr>
          <p:cNvSpPr/>
          <p:nvPr/>
        </p:nvSpPr>
        <p:spPr>
          <a:xfrm>
            <a:off x="3643822" y="2265600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232FE3D3-F862-3725-79ED-8F74862FEEEB}"/>
              </a:ext>
            </a:extLst>
          </p:cNvPr>
          <p:cNvSpPr/>
          <p:nvPr/>
        </p:nvSpPr>
        <p:spPr>
          <a:xfrm>
            <a:off x="4277777" y="3916666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3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33" name="Google Shape;489;p43">
            <a:extLst>
              <a:ext uri="{FF2B5EF4-FFF2-40B4-BE49-F238E27FC236}">
                <a16:creationId xmlns:a16="http://schemas.microsoft.com/office/drawing/2014/main" id="{5D2EF7CB-915B-7A3D-762D-73FBD3E002EF}"/>
              </a:ext>
            </a:extLst>
          </p:cNvPr>
          <p:cNvSpPr/>
          <p:nvPr/>
        </p:nvSpPr>
        <p:spPr>
          <a:xfrm>
            <a:off x="4605669" y="4768898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4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34" name="Google Shape;489;p43">
            <a:extLst>
              <a:ext uri="{FF2B5EF4-FFF2-40B4-BE49-F238E27FC236}">
                <a16:creationId xmlns:a16="http://schemas.microsoft.com/office/drawing/2014/main" id="{6ED2209B-3F4E-9E37-710D-1BB800C003DF}"/>
              </a:ext>
            </a:extLst>
          </p:cNvPr>
          <p:cNvSpPr/>
          <p:nvPr/>
        </p:nvSpPr>
        <p:spPr>
          <a:xfrm>
            <a:off x="5015457" y="5627703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5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40E481-C970-0473-D659-BCACF4F13230}"/>
              </a:ext>
            </a:extLst>
          </p:cNvPr>
          <p:cNvSpPr/>
          <p:nvPr/>
        </p:nvSpPr>
        <p:spPr>
          <a:xfrm>
            <a:off x="91291" y="6495757"/>
            <a:ext cx="1392702" cy="302455"/>
          </a:xfrm>
          <a:prstGeom prst="rect">
            <a:avLst/>
          </a:prstGeom>
          <a:solidFill>
            <a:srgbClr val="F3F3F3"/>
          </a:solidFill>
          <a:ln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Google Shape;496;p43">
            <a:extLst>
              <a:ext uri="{FF2B5EF4-FFF2-40B4-BE49-F238E27FC236}">
                <a16:creationId xmlns:a16="http://schemas.microsoft.com/office/drawing/2014/main" id="{E5CB6D86-A950-88BE-D156-580220BE5F47}"/>
              </a:ext>
            </a:extLst>
          </p:cNvPr>
          <p:cNvSpPr txBox="1"/>
          <p:nvPr/>
        </p:nvSpPr>
        <p:spPr>
          <a:xfrm>
            <a:off x="4694526" y="3006384"/>
            <a:ext cx="4011600" cy="6418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Back-End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41" name="Google Shape;496;p43">
            <a:extLst>
              <a:ext uri="{FF2B5EF4-FFF2-40B4-BE49-F238E27FC236}">
                <a16:creationId xmlns:a16="http://schemas.microsoft.com/office/drawing/2014/main" id="{2631292C-2975-71A3-3A8F-E9039DA33B1C}"/>
              </a:ext>
            </a:extLst>
          </p:cNvPr>
          <p:cNvSpPr txBox="1"/>
          <p:nvPr/>
        </p:nvSpPr>
        <p:spPr>
          <a:xfrm>
            <a:off x="5075366" y="3845106"/>
            <a:ext cx="4011600" cy="6418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Front-End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42" name="Google Shape;496;p43">
            <a:extLst>
              <a:ext uri="{FF2B5EF4-FFF2-40B4-BE49-F238E27FC236}">
                <a16:creationId xmlns:a16="http://schemas.microsoft.com/office/drawing/2014/main" id="{C5763F04-947C-1BCD-A185-DA5D28E5AA0B}"/>
              </a:ext>
            </a:extLst>
          </p:cNvPr>
          <p:cNvSpPr txBox="1"/>
          <p:nvPr/>
        </p:nvSpPr>
        <p:spPr>
          <a:xfrm>
            <a:off x="5412474" y="4683828"/>
            <a:ext cx="4011600" cy="6418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اختبارات النظام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43" name="Google Shape;496;p43">
            <a:extLst>
              <a:ext uri="{FF2B5EF4-FFF2-40B4-BE49-F238E27FC236}">
                <a16:creationId xmlns:a16="http://schemas.microsoft.com/office/drawing/2014/main" id="{DAF7CE99-E60E-FC6D-B497-5F6C55AF013F}"/>
              </a:ext>
            </a:extLst>
          </p:cNvPr>
          <p:cNvSpPr txBox="1"/>
          <p:nvPr/>
        </p:nvSpPr>
        <p:spPr>
          <a:xfrm>
            <a:off x="5821199" y="5522550"/>
            <a:ext cx="4011600" cy="6418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الخاتمة والتوصيات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71" name="Google Shape;489;p43">
            <a:extLst>
              <a:ext uri="{FF2B5EF4-FFF2-40B4-BE49-F238E27FC236}">
                <a16:creationId xmlns:a16="http://schemas.microsoft.com/office/drawing/2014/main" id="{69588191-E8E9-3E7E-E7A2-A36DC4E8A687}"/>
              </a:ext>
            </a:extLst>
          </p:cNvPr>
          <p:cNvSpPr/>
          <p:nvPr/>
        </p:nvSpPr>
        <p:spPr>
          <a:xfrm>
            <a:off x="5589209" y="6417000"/>
            <a:ext cx="573752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</a:t>
            </a:r>
            <a:endParaRPr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FD521C-B373-FCAC-ED26-77F6DD6F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Notifications with </a:t>
            </a:r>
            <a:r>
              <a:rPr lang="en-US" dirty="0" err="1"/>
              <a:t>SignalR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DA90B-8303-3F05-F452-FE83FE0B0DF7}"/>
              </a:ext>
            </a:extLst>
          </p:cNvPr>
          <p:cNvSpPr/>
          <p:nvPr/>
        </p:nvSpPr>
        <p:spPr>
          <a:xfrm>
            <a:off x="98474" y="6555545"/>
            <a:ext cx="1237957" cy="1969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02FA48-AA18-5565-9693-0EDC3ECBBF8B}"/>
              </a:ext>
            </a:extLst>
          </p:cNvPr>
          <p:cNvSpPr/>
          <p:nvPr/>
        </p:nvSpPr>
        <p:spPr>
          <a:xfrm>
            <a:off x="0" y="6314749"/>
            <a:ext cx="12192000" cy="56302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Google Shape;382;p42">
            <a:extLst>
              <a:ext uri="{FF2B5EF4-FFF2-40B4-BE49-F238E27FC236}">
                <a16:creationId xmlns:a16="http://schemas.microsoft.com/office/drawing/2014/main" id="{D1C03AD1-F8DB-15FE-BF85-8DEE70C9FB0F}"/>
              </a:ext>
            </a:extLst>
          </p:cNvPr>
          <p:cNvSpPr txBox="1">
            <a:spLocks/>
          </p:cNvSpPr>
          <p:nvPr/>
        </p:nvSpPr>
        <p:spPr>
          <a:xfrm>
            <a:off x="2578925" y="4879041"/>
            <a:ext cx="7717500" cy="85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>
              <a:buSzPts val="3600"/>
            </a:pPr>
            <a:r>
              <a:rPr lang="ar-SY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يتم تنجيز إرسال الإشعارات بالزمن الحقيقي</a:t>
            </a:r>
          </a:p>
        </p:txBody>
      </p:sp>
      <p:pic>
        <p:nvPicPr>
          <p:cNvPr id="13" name="Picture 2" descr=" ">
            <a:extLst>
              <a:ext uri="{FF2B5EF4-FFF2-40B4-BE49-F238E27FC236}">
                <a16:creationId xmlns:a16="http://schemas.microsoft.com/office/drawing/2014/main" id="{9C873317-0552-482C-2DF1-81415B6B4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1225" y="2508498"/>
            <a:ext cx="1412899" cy="164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489;p43">
            <a:extLst>
              <a:ext uri="{FF2B5EF4-FFF2-40B4-BE49-F238E27FC236}">
                <a16:creationId xmlns:a16="http://schemas.microsoft.com/office/drawing/2014/main" id="{1E766E61-B1EA-7C55-3D79-1135A63139FA}"/>
              </a:ext>
            </a:extLst>
          </p:cNvPr>
          <p:cNvSpPr/>
          <p:nvPr/>
        </p:nvSpPr>
        <p:spPr>
          <a:xfrm>
            <a:off x="5589209" y="6417000"/>
            <a:ext cx="573752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19</a:t>
            </a:r>
            <a:endParaRPr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0888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FD521C-B373-FCAC-ED26-77F6DD6F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SignalR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DA90B-8303-3F05-F452-FE83FE0B0DF7}"/>
              </a:ext>
            </a:extLst>
          </p:cNvPr>
          <p:cNvSpPr/>
          <p:nvPr/>
        </p:nvSpPr>
        <p:spPr>
          <a:xfrm>
            <a:off x="98474" y="6555545"/>
            <a:ext cx="1237957" cy="1969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02FA48-AA18-5565-9693-0EDC3ECBBF8B}"/>
              </a:ext>
            </a:extLst>
          </p:cNvPr>
          <p:cNvSpPr/>
          <p:nvPr/>
        </p:nvSpPr>
        <p:spPr>
          <a:xfrm>
            <a:off x="0" y="6314749"/>
            <a:ext cx="12192000" cy="56302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Google Shape;382;p42">
            <a:extLst>
              <a:ext uri="{FF2B5EF4-FFF2-40B4-BE49-F238E27FC236}">
                <a16:creationId xmlns:a16="http://schemas.microsoft.com/office/drawing/2014/main" id="{5EC9A9F1-6C6C-84DB-F3AB-221642006667}"/>
              </a:ext>
            </a:extLst>
          </p:cNvPr>
          <p:cNvSpPr txBox="1">
            <a:spLocks/>
          </p:cNvSpPr>
          <p:nvPr/>
        </p:nvSpPr>
        <p:spPr>
          <a:xfrm>
            <a:off x="2578925" y="5088454"/>
            <a:ext cx="7717500" cy="851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>
              <a:buClr>
                <a:srgbClr val="000000"/>
              </a:buClr>
              <a:buSzPts val="3600"/>
            </a:pPr>
            <a:r>
              <a:rPr lang="ar-SA" sz="2400" dirty="0" smtClean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من اجل </a:t>
            </a:r>
            <a:r>
              <a:rPr lang="ks-Arab" sz="2400" dirty="0" smtClean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ٳ</a:t>
            </a:r>
            <a:r>
              <a:rPr lang="ar-SA" sz="2400" dirty="0" smtClean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رسال </a:t>
            </a:r>
            <a:r>
              <a:rPr lang="ks-Arab" sz="2400" dirty="0" smtClean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ٳ</a:t>
            </a:r>
            <a:r>
              <a:rPr lang="ar-SA" sz="2400" dirty="0" smtClean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شعارات لكل من الموظفين وموظفين الصيانة</a:t>
            </a:r>
            <a:r>
              <a:rPr lang="ar-SA" sz="2400" dirty="0" smtClean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endParaRPr lang="ar-SY" sz="2400" dirty="0">
              <a:solidFill>
                <a:srgbClr val="00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114BBE-7BB1-69C7-348C-C6131A5A4957}"/>
              </a:ext>
            </a:extLst>
          </p:cNvPr>
          <p:cNvSpPr/>
          <p:nvPr/>
        </p:nvSpPr>
        <p:spPr>
          <a:xfrm>
            <a:off x="3751360" y="1820763"/>
            <a:ext cx="5081214" cy="2291036"/>
          </a:xfrm>
          <a:prstGeom prst="rect">
            <a:avLst/>
          </a:prstGeom>
          <a:ln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489;p43">
            <a:extLst>
              <a:ext uri="{FF2B5EF4-FFF2-40B4-BE49-F238E27FC236}">
                <a16:creationId xmlns:a16="http://schemas.microsoft.com/office/drawing/2014/main" id="{52083778-BC98-6E41-14F0-43D8CBB1FBA6}"/>
              </a:ext>
            </a:extLst>
          </p:cNvPr>
          <p:cNvSpPr/>
          <p:nvPr/>
        </p:nvSpPr>
        <p:spPr>
          <a:xfrm>
            <a:off x="5589209" y="6417000"/>
            <a:ext cx="573752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20</a:t>
            </a:r>
            <a:endParaRPr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16" y="2108718"/>
            <a:ext cx="4930567" cy="181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6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FD521C-B373-FCAC-ED26-77F6DD6F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Authentication and Authorization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DA90B-8303-3F05-F452-FE83FE0B0DF7}"/>
              </a:ext>
            </a:extLst>
          </p:cNvPr>
          <p:cNvSpPr/>
          <p:nvPr/>
        </p:nvSpPr>
        <p:spPr>
          <a:xfrm>
            <a:off x="98474" y="6555545"/>
            <a:ext cx="1237957" cy="1969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02FA48-AA18-5565-9693-0EDC3ECBBF8B}"/>
              </a:ext>
            </a:extLst>
          </p:cNvPr>
          <p:cNvSpPr/>
          <p:nvPr/>
        </p:nvSpPr>
        <p:spPr>
          <a:xfrm>
            <a:off x="0" y="6314749"/>
            <a:ext cx="12192000" cy="56302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8A586-96C4-3B91-CD6C-410BFB388EC0}"/>
              </a:ext>
            </a:extLst>
          </p:cNvPr>
          <p:cNvSpPr txBox="1"/>
          <p:nvPr/>
        </p:nvSpPr>
        <p:spPr>
          <a:xfrm>
            <a:off x="3530312" y="5125924"/>
            <a:ext cx="60616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ar-SY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/>
              </a:rPr>
              <a:t>يتم التحقق من سماحيات المستخدم الموجودة ضمن الرمز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242D56-81C0-7C53-BF03-D08AD2473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449" y="2548529"/>
            <a:ext cx="3727132" cy="1851991"/>
          </a:xfrm>
          <a:prstGeom prst="rect">
            <a:avLst/>
          </a:prstGeom>
        </p:spPr>
      </p:pic>
      <p:sp>
        <p:nvSpPr>
          <p:cNvPr id="18" name="Google Shape;489;p43">
            <a:extLst>
              <a:ext uri="{FF2B5EF4-FFF2-40B4-BE49-F238E27FC236}">
                <a16:creationId xmlns:a16="http://schemas.microsoft.com/office/drawing/2014/main" id="{0AFD9977-0A41-7751-AC82-13742A76BB21}"/>
              </a:ext>
            </a:extLst>
          </p:cNvPr>
          <p:cNvSpPr/>
          <p:nvPr/>
        </p:nvSpPr>
        <p:spPr>
          <a:xfrm>
            <a:off x="5589209" y="6417000"/>
            <a:ext cx="573752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</a:t>
            </a:r>
            <a:r>
              <a:rPr lang="ar-SA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</a:t>
            </a:r>
            <a:endParaRPr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31149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FD521C-B373-FCAC-ED26-77F6DD6F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                       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DA90B-8303-3F05-F452-FE83FE0B0DF7}"/>
              </a:ext>
            </a:extLst>
          </p:cNvPr>
          <p:cNvSpPr/>
          <p:nvPr/>
        </p:nvSpPr>
        <p:spPr>
          <a:xfrm>
            <a:off x="98474" y="6555545"/>
            <a:ext cx="1237957" cy="1969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02FA48-AA18-5565-9693-0EDC3ECBBF8B}"/>
              </a:ext>
            </a:extLst>
          </p:cNvPr>
          <p:cNvSpPr/>
          <p:nvPr/>
        </p:nvSpPr>
        <p:spPr>
          <a:xfrm>
            <a:off x="0" y="6314749"/>
            <a:ext cx="12192000" cy="56302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3C5DB-EA7F-581F-6808-0477143C1965}"/>
              </a:ext>
            </a:extLst>
          </p:cNvPr>
          <p:cNvSpPr/>
          <p:nvPr/>
        </p:nvSpPr>
        <p:spPr>
          <a:xfrm>
            <a:off x="1860559" y="3041806"/>
            <a:ext cx="7457299" cy="1238361"/>
          </a:xfrm>
          <a:prstGeom prst="rect">
            <a:avLst/>
          </a:prstGeom>
          <a:ln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65456B-A77C-A7A9-E130-BA5A52C1DF06}"/>
              </a:ext>
            </a:extLst>
          </p:cNvPr>
          <p:cNvSpPr txBox="1"/>
          <p:nvPr/>
        </p:nvSpPr>
        <p:spPr>
          <a:xfrm>
            <a:off x="1591080" y="844745"/>
            <a:ext cx="7129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 </a:t>
            </a:r>
            <a:r>
              <a:rPr lang="en-US" sz="2800" b="1" dirty="0">
                <a:latin typeface="+mn-lt"/>
              </a:rPr>
              <a:t>Exception Handling Middleware</a:t>
            </a:r>
            <a:endParaRPr lang="en-US" sz="2800" dirty="0">
              <a:latin typeface="+mn-lt"/>
            </a:endParaRPr>
          </a:p>
        </p:txBody>
      </p:sp>
      <p:sp>
        <p:nvSpPr>
          <p:cNvPr id="18" name="Google Shape;489;p43">
            <a:extLst>
              <a:ext uri="{FF2B5EF4-FFF2-40B4-BE49-F238E27FC236}">
                <a16:creationId xmlns:a16="http://schemas.microsoft.com/office/drawing/2014/main" id="{026296F0-F9B4-D14E-2404-660550C3560E}"/>
              </a:ext>
            </a:extLst>
          </p:cNvPr>
          <p:cNvSpPr/>
          <p:nvPr/>
        </p:nvSpPr>
        <p:spPr>
          <a:xfrm>
            <a:off x="5589209" y="6417000"/>
            <a:ext cx="573752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</a:t>
            </a:r>
            <a:r>
              <a:rPr lang="ar-SA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</a:t>
            </a:r>
            <a:endParaRPr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15" name="Google Shape;382;p42">
            <a:extLst>
              <a:ext uri="{FF2B5EF4-FFF2-40B4-BE49-F238E27FC236}">
                <a16:creationId xmlns:a16="http://schemas.microsoft.com/office/drawing/2014/main" id="{0FC03F4C-D2B6-7E43-3BC5-3C2BA8768D2C}"/>
              </a:ext>
            </a:extLst>
          </p:cNvPr>
          <p:cNvSpPr txBox="1">
            <a:spLocks/>
          </p:cNvSpPr>
          <p:nvPr/>
        </p:nvSpPr>
        <p:spPr>
          <a:xfrm>
            <a:off x="2971429" y="1896342"/>
            <a:ext cx="7717500" cy="59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>
              <a:buSzPts val="3600"/>
            </a:pPr>
            <a:r>
              <a:rPr lang="ar-SA" sz="2400" dirty="0" smtClean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/>
              </a:rPr>
              <a:t>طبقة وسيطة نهدف لمعالجة الأخطاء والاستثناءات بشكل مركزي</a:t>
            </a:r>
            <a:endParaRPr lang="ar-SY" sz="2400" dirty="0">
              <a:solidFill>
                <a:srgbClr val="00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Arial"/>
            </a:endParaRP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63" y="3041806"/>
            <a:ext cx="6080186" cy="106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1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FD521C-B373-FCAC-ED26-77F6DD6F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DA90B-8303-3F05-F452-FE83FE0B0DF7}"/>
              </a:ext>
            </a:extLst>
          </p:cNvPr>
          <p:cNvSpPr/>
          <p:nvPr/>
        </p:nvSpPr>
        <p:spPr>
          <a:xfrm>
            <a:off x="98474" y="6555545"/>
            <a:ext cx="1237957" cy="1969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02FA48-AA18-5565-9693-0EDC3ECBBF8B}"/>
              </a:ext>
            </a:extLst>
          </p:cNvPr>
          <p:cNvSpPr/>
          <p:nvPr/>
        </p:nvSpPr>
        <p:spPr>
          <a:xfrm>
            <a:off x="0" y="6314749"/>
            <a:ext cx="12192000" cy="56302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20A835-0A4A-2433-CAC2-E56E4089EA2B}"/>
              </a:ext>
            </a:extLst>
          </p:cNvPr>
          <p:cNvSpPr txBox="1"/>
          <p:nvPr/>
        </p:nvSpPr>
        <p:spPr>
          <a:xfrm>
            <a:off x="5147310" y="2332530"/>
            <a:ext cx="1775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Infrastructure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11AF94A-A7B9-6899-0236-96B5BDE97938}"/>
              </a:ext>
            </a:extLst>
          </p:cNvPr>
          <p:cNvSpPr/>
          <p:nvPr/>
        </p:nvSpPr>
        <p:spPr>
          <a:xfrm>
            <a:off x="4038600" y="1985224"/>
            <a:ext cx="4114800" cy="411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948383-0F81-6727-0061-E5438D29F643}"/>
              </a:ext>
            </a:extLst>
          </p:cNvPr>
          <p:cNvSpPr/>
          <p:nvPr/>
        </p:nvSpPr>
        <p:spPr>
          <a:xfrm>
            <a:off x="4495800" y="2442424"/>
            <a:ext cx="3200400" cy="3200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87155E-66D4-BAED-ED84-8EF4ECC53A6F}"/>
              </a:ext>
            </a:extLst>
          </p:cNvPr>
          <p:cNvSpPr/>
          <p:nvPr/>
        </p:nvSpPr>
        <p:spPr>
          <a:xfrm>
            <a:off x="4953000" y="2899624"/>
            <a:ext cx="2286000" cy="2286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8400215-A989-37FA-3BB4-EEE8BE4090B6}"/>
              </a:ext>
            </a:extLst>
          </p:cNvPr>
          <p:cNvSpPr/>
          <p:nvPr/>
        </p:nvSpPr>
        <p:spPr>
          <a:xfrm>
            <a:off x="5410200" y="3356824"/>
            <a:ext cx="1371600" cy="1371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>
                    <a:lumMod val="95000"/>
                    <a:lumOff val="5000"/>
                  </a:schemeClr>
                </a:solidFill>
              </a:rPr>
              <a:t>Domain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925C69-88E3-DD9D-A0A6-95292C75940E}"/>
              </a:ext>
            </a:extLst>
          </p:cNvPr>
          <p:cNvSpPr txBox="1"/>
          <p:nvPr/>
        </p:nvSpPr>
        <p:spPr>
          <a:xfrm>
            <a:off x="5533073" y="3014520"/>
            <a:ext cx="12896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Application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F04CFE-1DE7-E315-8E5C-821CA359FEF1}"/>
              </a:ext>
            </a:extLst>
          </p:cNvPr>
          <p:cNvSpPr txBox="1"/>
          <p:nvPr/>
        </p:nvSpPr>
        <p:spPr>
          <a:xfrm>
            <a:off x="5304473" y="2542080"/>
            <a:ext cx="15725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Infrastructure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8828FB-DD40-F877-8AF1-44C4637F7FC2}"/>
              </a:ext>
            </a:extLst>
          </p:cNvPr>
          <p:cNvSpPr txBox="1"/>
          <p:nvPr/>
        </p:nvSpPr>
        <p:spPr>
          <a:xfrm>
            <a:off x="5304473" y="5148269"/>
            <a:ext cx="15725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4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Resources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DD77D3A-6DA3-6DB6-0759-10174DFBA37C}"/>
              </a:ext>
            </a:extLst>
          </p:cNvPr>
          <p:cNvSpPr txBox="1"/>
          <p:nvPr/>
        </p:nvSpPr>
        <p:spPr>
          <a:xfrm>
            <a:off x="5258753" y="2077260"/>
            <a:ext cx="15725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Presentation</a:t>
            </a:r>
          </a:p>
        </p:txBody>
      </p:sp>
      <p:sp>
        <p:nvSpPr>
          <p:cNvPr id="29" name="Google Shape;489;p43">
            <a:extLst>
              <a:ext uri="{FF2B5EF4-FFF2-40B4-BE49-F238E27FC236}">
                <a16:creationId xmlns:a16="http://schemas.microsoft.com/office/drawing/2014/main" id="{E1A0C31F-D676-23C0-BD95-625D55690B3D}"/>
              </a:ext>
            </a:extLst>
          </p:cNvPr>
          <p:cNvSpPr/>
          <p:nvPr/>
        </p:nvSpPr>
        <p:spPr>
          <a:xfrm>
            <a:off x="5589209" y="6417000"/>
            <a:ext cx="573752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23</a:t>
            </a:r>
            <a:endParaRPr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54828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FD521C-B373-FCAC-ED26-77F6DD6F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DA90B-8303-3F05-F452-FE83FE0B0DF7}"/>
              </a:ext>
            </a:extLst>
          </p:cNvPr>
          <p:cNvSpPr/>
          <p:nvPr/>
        </p:nvSpPr>
        <p:spPr>
          <a:xfrm>
            <a:off x="98474" y="6555545"/>
            <a:ext cx="1237957" cy="1969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02FA48-AA18-5565-9693-0EDC3ECBBF8B}"/>
              </a:ext>
            </a:extLst>
          </p:cNvPr>
          <p:cNvSpPr/>
          <p:nvPr/>
        </p:nvSpPr>
        <p:spPr>
          <a:xfrm>
            <a:off x="0" y="6314749"/>
            <a:ext cx="12192000" cy="56302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9" name="Google Shape;489;p43">
            <a:extLst>
              <a:ext uri="{FF2B5EF4-FFF2-40B4-BE49-F238E27FC236}">
                <a16:creationId xmlns:a16="http://schemas.microsoft.com/office/drawing/2014/main" id="{E1A0C31F-D676-23C0-BD95-625D55690B3D}"/>
              </a:ext>
            </a:extLst>
          </p:cNvPr>
          <p:cNvSpPr/>
          <p:nvPr/>
        </p:nvSpPr>
        <p:spPr>
          <a:xfrm>
            <a:off x="5589209" y="6417000"/>
            <a:ext cx="573752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24</a:t>
            </a:r>
            <a:endParaRPr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39D0303-A329-497E-F147-14C80FECDE27}"/>
              </a:ext>
            </a:extLst>
          </p:cNvPr>
          <p:cNvSpPr/>
          <p:nvPr/>
        </p:nvSpPr>
        <p:spPr>
          <a:xfrm>
            <a:off x="6776947" y="1964501"/>
            <a:ext cx="1880420" cy="156240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Controller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004D29-B770-299F-4C02-47040FA35F65}"/>
              </a:ext>
            </a:extLst>
          </p:cNvPr>
          <p:cNvSpPr/>
          <p:nvPr/>
        </p:nvSpPr>
        <p:spPr>
          <a:xfrm>
            <a:off x="5571267" y="4502146"/>
            <a:ext cx="4122174" cy="102501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Application Layer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9530D8-F9F1-4174-7AE0-A24F0DFC9D98}"/>
              </a:ext>
            </a:extLst>
          </p:cNvPr>
          <p:cNvSpPr/>
          <p:nvPr/>
        </p:nvSpPr>
        <p:spPr>
          <a:xfrm>
            <a:off x="2348744" y="2282517"/>
            <a:ext cx="1880420" cy="5943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User</a:t>
            </a:r>
            <a:endParaRPr lang="en-US" sz="2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CD65A2-80DF-98F0-3117-272D53E02FA1}"/>
              </a:ext>
            </a:extLst>
          </p:cNvPr>
          <p:cNvCxnSpPr/>
          <p:nvPr/>
        </p:nvCxnSpPr>
        <p:spPr>
          <a:xfrm>
            <a:off x="8012125" y="3517352"/>
            <a:ext cx="0" cy="93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C8950F-C0E9-3053-2F6A-11C1B13DD2ED}"/>
              </a:ext>
            </a:extLst>
          </p:cNvPr>
          <p:cNvCxnSpPr>
            <a:cxnSpLocks/>
          </p:cNvCxnSpPr>
          <p:nvPr/>
        </p:nvCxnSpPr>
        <p:spPr>
          <a:xfrm flipV="1">
            <a:off x="7518054" y="3526908"/>
            <a:ext cx="0" cy="92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5D76620-08AB-AA22-56F2-11D49070C599}"/>
              </a:ext>
            </a:extLst>
          </p:cNvPr>
          <p:cNvSpPr/>
          <p:nvPr/>
        </p:nvSpPr>
        <p:spPr>
          <a:xfrm>
            <a:off x="5571267" y="3660979"/>
            <a:ext cx="1880420" cy="5943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Models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F785DF-8531-9A6F-59B8-247AB314B63E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4229164" y="2745705"/>
            <a:ext cx="2547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C2D6C0-EFF7-B10F-D3E9-5362D5D071F2}"/>
              </a:ext>
            </a:extLst>
          </p:cNvPr>
          <p:cNvSpPr txBox="1"/>
          <p:nvPr/>
        </p:nvSpPr>
        <p:spPr>
          <a:xfrm>
            <a:off x="5150938" y="2803775"/>
            <a:ext cx="1880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HTTP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473F3B5-4A2D-C9F8-C631-47480182530D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4229164" y="2569150"/>
            <a:ext cx="2547783" cy="10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7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3"/>
          <p:cNvGrpSpPr/>
          <p:nvPr/>
        </p:nvGrpSpPr>
        <p:grpSpPr>
          <a:xfrm rot="5400000" flipH="1">
            <a:off x="10097865" y="-171988"/>
            <a:ext cx="108000" cy="4080271"/>
            <a:chOff x="1710811" y="-39"/>
            <a:chExt cx="108000" cy="4080271"/>
          </a:xfrm>
        </p:grpSpPr>
        <p:cxnSp>
          <p:nvCxnSpPr>
            <p:cNvPr id="115" name="Google Shape;115;p13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" name="Google Shape;116;p13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7" name="Google Shape;11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39" y="4515226"/>
            <a:ext cx="1901975" cy="1901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13"/>
          <p:cNvGrpSpPr/>
          <p:nvPr/>
        </p:nvGrpSpPr>
        <p:grpSpPr>
          <a:xfrm rot="10800000" flipH="1">
            <a:off x="1685104" y="2807029"/>
            <a:ext cx="108000" cy="4080271"/>
            <a:chOff x="1710811" y="-39"/>
            <a:chExt cx="108000" cy="4080271"/>
          </a:xfrm>
        </p:grpSpPr>
        <p:cxnSp>
          <p:nvCxnSpPr>
            <p:cNvPr id="119" name="Google Shape;119;p13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" name="Google Shape;120;p13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E182B0E-41CA-B749-85BE-08CC6907C03F}"/>
              </a:ext>
            </a:extLst>
          </p:cNvPr>
          <p:cNvSpPr txBox="1"/>
          <p:nvPr/>
        </p:nvSpPr>
        <p:spPr>
          <a:xfrm>
            <a:off x="8883824" y="981066"/>
            <a:ext cx="35379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Y" sz="4200" b="1" dirty="0">
                <a:latin typeface="Arial" panose="020B0604020202020204" pitchFamily="34" charset="0"/>
                <a:cs typeface="Arial" panose="020B0604020202020204" pitchFamily="34" charset="0"/>
              </a:rPr>
              <a:t>محتويات العرض</a:t>
            </a:r>
            <a:endParaRPr 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oogle Shape;488;p43">
            <a:extLst>
              <a:ext uri="{FF2B5EF4-FFF2-40B4-BE49-F238E27FC236}">
                <a16:creationId xmlns:a16="http://schemas.microsoft.com/office/drawing/2014/main" id="{928BB5BA-8096-3C9E-4A57-008C6EC46499}"/>
              </a:ext>
            </a:extLst>
          </p:cNvPr>
          <p:cNvCxnSpPr>
            <a:cxnSpLocks/>
            <a:stCxn id="31" idx="1"/>
            <a:endCxn id="17" idx="1"/>
          </p:cNvCxnSpPr>
          <p:nvPr/>
        </p:nvCxnSpPr>
        <p:spPr>
          <a:xfrm rot="10800000" flipH="1" flipV="1">
            <a:off x="3643821" y="2486100"/>
            <a:ext cx="235615" cy="835882"/>
          </a:xfrm>
          <a:prstGeom prst="bentConnector3">
            <a:avLst>
              <a:gd name="adj1" fmla="val -9702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489;p43">
            <a:extLst>
              <a:ext uri="{FF2B5EF4-FFF2-40B4-BE49-F238E27FC236}">
                <a16:creationId xmlns:a16="http://schemas.microsoft.com/office/drawing/2014/main" id="{4B8D23D9-CAF2-4DAE-103D-E8A7AE9A1AD6}"/>
              </a:ext>
            </a:extLst>
          </p:cNvPr>
          <p:cNvSpPr/>
          <p:nvPr/>
        </p:nvSpPr>
        <p:spPr>
          <a:xfrm>
            <a:off x="3879437" y="3101482"/>
            <a:ext cx="573752" cy="441000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cxnSp>
        <p:nvCxnSpPr>
          <p:cNvPr id="18" name="Google Shape;493;p43">
            <a:extLst>
              <a:ext uri="{FF2B5EF4-FFF2-40B4-BE49-F238E27FC236}">
                <a16:creationId xmlns:a16="http://schemas.microsoft.com/office/drawing/2014/main" id="{718CEE13-78B7-2878-F8C9-4BE6384B0FF4}"/>
              </a:ext>
            </a:extLst>
          </p:cNvPr>
          <p:cNvCxnSpPr>
            <a:cxnSpLocks/>
            <a:endCxn id="32" idx="1"/>
          </p:cNvCxnSpPr>
          <p:nvPr/>
        </p:nvCxnSpPr>
        <p:spPr>
          <a:xfrm rot="16200000" flipH="1">
            <a:off x="3550348" y="3409736"/>
            <a:ext cx="815183" cy="639675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494;p43">
            <a:extLst>
              <a:ext uri="{FF2B5EF4-FFF2-40B4-BE49-F238E27FC236}">
                <a16:creationId xmlns:a16="http://schemas.microsoft.com/office/drawing/2014/main" id="{9771628D-C54C-8155-4E6E-6DBD95C3D00D}"/>
              </a:ext>
            </a:extLst>
          </p:cNvPr>
          <p:cNvCxnSpPr>
            <a:cxnSpLocks/>
            <a:endCxn id="33" idx="1"/>
          </p:cNvCxnSpPr>
          <p:nvPr/>
        </p:nvCxnSpPr>
        <p:spPr>
          <a:xfrm rot="16200000" flipH="1">
            <a:off x="3863839" y="4247567"/>
            <a:ext cx="835931" cy="64773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495;p43">
            <a:extLst>
              <a:ext uri="{FF2B5EF4-FFF2-40B4-BE49-F238E27FC236}">
                <a16:creationId xmlns:a16="http://schemas.microsoft.com/office/drawing/2014/main" id="{15E4C51D-9A3C-B6DE-5A97-A16D226D68A5}"/>
              </a:ext>
            </a:extLst>
          </p:cNvPr>
          <p:cNvCxnSpPr>
            <a:cxnSpLocks/>
            <a:endCxn id="34" idx="1"/>
          </p:cNvCxnSpPr>
          <p:nvPr/>
        </p:nvCxnSpPr>
        <p:spPr>
          <a:xfrm rot="16200000" flipH="1">
            <a:off x="4254105" y="5086850"/>
            <a:ext cx="843447" cy="679257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496;p43">
            <a:extLst>
              <a:ext uri="{FF2B5EF4-FFF2-40B4-BE49-F238E27FC236}">
                <a16:creationId xmlns:a16="http://schemas.microsoft.com/office/drawing/2014/main" id="{E31C2B77-32B6-E230-C551-98931F5CECDC}"/>
              </a:ext>
            </a:extLst>
          </p:cNvPr>
          <p:cNvSpPr txBox="1"/>
          <p:nvPr/>
        </p:nvSpPr>
        <p:spPr>
          <a:xfrm>
            <a:off x="4454826" y="2165172"/>
            <a:ext cx="4011600" cy="641857"/>
          </a:xfrm>
          <a:prstGeom prst="rect">
            <a:avLst/>
          </a:prstGeom>
          <a:noFill/>
          <a:ln w="9525" cap="flat" cmpd="sng">
            <a:solidFill>
              <a:schemeClr val="accent5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التعريف بالمشروع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cxnSp>
        <p:nvCxnSpPr>
          <p:cNvPr id="26" name="Google Shape;501;p43">
            <a:extLst>
              <a:ext uri="{FF2B5EF4-FFF2-40B4-BE49-F238E27FC236}">
                <a16:creationId xmlns:a16="http://schemas.microsoft.com/office/drawing/2014/main" id="{E6713A16-119F-EF58-1C30-F05BA011B46F}"/>
              </a:ext>
            </a:extLst>
          </p:cNvPr>
          <p:cNvCxnSpPr>
            <a:cxnSpLocks/>
            <a:stCxn id="31" idx="3"/>
            <a:endCxn id="21" idx="1"/>
          </p:cNvCxnSpPr>
          <p:nvPr/>
        </p:nvCxnSpPr>
        <p:spPr>
          <a:xfrm>
            <a:off x="4217574" y="2486100"/>
            <a:ext cx="237252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502;p43">
            <a:extLst>
              <a:ext uri="{FF2B5EF4-FFF2-40B4-BE49-F238E27FC236}">
                <a16:creationId xmlns:a16="http://schemas.microsoft.com/office/drawing/2014/main" id="{DD289C3E-2025-7939-03F2-3BEF7F8EEE33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>
            <a:off x="4453189" y="3321982"/>
            <a:ext cx="241337" cy="533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503;p43">
            <a:extLst>
              <a:ext uri="{FF2B5EF4-FFF2-40B4-BE49-F238E27FC236}">
                <a16:creationId xmlns:a16="http://schemas.microsoft.com/office/drawing/2014/main" id="{5733DB7C-25A8-924F-9EA6-C9E6C5C8F9D0}"/>
              </a:ext>
            </a:extLst>
          </p:cNvPr>
          <p:cNvCxnSpPr>
            <a:cxnSpLocks/>
          </p:cNvCxnSpPr>
          <p:nvPr/>
        </p:nvCxnSpPr>
        <p:spPr>
          <a:xfrm>
            <a:off x="4847350" y="4166034"/>
            <a:ext cx="2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504;p43">
            <a:extLst>
              <a:ext uri="{FF2B5EF4-FFF2-40B4-BE49-F238E27FC236}">
                <a16:creationId xmlns:a16="http://schemas.microsoft.com/office/drawing/2014/main" id="{81FCCA9D-2D0E-E07B-627E-929289D27EEF}"/>
              </a:ext>
            </a:extLst>
          </p:cNvPr>
          <p:cNvCxnSpPr>
            <a:cxnSpLocks/>
          </p:cNvCxnSpPr>
          <p:nvPr/>
        </p:nvCxnSpPr>
        <p:spPr>
          <a:xfrm>
            <a:off x="5593154" y="5839878"/>
            <a:ext cx="224100" cy="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505;p43">
            <a:extLst>
              <a:ext uri="{FF2B5EF4-FFF2-40B4-BE49-F238E27FC236}">
                <a16:creationId xmlns:a16="http://schemas.microsoft.com/office/drawing/2014/main" id="{563573F0-BBC5-F50A-81EB-EED9DA9CFEFA}"/>
              </a:ext>
            </a:extLst>
          </p:cNvPr>
          <p:cNvCxnSpPr>
            <a:cxnSpLocks/>
          </p:cNvCxnSpPr>
          <p:nvPr/>
        </p:nvCxnSpPr>
        <p:spPr>
          <a:xfrm>
            <a:off x="5193474" y="5004756"/>
            <a:ext cx="219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489;p43">
            <a:extLst>
              <a:ext uri="{FF2B5EF4-FFF2-40B4-BE49-F238E27FC236}">
                <a16:creationId xmlns:a16="http://schemas.microsoft.com/office/drawing/2014/main" id="{EB9B98AD-390A-6077-F4B4-A5A8FB3F6DB8}"/>
              </a:ext>
            </a:extLst>
          </p:cNvPr>
          <p:cNvSpPr/>
          <p:nvPr/>
        </p:nvSpPr>
        <p:spPr>
          <a:xfrm>
            <a:off x="3643822" y="2265600"/>
            <a:ext cx="573752" cy="441000"/>
          </a:xfrm>
          <a:prstGeom prst="rect">
            <a:avLst/>
          </a:prstGeom>
          <a:noFill/>
          <a:ln w="9525" cap="flat" cmpd="sng">
            <a:solidFill>
              <a:schemeClr val="accent5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232FE3D3-F862-3725-79ED-8F74862FEEEB}"/>
              </a:ext>
            </a:extLst>
          </p:cNvPr>
          <p:cNvSpPr/>
          <p:nvPr/>
        </p:nvSpPr>
        <p:spPr>
          <a:xfrm>
            <a:off x="4277777" y="3916666"/>
            <a:ext cx="573752" cy="4410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3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33" name="Google Shape;489;p43">
            <a:extLst>
              <a:ext uri="{FF2B5EF4-FFF2-40B4-BE49-F238E27FC236}">
                <a16:creationId xmlns:a16="http://schemas.microsoft.com/office/drawing/2014/main" id="{5D2EF7CB-915B-7A3D-762D-73FBD3E002EF}"/>
              </a:ext>
            </a:extLst>
          </p:cNvPr>
          <p:cNvSpPr/>
          <p:nvPr/>
        </p:nvSpPr>
        <p:spPr>
          <a:xfrm>
            <a:off x="4605669" y="4768898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4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34" name="Google Shape;489;p43">
            <a:extLst>
              <a:ext uri="{FF2B5EF4-FFF2-40B4-BE49-F238E27FC236}">
                <a16:creationId xmlns:a16="http://schemas.microsoft.com/office/drawing/2014/main" id="{6ED2209B-3F4E-9E37-710D-1BB800C003DF}"/>
              </a:ext>
            </a:extLst>
          </p:cNvPr>
          <p:cNvSpPr/>
          <p:nvPr/>
        </p:nvSpPr>
        <p:spPr>
          <a:xfrm>
            <a:off x="5015457" y="5627703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5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40E481-C970-0473-D659-BCACF4F13230}"/>
              </a:ext>
            </a:extLst>
          </p:cNvPr>
          <p:cNvSpPr/>
          <p:nvPr/>
        </p:nvSpPr>
        <p:spPr>
          <a:xfrm>
            <a:off x="91291" y="6495757"/>
            <a:ext cx="1392702" cy="302455"/>
          </a:xfrm>
          <a:prstGeom prst="rect">
            <a:avLst/>
          </a:prstGeom>
          <a:solidFill>
            <a:srgbClr val="F3F3F3"/>
          </a:solidFill>
          <a:ln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Google Shape;496;p43">
            <a:extLst>
              <a:ext uri="{FF2B5EF4-FFF2-40B4-BE49-F238E27FC236}">
                <a16:creationId xmlns:a16="http://schemas.microsoft.com/office/drawing/2014/main" id="{E5CB6D86-A950-88BE-D156-580220BE5F47}"/>
              </a:ext>
            </a:extLst>
          </p:cNvPr>
          <p:cNvSpPr txBox="1"/>
          <p:nvPr/>
        </p:nvSpPr>
        <p:spPr>
          <a:xfrm>
            <a:off x="4694526" y="3006384"/>
            <a:ext cx="4011600" cy="641857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Back-End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41" name="Google Shape;496;p43">
            <a:extLst>
              <a:ext uri="{FF2B5EF4-FFF2-40B4-BE49-F238E27FC236}">
                <a16:creationId xmlns:a16="http://schemas.microsoft.com/office/drawing/2014/main" id="{2631292C-2975-71A3-3A8F-E9039DA33B1C}"/>
              </a:ext>
            </a:extLst>
          </p:cNvPr>
          <p:cNvSpPr txBox="1"/>
          <p:nvPr/>
        </p:nvSpPr>
        <p:spPr>
          <a:xfrm>
            <a:off x="5075366" y="3845106"/>
            <a:ext cx="4011600" cy="64185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Front-End</a:t>
            </a:r>
            <a:endParaRPr sz="2400" b="1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42" name="Google Shape;496;p43">
            <a:extLst>
              <a:ext uri="{FF2B5EF4-FFF2-40B4-BE49-F238E27FC236}">
                <a16:creationId xmlns:a16="http://schemas.microsoft.com/office/drawing/2014/main" id="{C5763F04-947C-1BCD-A185-DA5D28E5AA0B}"/>
              </a:ext>
            </a:extLst>
          </p:cNvPr>
          <p:cNvSpPr txBox="1"/>
          <p:nvPr/>
        </p:nvSpPr>
        <p:spPr>
          <a:xfrm>
            <a:off x="5412474" y="4683828"/>
            <a:ext cx="4011600" cy="6418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اختبارات النظام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43" name="Google Shape;496;p43">
            <a:extLst>
              <a:ext uri="{FF2B5EF4-FFF2-40B4-BE49-F238E27FC236}">
                <a16:creationId xmlns:a16="http://schemas.microsoft.com/office/drawing/2014/main" id="{DAF7CE99-E60E-FC6D-B497-5F6C55AF013F}"/>
              </a:ext>
            </a:extLst>
          </p:cNvPr>
          <p:cNvSpPr txBox="1"/>
          <p:nvPr/>
        </p:nvSpPr>
        <p:spPr>
          <a:xfrm>
            <a:off x="5821199" y="5522550"/>
            <a:ext cx="4011600" cy="6418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الخاتمة والتوصيات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37" name="Google Shape;489;p43">
            <a:extLst>
              <a:ext uri="{FF2B5EF4-FFF2-40B4-BE49-F238E27FC236}">
                <a16:creationId xmlns:a16="http://schemas.microsoft.com/office/drawing/2014/main" id="{4B6AFC81-3C29-42E1-9D8F-8BA4C5241C1D}"/>
              </a:ext>
            </a:extLst>
          </p:cNvPr>
          <p:cNvSpPr/>
          <p:nvPr/>
        </p:nvSpPr>
        <p:spPr>
          <a:xfrm>
            <a:off x="5589209" y="6417000"/>
            <a:ext cx="573752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25</a:t>
            </a:r>
            <a:endParaRPr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76818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98A567-570F-7F32-77F1-146C83983970}"/>
              </a:ext>
            </a:extLst>
          </p:cNvPr>
          <p:cNvSpPr/>
          <p:nvPr/>
        </p:nvSpPr>
        <p:spPr>
          <a:xfrm>
            <a:off x="0" y="-38082"/>
            <a:ext cx="12192000" cy="87219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182B0E-41CA-B749-85BE-08CC6907C03F}"/>
              </a:ext>
            </a:extLst>
          </p:cNvPr>
          <p:cNvSpPr txBox="1"/>
          <p:nvPr/>
        </p:nvSpPr>
        <p:spPr>
          <a:xfrm>
            <a:off x="6374296" y="464783"/>
            <a:ext cx="51799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Y" sz="4200" b="1" dirty="0">
                <a:latin typeface="Arial" panose="020B0604020202020204" pitchFamily="34" charset="0"/>
                <a:cs typeface="Arial" panose="020B0604020202020204" pitchFamily="34" charset="0"/>
              </a:rPr>
              <a:t>المنهجية المتبعة</a:t>
            </a:r>
            <a:endParaRPr 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40E481-C970-0473-D659-BCACF4F13230}"/>
              </a:ext>
            </a:extLst>
          </p:cNvPr>
          <p:cNvSpPr/>
          <p:nvPr/>
        </p:nvSpPr>
        <p:spPr>
          <a:xfrm>
            <a:off x="0" y="6476952"/>
            <a:ext cx="1392702" cy="302455"/>
          </a:xfrm>
          <a:prstGeom prst="rect">
            <a:avLst/>
          </a:prstGeom>
          <a:solidFill>
            <a:srgbClr val="F3F3F3"/>
          </a:solidFill>
          <a:ln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FA5C8-837C-D2B7-32AE-11C531EE5369}"/>
              </a:ext>
            </a:extLst>
          </p:cNvPr>
          <p:cNvSpPr/>
          <p:nvPr/>
        </p:nvSpPr>
        <p:spPr>
          <a:xfrm>
            <a:off x="633046" y="506437"/>
            <a:ext cx="1392702" cy="135671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oogle Shape;118;p13">
            <a:extLst>
              <a:ext uri="{FF2B5EF4-FFF2-40B4-BE49-F238E27FC236}">
                <a16:creationId xmlns:a16="http://schemas.microsoft.com/office/drawing/2014/main" id="{EAD3E0C8-BD20-F1F4-398D-3DEDA8F177B3}"/>
              </a:ext>
            </a:extLst>
          </p:cNvPr>
          <p:cNvGrpSpPr/>
          <p:nvPr/>
        </p:nvGrpSpPr>
        <p:grpSpPr>
          <a:xfrm rot="5400000" flipH="1">
            <a:off x="9146549" y="-861086"/>
            <a:ext cx="116414" cy="4680261"/>
            <a:chOff x="1710811" y="-39"/>
            <a:chExt cx="108000" cy="4080271"/>
          </a:xfrm>
        </p:grpSpPr>
        <p:cxnSp>
          <p:nvCxnSpPr>
            <p:cNvPr id="16" name="Google Shape;119;p13">
              <a:extLst>
                <a:ext uri="{FF2B5EF4-FFF2-40B4-BE49-F238E27FC236}">
                  <a16:creationId xmlns:a16="http://schemas.microsoft.com/office/drawing/2014/main" id="{7EEE3737-E394-31BE-B024-E39CFCCBC64D}"/>
                </a:ext>
              </a:extLst>
            </p:cNvPr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" name="Google Shape;120;p13">
              <a:extLst>
                <a:ext uri="{FF2B5EF4-FFF2-40B4-BE49-F238E27FC236}">
                  <a16:creationId xmlns:a16="http://schemas.microsoft.com/office/drawing/2014/main" id="{955E9B75-FA86-5447-F7FB-ED1D725F633A}"/>
                </a:ext>
              </a:extLst>
            </p:cNvPr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6E5B252-155F-F16F-D91A-2F9869FAF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2000" y="2176860"/>
            <a:ext cx="2504280" cy="25042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090D239-AF43-30AC-0540-2C68B509574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686" t="24473" r="28166" b="10977"/>
          <a:stretch/>
        </p:blipFill>
        <p:spPr>
          <a:xfrm>
            <a:off x="4487181" y="2335161"/>
            <a:ext cx="2599080" cy="2504278"/>
          </a:xfrm>
          <a:prstGeom prst="rect">
            <a:avLst/>
          </a:prstGeom>
        </p:spPr>
      </p:pic>
      <p:sp>
        <p:nvSpPr>
          <p:cNvPr id="22" name="Google Shape;489;p43">
            <a:extLst>
              <a:ext uri="{FF2B5EF4-FFF2-40B4-BE49-F238E27FC236}">
                <a16:creationId xmlns:a16="http://schemas.microsoft.com/office/drawing/2014/main" id="{8FFCE66C-D439-8F24-6011-7C436E0F439B}"/>
              </a:ext>
            </a:extLst>
          </p:cNvPr>
          <p:cNvSpPr/>
          <p:nvPr/>
        </p:nvSpPr>
        <p:spPr>
          <a:xfrm>
            <a:off x="5589209" y="6417000"/>
            <a:ext cx="573752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26</a:t>
            </a:r>
            <a:endParaRPr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18" name="Google Shape;382;p42">
            <a:extLst>
              <a:ext uri="{FF2B5EF4-FFF2-40B4-BE49-F238E27FC236}">
                <a16:creationId xmlns:a16="http://schemas.microsoft.com/office/drawing/2014/main" id="{2FA5F3D8-04FE-63F7-4589-2430684A6B56}"/>
              </a:ext>
            </a:extLst>
          </p:cNvPr>
          <p:cNvSpPr txBox="1">
            <a:spLocks/>
          </p:cNvSpPr>
          <p:nvPr/>
        </p:nvSpPr>
        <p:spPr>
          <a:xfrm>
            <a:off x="1216751" y="4831151"/>
            <a:ext cx="1943065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>
              <a:buSzPts val="3600"/>
            </a:pPr>
            <a:r>
              <a:rPr lang="en-US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</a:t>
            </a:r>
            <a:r>
              <a:rPr lang="en-US" sz="2400" b="1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script</a:t>
            </a:r>
            <a:endParaRPr lang="ar-SY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Google Shape;382;p42">
            <a:extLst>
              <a:ext uri="{FF2B5EF4-FFF2-40B4-BE49-F238E27FC236}">
                <a16:creationId xmlns:a16="http://schemas.microsoft.com/office/drawing/2014/main" id="{3ECE556B-28CF-B4D8-54EA-0BCDA7AE224D}"/>
              </a:ext>
            </a:extLst>
          </p:cNvPr>
          <p:cNvSpPr txBox="1">
            <a:spLocks/>
          </p:cNvSpPr>
          <p:nvPr/>
        </p:nvSpPr>
        <p:spPr>
          <a:xfrm>
            <a:off x="8272607" y="4839439"/>
            <a:ext cx="1943065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 Medium"/>
              <a:buNone/>
              <a:defRPr sz="30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pPr>
              <a:buSzPts val="3600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</a:t>
            </a:r>
            <a:endParaRPr lang="ar-SY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Google Shape;382;p42"/>
          <p:cNvSpPr txBox="1">
            <a:spLocks noGrp="1"/>
          </p:cNvSpPr>
          <p:nvPr>
            <p:ph type="title"/>
          </p:nvPr>
        </p:nvSpPr>
        <p:spPr>
          <a:xfrm>
            <a:off x="3592255" y="4893318"/>
            <a:ext cx="4567659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3600"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 Page Application Web</a:t>
            </a:r>
            <a:endParaRPr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صورة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25" y="2518799"/>
            <a:ext cx="2577315" cy="2273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8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98A567-570F-7F32-77F1-146C83983970}"/>
              </a:ext>
            </a:extLst>
          </p:cNvPr>
          <p:cNvSpPr/>
          <p:nvPr/>
        </p:nvSpPr>
        <p:spPr>
          <a:xfrm>
            <a:off x="0" y="-38082"/>
            <a:ext cx="12192000" cy="87219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182B0E-41CA-B749-85BE-08CC6907C03F}"/>
              </a:ext>
            </a:extLst>
          </p:cNvPr>
          <p:cNvSpPr txBox="1"/>
          <p:nvPr/>
        </p:nvSpPr>
        <p:spPr>
          <a:xfrm>
            <a:off x="3677828" y="464783"/>
            <a:ext cx="78764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Y" sz="4200" b="1" dirty="0">
                <a:latin typeface="Arial" panose="020B0604020202020204" pitchFamily="34" charset="0"/>
                <a:cs typeface="Arial" panose="020B0604020202020204" pitchFamily="34" charset="0"/>
              </a:rPr>
              <a:t>الاتصال مع </a:t>
            </a:r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40E481-C970-0473-D659-BCACF4F13230}"/>
              </a:ext>
            </a:extLst>
          </p:cNvPr>
          <p:cNvSpPr/>
          <p:nvPr/>
        </p:nvSpPr>
        <p:spPr>
          <a:xfrm>
            <a:off x="0" y="6476952"/>
            <a:ext cx="1392702" cy="302455"/>
          </a:xfrm>
          <a:prstGeom prst="rect">
            <a:avLst/>
          </a:prstGeom>
          <a:solidFill>
            <a:srgbClr val="F3F3F3"/>
          </a:solidFill>
          <a:ln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FA5C8-837C-D2B7-32AE-11C531EE5369}"/>
              </a:ext>
            </a:extLst>
          </p:cNvPr>
          <p:cNvSpPr/>
          <p:nvPr/>
        </p:nvSpPr>
        <p:spPr>
          <a:xfrm>
            <a:off x="633046" y="506437"/>
            <a:ext cx="1392702" cy="135671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oogle Shape;118;p13">
            <a:extLst>
              <a:ext uri="{FF2B5EF4-FFF2-40B4-BE49-F238E27FC236}">
                <a16:creationId xmlns:a16="http://schemas.microsoft.com/office/drawing/2014/main" id="{EAD3E0C8-BD20-F1F4-398D-3DEDA8F177B3}"/>
              </a:ext>
            </a:extLst>
          </p:cNvPr>
          <p:cNvGrpSpPr/>
          <p:nvPr/>
        </p:nvGrpSpPr>
        <p:grpSpPr>
          <a:xfrm rot="5400000" flipH="1">
            <a:off x="7711802" y="-2242824"/>
            <a:ext cx="169423" cy="7496746"/>
            <a:chOff x="1710811" y="-39"/>
            <a:chExt cx="108000" cy="4080271"/>
          </a:xfrm>
        </p:grpSpPr>
        <p:cxnSp>
          <p:nvCxnSpPr>
            <p:cNvPr id="16" name="Google Shape;119;p13">
              <a:extLst>
                <a:ext uri="{FF2B5EF4-FFF2-40B4-BE49-F238E27FC236}">
                  <a16:creationId xmlns:a16="http://schemas.microsoft.com/office/drawing/2014/main" id="{7EEE3737-E394-31BE-B024-E39CFCCBC64D}"/>
                </a:ext>
              </a:extLst>
            </p:cNvPr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" name="Google Shape;120;p13">
              <a:extLst>
                <a:ext uri="{FF2B5EF4-FFF2-40B4-BE49-F238E27FC236}">
                  <a16:creationId xmlns:a16="http://schemas.microsoft.com/office/drawing/2014/main" id="{955E9B75-FA86-5447-F7FB-ED1D725F633A}"/>
                </a:ext>
              </a:extLst>
            </p:cNvPr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EA945CDC-5FAE-ABE4-FE44-A66F5B96CF95}"/>
              </a:ext>
            </a:extLst>
          </p:cNvPr>
          <p:cNvSpPr/>
          <p:nvPr/>
        </p:nvSpPr>
        <p:spPr>
          <a:xfrm>
            <a:off x="3485439" y="2534450"/>
            <a:ext cx="4697380" cy="216426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70976-ACCD-8199-B6D7-D920395551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13" t="50000" r="79193" b="38446"/>
          <a:stretch/>
        </p:blipFill>
        <p:spPr>
          <a:xfrm>
            <a:off x="3278947" y="2733015"/>
            <a:ext cx="4726426" cy="2164270"/>
          </a:xfrm>
          <a:prstGeom prst="rect">
            <a:avLst/>
          </a:prstGeom>
        </p:spPr>
      </p:pic>
      <p:sp>
        <p:nvSpPr>
          <p:cNvPr id="13" name="Google Shape;489;p43">
            <a:extLst>
              <a:ext uri="{FF2B5EF4-FFF2-40B4-BE49-F238E27FC236}">
                <a16:creationId xmlns:a16="http://schemas.microsoft.com/office/drawing/2014/main" id="{111CA049-7C28-F63E-51D0-0538CBC67EE8}"/>
              </a:ext>
            </a:extLst>
          </p:cNvPr>
          <p:cNvSpPr/>
          <p:nvPr/>
        </p:nvSpPr>
        <p:spPr>
          <a:xfrm>
            <a:off x="5589209" y="6417000"/>
            <a:ext cx="573752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27</a:t>
            </a:r>
            <a:endParaRPr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01577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3"/>
          <p:cNvGrpSpPr/>
          <p:nvPr/>
        </p:nvGrpSpPr>
        <p:grpSpPr>
          <a:xfrm rot="5400000" flipH="1">
            <a:off x="10097865" y="-171988"/>
            <a:ext cx="108000" cy="4080271"/>
            <a:chOff x="1710811" y="-39"/>
            <a:chExt cx="108000" cy="4080271"/>
          </a:xfrm>
        </p:grpSpPr>
        <p:cxnSp>
          <p:nvCxnSpPr>
            <p:cNvPr id="115" name="Google Shape;115;p13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" name="Google Shape;116;p13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7" name="Google Shape;11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39" y="4515226"/>
            <a:ext cx="1901975" cy="1901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13"/>
          <p:cNvGrpSpPr/>
          <p:nvPr/>
        </p:nvGrpSpPr>
        <p:grpSpPr>
          <a:xfrm rot="10800000" flipH="1">
            <a:off x="1685104" y="2807029"/>
            <a:ext cx="108000" cy="4080271"/>
            <a:chOff x="1710811" y="-39"/>
            <a:chExt cx="108000" cy="4080271"/>
          </a:xfrm>
        </p:grpSpPr>
        <p:cxnSp>
          <p:nvCxnSpPr>
            <p:cNvPr id="119" name="Google Shape;119;p13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" name="Google Shape;120;p13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E182B0E-41CA-B749-85BE-08CC6907C03F}"/>
              </a:ext>
            </a:extLst>
          </p:cNvPr>
          <p:cNvSpPr txBox="1"/>
          <p:nvPr/>
        </p:nvSpPr>
        <p:spPr>
          <a:xfrm>
            <a:off x="8883824" y="981066"/>
            <a:ext cx="35379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Y" sz="4200" b="1" dirty="0">
                <a:latin typeface="Arial" panose="020B0604020202020204" pitchFamily="34" charset="0"/>
                <a:cs typeface="Arial" panose="020B0604020202020204" pitchFamily="34" charset="0"/>
              </a:rPr>
              <a:t>محتويات العرض</a:t>
            </a:r>
            <a:endParaRPr 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oogle Shape;488;p43">
            <a:extLst>
              <a:ext uri="{FF2B5EF4-FFF2-40B4-BE49-F238E27FC236}">
                <a16:creationId xmlns:a16="http://schemas.microsoft.com/office/drawing/2014/main" id="{928BB5BA-8096-3C9E-4A57-008C6EC46499}"/>
              </a:ext>
            </a:extLst>
          </p:cNvPr>
          <p:cNvCxnSpPr>
            <a:cxnSpLocks/>
            <a:stCxn id="31" idx="1"/>
            <a:endCxn id="17" idx="1"/>
          </p:cNvCxnSpPr>
          <p:nvPr/>
        </p:nvCxnSpPr>
        <p:spPr>
          <a:xfrm rot="10800000" flipH="1" flipV="1">
            <a:off x="3643821" y="2486100"/>
            <a:ext cx="235615" cy="835882"/>
          </a:xfrm>
          <a:prstGeom prst="bentConnector3">
            <a:avLst>
              <a:gd name="adj1" fmla="val -9702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489;p43">
            <a:extLst>
              <a:ext uri="{FF2B5EF4-FFF2-40B4-BE49-F238E27FC236}">
                <a16:creationId xmlns:a16="http://schemas.microsoft.com/office/drawing/2014/main" id="{4B8D23D9-CAF2-4DAE-103D-E8A7AE9A1AD6}"/>
              </a:ext>
            </a:extLst>
          </p:cNvPr>
          <p:cNvSpPr/>
          <p:nvPr/>
        </p:nvSpPr>
        <p:spPr>
          <a:xfrm>
            <a:off x="3879437" y="3101482"/>
            <a:ext cx="573752" cy="441000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cxnSp>
        <p:nvCxnSpPr>
          <p:cNvPr id="18" name="Google Shape;493;p43">
            <a:extLst>
              <a:ext uri="{FF2B5EF4-FFF2-40B4-BE49-F238E27FC236}">
                <a16:creationId xmlns:a16="http://schemas.microsoft.com/office/drawing/2014/main" id="{718CEE13-78B7-2878-F8C9-4BE6384B0FF4}"/>
              </a:ext>
            </a:extLst>
          </p:cNvPr>
          <p:cNvCxnSpPr>
            <a:cxnSpLocks/>
            <a:endCxn id="32" idx="1"/>
          </p:cNvCxnSpPr>
          <p:nvPr/>
        </p:nvCxnSpPr>
        <p:spPr>
          <a:xfrm rot="16200000" flipH="1">
            <a:off x="3550348" y="3409736"/>
            <a:ext cx="815183" cy="639675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494;p43">
            <a:extLst>
              <a:ext uri="{FF2B5EF4-FFF2-40B4-BE49-F238E27FC236}">
                <a16:creationId xmlns:a16="http://schemas.microsoft.com/office/drawing/2014/main" id="{9771628D-C54C-8155-4E6E-6DBD95C3D00D}"/>
              </a:ext>
            </a:extLst>
          </p:cNvPr>
          <p:cNvCxnSpPr>
            <a:cxnSpLocks/>
            <a:endCxn id="33" idx="1"/>
          </p:cNvCxnSpPr>
          <p:nvPr/>
        </p:nvCxnSpPr>
        <p:spPr>
          <a:xfrm rot="16200000" flipH="1">
            <a:off x="3863839" y="4247567"/>
            <a:ext cx="835931" cy="64773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495;p43">
            <a:extLst>
              <a:ext uri="{FF2B5EF4-FFF2-40B4-BE49-F238E27FC236}">
                <a16:creationId xmlns:a16="http://schemas.microsoft.com/office/drawing/2014/main" id="{15E4C51D-9A3C-B6DE-5A97-A16D226D68A5}"/>
              </a:ext>
            </a:extLst>
          </p:cNvPr>
          <p:cNvCxnSpPr>
            <a:cxnSpLocks/>
            <a:endCxn id="34" idx="1"/>
          </p:cNvCxnSpPr>
          <p:nvPr/>
        </p:nvCxnSpPr>
        <p:spPr>
          <a:xfrm rot="16200000" flipH="1">
            <a:off x="4254105" y="5086850"/>
            <a:ext cx="843447" cy="679257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496;p43">
            <a:extLst>
              <a:ext uri="{FF2B5EF4-FFF2-40B4-BE49-F238E27FC236}">
                <a16:creationId xmlns:a16="http://schemas.microsoft.com/office/drawing/2014/main" id="{E31C2B77-32B6-E230-C551-98931F5CECDC}"/>
              </a:ext>
            </a:extLst>
          </p:cNvPr>
          <p:cNvSpPr txBox="1"/>
          <p:nvPr/>
        </p:nvSpPr>
        <p:spPr>
          <a:xfrm>
            <a:off x="4454826" y="2165172"/>
            <a:ext cx="4011600" cy="641857"/>
          </a:xfrm>
          <a:prstGeom prst="rect">
            <a:avLst/>
          </a:prstGeom>
          <a:noFill/>
          <a:ln w="9525" cap="flat" cmpd="sng">
            <a:solidFill>
              <a:schemeClr val="accent5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التعريف بالمشروع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cxnSp>
        <p:nvCxnSpPr>
          <p:cNvPr id="26" name="Google Shape;501;p43">
            <a:extLst>
              <a:ext uri="{FF2B5EF4-FFF2-40B4-BE49-F238E27FC236}">
                <a16:creationId xmlns:a16="http://schemas.microsoft.com/office/drawing/2014/main" id="{E6713A16-119F-EF58-1C30-F05BA011B46F}"/>
              </a:ext>
            </a:extLst>
          </p:cNvPr>
          <p:cNvCxnSpPr>
            <a:cxnSpLocks/>
            <a:stCxn id="31" idx="3"/>
            <a:endCxn id="21" idx="1"/>
          </p:cNvCxnSpPr>
          <p:nvPr/>
        </p:nvCxnSpPr>
        <p:spPr>
          <a:xfrm>
            <a:off x="4217574" y="2486100"/>
            <a:ext cx="237252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502;p43">
            <a:extLst>
              <a:ext uri="{FF2B5EF4-FFF2-40B4-BE49-F238E27FC236}">
                <a16:creationId xmlns:a16="http://schemas.microsoft.com/office/drawing/2014/main" id="{DD289C3E-2025-7939-03F2-3BEF7F8EEE33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>
            <a:off x="4453189" y="3321982"/>
            <a:ext cx="241337" cy="533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503;p43">
            <a:extLst>
              <a:ext uri="{FF2B5EF4-FFF2-40B4-BE49-F238E27FC236}">
                <a16:creationId xmlns:a16="http://schemas.microsoft.com/office/drawing/2014/main" id="{5733DB7C-25A8-924F-9EA6-C9E6C5C8F9D0}"/>
              </a:ext>
            </a:extLst>
          </p:cNvPr>
          <p:cNvCxnSpPr>
            <a:cxnSpLocks/>
          </p:cNvCxnSpPr>
          <p:nvPr/>
        </p:nvCxnSpPr>
        <p:spPr>
          <a:xfrm>
            <a:off x="4847350" y="4166034"/>
            <a:ext cx="2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504;p43">
            <a:extLst>
              <a:ext uri="{FF2B5EF4-FFF2-40B4-BE49-F238E27FC236}">
                <a16:creationId xmlns:a16="http://schemas.microsoft.com/office/drawing/2014/main" id="{81FCCA9D-2D0E-E07B-627E-929289D27EEF}"/>
              </a:ext>
            </a:extLst>
          </p:cNvPr>
          <p:cNvCxnSpPr>
            <a:cxnSpLocks/>
          </p:cNvCxnSpPr>
          <p:nvPr/>
        </p:nvCxnSpPr>
        <p:spPr>
          <a:xfrm>
            <a:off x="5593154" y="5839878"/>
            <a:ext cx="224100" cy="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505;p43">
            <a:extLst>
              <a:ext uri="{FF2B5EF4-FFF2-40B4-BE49-F238E27FC236}">
                <a16:creationId xmlns:a16="http://schemas.microsoft.com/office/drawing/2014/main" id="{563573F0-BBC5-F50A-81EB-EED9DA9CFEFA}"/>
              </a:ext>
            </a:extLst>
          </p:cNvPr>
          <p:cNvCxnSpPr>
            <a:cxnSpLocks/>
          </p:cNvCxnSpPr>
          <p:nvPr/>
        </p:nvCxnSpPr>
        <p:spPr>
          <a:xfrm>
            <a:off x="5193474" y="5004756"/>
            <a:ext cx="219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489;p43">
            <a:extLst>
              <a:ext uri="{FF2B5EF4-FFF2-40B4-BE49-F238E27FC236}">
                <a16:creationId xmlns:a16="http://schemas.microsoft.com/office/drawing/2014/main" id="{EB9B98AD-390A-6077-F4B4-A5A8FB3F6DB8}"/>
              </a:ext>
            </a:extLst>
          </p:cNvPr>
          <p:cNvSpPr/>
          <p:nvPr/>
        </p:nvSpPr>
        <p:spPr>
          <a:xfrm>
            <a:off x="3643822" y="2265600"/>
            <a:ext cx="573752" cy="441000"/>
          </a:xfrm>
          <a:prstGeom prst="rect">
            <a:avLst/>
          </a:prstGeom>
          <a:noFill/>
          <a:ln w="9525" cap="flat" cmpd="sng">
            <a:solidFill>
              <a:schemeClr val="accent5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232FE3D3-F862-3725-79ED-8F74862FEEEB}"/>
              </a:ext>
            </a:extLst>
          </p:cNvPr>
          <p:cNvSpPr/>
          <p:nvPr/>
        </p:nvSpPr>
        <p:spPr>
          <a:xfrm>
            <a:off x="4277777" y="3916666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3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33" name="Google Shape;489;p43">
            <a:extLst>
              <a:ext uri="{FF2B5EF4-FFF2-40B4-BE49-F238E27FC236}">
                <a16:creationId xmlns:a16="http://schemas.microsoft.com/office/drawing/2014/main" id="{5D2EF7CB-915B-7A3D-762D-73FBD3E002EF}"/>
              </a:ext>
            </a:extLst>
          </p:cNvPr>
          <p:cNvSpPr/>
          <p:nvPr/>
        </p:nvSpPr>
        <p:spPr>
          <a:xfrm>
            <a:off x="4605669" y="4768898"/>
            <a:ext cx="573752" cy="441000"/>
          </a:xfrm>
          <a:prstGeom prst="rect">
            <a:avLst/>
          </a:prstGeom>
          <a:solidFill>
            <a:srgbClr val="FFC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4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34" name="Google Shape;489;p43">
            <a:extLst>
              <a:ext uri="{FF2B5EF4-FFF2-40B4-BE49-F238E27FC236}">
                <a16:creationId xmlns:a16="http://schemas.microsoft.com/office/drawing/2014/main" id="{6ED2209B-3F4E-9E37-710D-1BB800C003DF}"/>
              </a:ext>
            </a:extLst>
          </p:cNvPr>
          <p:cNvSpPr/>
          <p:nvPr/>
        </p:nvSpPr>
        <p:spPr>
          <a:xfrm>
            <a:off x="5015457" y="5627703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5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40E481-C970-0473-D659-BCACF4F13230}"/>
              </a:ext>
            </a:extLst>
          </p:cNvPr>
          <p:cNvSpPr/>
          <p:nvPr/>
        </p:nvSpPr>
        <p:spPr>
          <a:xfrm>
            <a:off x="91291" y="6495757"/>
            <a:ext cx="1392702" cy="302455"/>
          </a:xfrm>
          <a:prstGeom prst="rect">
            <a:avLst/>
          </a:prstGeom>
          <a:solidFill>
            <a:srgbClr val="F3F3F3"/>
          </a:solidFill>
          <a:ln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Google Shape;496;p43">
            <a:extLst>
              <a:ext uri="{FF2B5EF4-FFF2-40B4-BE49-F238E27FC236}">
                <a16:creationId xmlns:a16="http://schemas.microsoft.com/office/drawing/2014/main" id="{E5CB6D86-A950-88BE-D156-580220BE5F47}"/>
              </a:ext>
            </a:extLst>
          </p:cNvPr>
          <p:cNvSpPr txBox="1"/>
          <p:nvPr/>
        </p:nvSpPr>
        <p:spPr>
          <a:xfrm>
            <a:off x="4694526" y="3006384"/>
            <a:ext cx="4011600" cy="641857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Back-End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41" name="Google Shape;496;p43">
            <a:extLst>
              <a:ext uri="{FF2B5EF4-FFF2-40B4-BE49-F238E27FC236}">
                <a16:creationId xmlns:a16="http://schemas.microsoft.com/office/drawing/2014/main" id="{2631292C-2975-71A3-3A8F-E9039DA33B1C}"/>
              </a:ext>
            </a:extLst>
          </p:cNvPr>
          <p:cNvSpPr txBox="1"/>
          <p:nvPr/>
        </p:nvSpPr>
        <p:spPr>
          <a:xfrm>
            <a:off x="5075366" y="3845106"/>
            <a:ext cx="4011600" cy="641857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Front-End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42" name="Google Shape;496;p43">
            <a:extLst>
              <a:ext uri="{FF2B5EF4-FFF2-40B4-BE49-F238E27FC236}">
                <a16:creationId xmlns:a16="http://schemas.microsoft.com/office/drawing/2014/main" id="{C5763F04-947C-1BCD-A185-DA5D28E5AA0B}"/>
              </a:ext>
            </a:extLst>
          </p:cNvPr>
          <p:cNvSpPr txBox="1"/>
          <p:nvPr/>
        </p:nvSpPr>
        <p:spPr>
          <a:xfrm>
            <a:off x="5412474" y="4683828"/>
            <a:ext cx="4011600" cy="64185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b="1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اختبارات النظام</a:t>
            </a:r>
            <a:endParaRPr sz="2400" b="1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43" name="Google Shape;496;p43">
            <a:extLst>
              <a:ext uri="{FF2B5EF4-FFF2-40B4-BE49-F238E27FC236}">
                <a16:creationId xmlns:a16="http://schemas.microsoft.com/office/drawing/2014/main" id="{DAF7CE99-E60E-FC6D-B497-5F6C55AF013F}"/>
              </a:ext>
            </a:extLst>
          </p:cNvPr>
          <p:cNvSpPr txBox="1"/>
          <p:nvPr/>
        </p:nvSpPr>
        <p:spPr>
          <a:xfrm>
            <a:off x="5821199" y="5522550"/>
            <a:ext cx="4011600" cy="6418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الخاتمة والتوصيات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35" name="Google Shape;489;p43">
            <a:extLst>
              <a:ext uri="{FF2B5EF4-FFF2-40B4-BE49-F238E27FC236}">
                <a16:creationId xmlns:a16="http://schemas.microsoft.com/office/drawing/2014/main" id="{92CA7C38-9F83-BBA3-E66E-D7557FDC2D35}"/>
              </a:ext>
            </a:extLst>
          </p:cNvPr>
          <p:cNvSpPr/>
          <p:nvPr/>
        </p:nvSpPr>
        <p:spPr>
          <a:xfrm>
            <a:off x="5589209" y="6417000"/>
            <a:ext cx="573752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28</a:t>
            </a:r>
            <a:endParaRPr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49639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3"/>
          <p:cNvGrpSpPr/>
          <p:nvPr/>
        </p:nvGrpSpPr>
        <p:grpSpPr>
          <a:xfrm rot="5400000" flipH="1">
            <a:off x="10097865" y="-171988"/>
            <a:ext cx="108000" cy="4080271"/>
            <a:chOff x="1710811" y="-39"/>
            <a:chExt cx="108000" cy="4080271"/>
          </a:xfrm>
        </p:grpSpPr>
        <p:cxnSp>
          <p:nvCxnSpPr>
            <p:cNvPr id="115" name="Google Shape;115;p13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" name="Google Shape;116;p13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7" name="Google Shape;11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39" y="4515226"/>
            <a:ext cx="1901975" cy="1901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13"/>
          <p:cNvGrpSpPr/>
          <p:nvPr/>
        </p:nvGrpSpPr>
        <p:grpSpPr>
          <a:xfrm rot="10800000" flipH="1">
            <a:off x="1685104" y="2807029"/>
            <a:ext cx="108000" cy="4080271"/>
            <a:chOff x="1710811" y="-39"/>
            <a:chExt cx="108000" cy="4080271"/>
          </a:xfrm>
        </p:grpSpPr>
        <p:cxnSp>
          <p:nvCxnSpPr>
            <p:cNvPr id="119" name="Google Shape;119;p13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" name="Google Shape;120;p13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E182B0E-41CA-B749-85BE-08CC6907C03F}"/>
              </a:ext>
            </a:extLst>
          </p:cNvPr>
          <p:cNvSpPr txBox="1"/>
          <p:nvPr/>
        </p:nvSpPr>
        <p:spPr>
          <a:xfrm>
            <a:off x="8883824" y="981066"/>
            <a:ext cx="35379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Y" sz="4200" b="1" dirty="0">
                <a:latin typeface="Arial" panose="020B0604020202020204" pitchFamily="34" charset="0"/>
                <a:cs typeface="Arial" panose="020B0604020202020204" pitchFamily="34" charset="0"/>
              </a:rPr>
              <a:t>محتويات العرض</a:t>
            </a:r>
            <a:endParaRPr 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oogle Shape;488;p43">
            <a:extLst>
              <a:ext uri="{FF2B5EF4-FFF2-40B4-BE49-F238E27FC236}">
                <a16:creationId xmlns:a16="http://schemas.microsoft.com/office/drawing/2014/main" id="{928BB5BA-8096-3C9E-4A57-008C6EC46499}"/>
              </a:ext>
            </a:extLst>
          </p:cNvPr>
          <p:cNvCxnSpPr>
            <a:cxnSpLocks/>
            <a:stCxn id="31" idx="1"/>
            <a:endCxn id="17" idx="1"/>
          </p:cNvCxnSpPr>
          <p:nvPr/>
        </p:nvCxnSpPr>
        <p:spPr>
          <a:xfrm rot="10800000" flipH="1" flipV="1">
            <a:off x="3643821" y="2486100"/>
            <a:ext cx="235615" cy="835882"/>
          </a:xfrm>
          <a:prstGeom prst="bentConnector3">
            <a:avLst>
              <a:gd name="adj1" fmla="val -9702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489;p43">
            <a:extLst>
              <a:ext uri="{FF2B5EF4-FFF2-40B4-BE49-F238E27FC236}">
                <a16:creationId xmlns:a16="http://schemas.microsoft.com/office/drawing/2014/main" id="{4B8D23D9-CAF2-4DAE-103D-E8A7AE9A1AD6}"/>
              </a:ext>
            </a:extLst>
          </p:cNvPr>
          <p:cNvSpPr/>
          <p:nvPr/>
        </p:nvSpPr>
        <p:spPr>
          <a:xfrm>
            <a:off x="3879437" y="3101482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cxnSp>
        <p:nvCxnSpPr>
          <p:cNvPr id="18" name="Google Shape;493;p43">
            <a:extLst>
              <a:ext uri="{FF2B5EF4-FFF2-40B4-BE49-F238E27FC236}">
                <a16:creationId xmlns:a16="http://schemas.microsoft.com/office/drawing/2014/main" id="{718CEE13-78B7-2878-F8C9-4BE6384B0FF4}"/>
              </a:ext>
            </a:extLst>
          </p:cNvPr>
          <p:cNvCxnSpPr>
            <a:cxnSpLocks/>
            <a:endCxn id="32" idx="1"/>
          </p:cNvCxnSpPr>
          <p:nvPr/>
        </p:nvCxnSpPr>
        <p:spPr>
          <a:xfrm rot="16200000" flipH="1">
            <a:off x="3550348" y="3409736"/>
            <a:ext cx="815183" cy="639675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494;p43">
            <a:extLst>
              <a:ext uri="{FF2B5EF4-FFF2-40B4-BE49-F238E27FC236}">
                <a16:creationId xmlns:a16="http://schemas.microsoft.com/office/drawing/2014/main" id="{9771628D-C54C-8155-4E6E-6DBD95C3D00D}"/>
              </a:ext>
            </a:extLst>
          </p:cNvPr>
          <p:cNvCxnSpPr>
            <a:cxnSpLocks/>
            <a:endCxn id="33" idx="1"/>
          </p:cNvCxnSpPr>
          <p:nvPr/>
        </p:nvCxnSpPr>
        <p:spPr>
          <a:xfrm rot="16200000" flipH="1">
            <a:off x="3863839" y="4247567"/>
            <a:ext cx="835931" cy="64773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495;p43">
            <a:extLst>
              <a:ext uri="{FF2B5EF4-FFF2-40B4-BE49-F238E27FC236}">
                <a16:creationId xmlns:a16="http://schemas.microsoft.com/office/drawing/2014/main" id="{15E4C51D-9A3C-B6DE-5A97-A16D226D68A5}"/>
              </a:ext>
            </a:extLst>
          </p:cNvPr>
          <p:cNvCxnSpPr>
            <a:cxnSpLocks/>
            <a:endCxn id="34" idx="1"/>
          </p:cNvCxnSpPr>
          <p:nvPr/>
        </p:nvCxnSpPr>
        <p:spPr>
          <a:xfrm rot="16200000" flipH="1">
            <a:off x="4254105" y="5086850"/>
            <a:ext cx="843447" cy="679257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496;p43">
            <a:extLst>
              <a:ext uri="{FF2B5EF4-FFF2-40B4-BE49-F238E27FC236}">
                <a16:creationId xmlns:a16="http://schemas.microsoft.com/office/drawing/2014/main" id="{E31C2B77-32B6-E230-C551-98931F5CECDC}"/>
              </a:ext>
            </a:extLst>
          </p:cNvPr>
          <p:cNvSpPr txBox="1"/>
          <p:nvPr/>
        </p:nvSpPr>
        <p:spPr>
          <a:xfrm>
            <a:off x="4454826" y="2165172"/>
            <a:ext cx="4011600" cy="641857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b="1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التعريف بالمشروع</a:t>
            </a:r>
            <a:endParaRPr sz="2400" b="1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cxnSp>
        <p:nvCxnSpPr>
          <p:cNvPr id="26" name="Google Shape;501;p43">
            <a:extLst>
              <a:ext uri="{FF2B5EF4-FFF2-40B4-BE49-F238E27FC236}">
                <a16:creationId xmlns:a16="http://schemas.microsoft.com/office/drawing/2014/main" id="{E6713A16-119F-EF58-1C30-F05BA011B46F}"/>
              </a:ext>
            </a:extLst>
          </p:cNvPr>
          <p:cNvCxnSpPr>
            <a:cxnSpLocks/>
            <a:stCxn id="31" idx="3"/>
            <a:endCxn id="21" idx="1"/>
          </p:cNvCxnSpPr>
          <p:nvPr/>
        </p:nvCxnSpPr>
        <p:spPr>
          <a:xfrm>
            <a:off x="4217574" y="2486100"/>
            <a:ext cx="237252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502;p43">
            <a:extLst>
              <a:ext uri="{FF2B5EF4-FFF2-40B4-BE49-F238E27FC236}">
                <a16:creationId xmlns:a16="http://schemas.microsoft.com/office/drawing/2014/main" id="{DD289C3E-2025-7939-03F2-3BEF7F8EEE33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>
            <a:off x="4453189" y="3321982"/>
            <a:ext cx="241337" cy="533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503;p43">
            <a:extLst>
              <a:ext uri="{FF2B5EF4-FFF2-40B4-BE49-F238E27FC236}">
                <a16:creationId xmlns:a16="http://schemas.microsoft.com/office/drawing/2014/main" id="{5733DB7C-25A8-924F-9EA6-C9E6C5C8F9D0}"/>
              </a:ext>
            </a:extLst>
          </p:cNvPr>
          <p:cNvCxnSpPr>
            <a:cxnSpLocks/>
          </p:cNvCxnSpPr>
          <p:nvPr/>
        </p:nvCxnSpPr>
        <p:spPr>
          <a:xfrm>
            <a:off x="4847350" y="4166034"/>
            <a:ext cx="2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504;p43">
            <a:extLst>
              <a:ext uri="{FF2B5EF4-FFF2-40B4-BE49-F238E27FC236}">
                <a16:creationId xmlns:a16="http://schemas.microsoft.com/office/drawing/2014/main" id="{81FCCA9D-2D0E-E07B-627E-929289D27EEF}"/>
              </a:ext>
            </a:extLst>
          </p:cNvPr>
          <p:cNvCxnSpPr>
            <a:cxnSpLocks/>
          </p:cNvCxnSpPr>
          <p:nvPr/>
        </p:nvCxnSpPr>
        <p:spPr>
          <a:xfrm>
            <a:off x="5593154" y="5839878"/>
            <a:ext cx="224100" cy="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505;p43">
            <a:extLst>
              <a:ext uri="{FF2B5EF4-FFF2-40B4-BE49-F238E27FC236}">
                <a16:creationId xmlns:a16="http://schemas.microsoft.com/office/drawing/2014/main" id="{563573F0-BBC5-F50A-81EB-EED9DA9CFEFA}"/>
              </a:ext>
            </a:extLst>
          </p:cNvPr>
          <p:cNvCxnSpPr>
            <a:cxnSpLocks/>
          </p:cNvCxnSpPr>
          <p:nvPr/>
        </p:nvCxnSpPr>
        <p:spPr>
          <a:xfrm>
            <a:off x="5193474" y="5004756"/>
            <a:ext cx="219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489;p43">
            <a:extLst>
              <a:ext uri="{FF2B5EF4-FFF2-40B4-BE49-F238E27FC236}">
                <a16:creationId xmlns:a16="http://schemas.microsoft.com/office/drawing/2014/main" id="{EB9B98AD-390A-6077-F4B4-A5A8FB3F6DB8}"/>
              </a:ext>
            </a:extLst>
          </p:cNvPr>
          <p:cNvSpPr/>
          <p:nvPr/>
        </p:nvSpPr>
        <p:spPr>
          <a:xfrm>
            <a:off x="3643822" y="2265600"/>
            <a:ext cx="573752" cy="4410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232FE3D3-F862-3725-79ED-8F74862FEEEB}"/>
              </a:ext>
            </a:extLst>
          </p:cNvPr>
          <p:cNvSpPr/>
          <p:nvPr/>
        </p:nvSpPr>
        <p:spPr>
          <a:xfrm>
            <a:off x="4277777" y="3916666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3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33" name="Google Shape;489;p43">
            <a:extLst>
              <a:ext uri="{FF2B5EF4-FFF2-40B4-BE49-F238E27FC236}">
                <a16:creationId xmlns:a16="http://schemas.microsoft.com/office/drawing/2014/main" id="{5D2EF7CB-915B-7A3D-762D-73FBD3E002EF}"/>
              </a:ext>
            </a:extLst>
          </p:cNvPr>
          <p:cNvSpPr/>
          <p:nvPr/>
        </p:nvSpPr>
        <p:spPr>
          <a:xfrm>
            <a:off x="4605669" y="4768898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 smtClean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4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34" name="Google Shape;489;p43">
            <a:extLst>
              <a:ext uri="{FF2B5EF4-FFF2-40B4-BE49-F238E27FC236}">
                <a16:creationId xmlns:a16="http://schemas.microsoft.com/office/drawing/2014/main" id="{6ED2209B-3F4E-9E37-710D-1BB800C003DF}"/>
              </a:ext>
            </a:extLst>
          </p:cNvPr>
          <p:cNvSpPr/>
          <p:nvPr/>
        </p:nvSpPr>
        <p:spPr>
          <a:xfrm>
            <a:off x="5015457" y="5627703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5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40E481-C970-0473-D659-BCACF4F13230}"/>
              </a:ext>
            </a:extLst>
          </p:cNvPr>
          <p:cNvSpPr/>
          <p:nvPr/>
        </p:nvSpPr>
        <p:spPr>
          <a:xfrm>
            <a:off x="91291" y="6495757"/>
            <a:ext cx="1392702" cy="302455"/>
          </a:xfrm>
          <a:prstGeom prst="rect">
            <a:avLst/>
          </a:prstGeom>
          <a:solidFill>
            <a:srgbClr val="F3F3F3"/>
          </a:solidFill>
          <a:ln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Google Shape;496;p43">
            <a:extLst>
              <a:ext uri="{FF2B5EF4-FFF2-40B4-BE49-F238E27FC236}">
                <a16:creationId xmlns:a16="http://schemas.microsoft.com/office/drawing/2014/main" id="{E5CB6D86-A950-88BE-D156-580220BE5F47}"/>
              </a:ext>
            </a:extLst>
          </p:cNvPr>
          <p:cNvSpPr txBox="1"/>
          <p:nvPr/>
        </p:nvSpPr>
        <p:spPr>
          <a:xfrm>
            <a:off x="4694526" y="3006384"/>
            <a:ext cx="4011600" cy="6418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Back-End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41" name="Google Shape;496;p43">
            <a:extLst>
              <a:ext uri="{FF2B5EF4-FFF2-40B4-BE49-F238E27FC236}">
                <a16:creationId xmlns:a16="http://schemas.microsoft.com/office/drawing/2014/main" id="{2631292C-2975-71A3-3A8F-E9039DA33B1C}"/>
              </a:ext>
            </a:extLst>
          </p:cNvPr>
          <p:cNvSpPr txBox="1"/>
          <p:nvPr/>
        </p:nvSpPr>
        <p:spPr>
          <a:xfrm>
            <a:off x="5075366" y="3845106"/>
            <a:ext cx="4011600" cy="6418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Front-End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42" name="Google Shape;496;p43">
            <a:extLst>
              <a:ext uri="{FF2B5EF4-FFF2-40B4-BE49-F238E27FC236}">
                <a16:creationId xmlns:a16="http://schemas.microsoft.com/office/drawing/2014/main" id="{C5763F04-947C-1BCD-A185-DA5D28E5AA0B}"/>
              </a:ext>
            </a:extLst>
          </p:cNvPr>
          <p:cNvSpPr txBox="1"/>
          <p:nvPr/>
        </p:nvSpPr>
        <p:spPr>
          <a:xfrm>
            <a:off x="5412474" y="4683828"/>
            <a:ext cx="4011600" cy="6418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اختبارات النظام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43" name="Google Shape;496;p43">
            <a:extLst>
              <a:ext uri="{FF2B5EF4-FFF2-40B4-BE49-F238E27FC236}">
                <a16:creationId xmlns:a16="http://schemas.microsoft.com/office/drawing/2014/main" id="{DAF7CE99-E60E-FC6D-B497-5F6C55AF013F}"/>
              </a:ext>
            </a:extLst>
          </p:cNvPr>
          <p:cNvSpPr txBox="1"/>
          <p:nvPr/>
        </p:nvSpPr>
        <p:spPr>
          <a:xfrm>
            <a:off x="5821199" y="5522550"/>
            <a:ext cx="4011600" cy="6418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الخاتمة والتوصيات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35" name="Google Shape;489;p43">
            <a:extLst>
              <a:ext uri="{FF2B5EF4-FFF2-40B4-BE49-F238E27FC236}">
                <a16:creationId xmlns:a16="http://schemas.microsoft.com/office/drawing/2014/main" id="{124D3B4B-68E3-84A8-308E-D73E8166EB5E}"/>
              </a:ext>
            </a:extLst>
          </p:cNvPr>
          <p:cNvSpPr/>
          <p:nvPr/>
        </p:nvSpPr>
        <p:spPr>
          <a:xfrm>
            <a:off x="5589209" y="6417000"/>
            <a:ext cx="573752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</a:t>
            </a:r>
            <a:endParaRPr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172917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3"/>
          <p:cNvGrpSpPr/>
          <p:nvPr/>
        </p:nvGrpSpPr>
        <p:grpSpPr>
          <a:xfrm rot="5400000" flipH="1">
            <a:off x="10097865" y="-171988"/>
            <a:ext cx="108000" cy="4080271"/>
            <a:chOff x="1710811" y="-39"/>
            <a:chExt cx="108000" cy="4080271"/>
          </a:xfrm>
        </p:grpSpPr>
        <p:cxnSp>
          <p:nvCxnSpPr>
            <p:cNvPr id="115" name="Google Shape;115;p13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" name="Google Shape;116;p13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7" name="Google Shape;11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39" y="4515226"/>
            <a:ext cx="1901975" cy="1901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13"/>
          <p:cNvGrpSpPr/>
          <p:nvPr/>
        </p:nvGrpSpPr>
        <p:grpSpPr>
          <a:xfrm rot="10800000" flipH="1">
            <a:off x="1685104" y="2807029"/>
            <a:ext cx="108000" cy="4080271"/>
            <a:chOff x="1710811" y="-39"/>
            <a:chExt cx="108000" cy="4080271"/>
          </a:xfrm>
        </p:grpSpPr>
        <p:cxnSp>
          <p:nvCxnSpPr>
            <p:cNvPr id="119" name="Google Shape;119;p13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" name="Google Shape;120;p13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E182B0E-41CA-B749-85BE-08CC6907C03F}"/>
              </a:ext>
            </a:extLst>
          </p:cNvPr>
          <p:cNvSpPr txBox="1"/>
          <p:nvPr/>
        </p:nvSpPr>
        <p:spPr>
          <a:xfrm>
            <a:off x="8883824" y="981066"/>
            <a:ext cx="35379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Y" sz="4200" b="1" dirty="0">
                <a:latin typeface="Arial" panose="020B0604020202020204" pitchFamily="34" charset="0"/>
                <a:cs typeface="Arial" panose="020B0604020202020204" pitchFamily="34" charset="0"/>
              </a:rPr>
              <a:t>محتويات العرض</a:t>
            </a:r>
            <a:endParaRPr 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oogle Shape;488;p43">
            <a:extLst>
              <a:ext uri="{FF2B5EF4-FFF2-40B4-BE49-F238E27FC236}">
                <a16:creationId xmlns:a16="http://schemas.microsoft.com/office/drawing/2014/main" id="{928BB5BA-8096-3C9E-4A57-008C6EC46499}"/>
              </a:ext>
            </a:extLst>
          </p:cNvPr>
          <p:cNvCxnSpPr>
            <a:cxnSpLocks/>
            <a:stCxn id="31" idx="1"/>
            <a:endCxn id="17" idx="1"/>
          </p:cNvCxnSpPr>
          <p:nvPr/>
        </p:nvCxnSpPr>
        <p:spPr>
          <a:xfrm rot="10800000" flipH="1" flipV="1">
            <a:off x="3643821" y="2486100"/>
            <a:ext cx="235615" cy="835882"/>
          </a:xfrm>
          <a:prstGeom prst="bentConnector3">
            <a:avLst>
              <a:gd name="adj1" fmla="val -9702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489;p43">
            <a:extLst>
              <a:ext uri="{FF2B5EF4-FFF2-40B4-BE49-F238E27FC236}">
                <a16:creationId xmlns:a16="http://schemas.microsoft.com/office/drawing/2014/main" id="{4B8D23D9-CAF2-4DAE-103D-E8A7AE9A1AD6}"/>
              </a:ext>
            </a:extLst>
          </p:cNvPr>
          <p:cNvSpPr/>
          <p:nvPr/>
        </p:nvSpPr>
        <p:spPr>
          <a:xfrm>
            <a:off x="3879437" y="3101482"/>
            <a:ext cx="573752" cy="441000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cxnSp>
        <p:nvCxnSpPr>
          <p:cNvPr id="18" name="Google Shape;493;p43">
            <a:extLst>
              <a:ext uri="{FF2B5EF4-FFF2-40B4-BE49-F238E27FC236}">
                <a16:creationId xmlns:a16="http://schemas.microsoft.com/office/drawing/2014/main" id="{718CEE13-78B7-2878-F8C9-4BE6384B0FF4}"/>
              </a:ext>
            </a:extLst>
          </p:cNvPr>
          <p:cNvCxnSpPr>
            <a:cxnSpLocks/>
            <a:endCxn id="32" idx="1"/>
          </p:cNvCxnSpPr>
          <p:nvPr/>
        </p:nvCxnSpPr>
        <p:spPr>
          <a:xfrm rot="16200000" flipH="1">
            <a:off x="3550348" y="3409736"/>
            <a:ext cx="815183" cy="639675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494;p43">
            <a:extLst>
              <a:ext uri="{FF2B5EF4-FFF2-40B4-BE49-F238E27FC236}">
                <a16:creationId xmlns:a16="http://schemas.microsoft.com/office/drawing/2014/main" id="{9771628D-C54C-8155-4E6E-6DBD95C3D00D}"/>
              </a:ext>
            </a:extLst>
          </p:cNvPr>
          <p:cNvCxnSpPr>
            <a:cxnSpLocks/>
            <a:endCxn id="33" idx="1"/>
          </p:cNvCxnSpPr>
          <p:nvPr/>
        </p:nvCxnSpPr>
        <p:spPr>
          <a:xfrm rot="16200000" flipH="1">
            <a:off x="3863839" y="4247567"/>
            <a:ext cx="835931" cy="64773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495;p43">
            <a:extLst>
              <a:ext uri="{FF2B5EF4-FFF2-40B4-BE49-F238E27FC236}">
                <a16:creationId xmlns:a16="http://schemas.microsoft.com/office/drawing/2014/main" id="{15E4C51D-9A3C-B6DE-5A97-A16D226D68A5}"/>
              </a:ext>
            </a:extLst>
          </p:cNvPr>
          <p:cNvCxnSpPr>
            <a:cxnSpLocks/>
            <a:endCxn id="34" idx="1"/>
          </p:cNvCxnSpPr>
          <p:nvPr/>
        </p:nvCxnSpPr>
        <p:spPr>
          <a:xfrm rot="16200000" flipH="1">
            <a:off x="4254105" y="5086850"/>
            <a:ext cx="843447" cy="679257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496;p43">
            <a:extLst>
              <a:ext uri="{FF2B5EF4-FFF2-40B4-BE49-F238E27FC236}">
                <a16:creationId xmlns:a16="http://schemas.microsoft.com/office/drawing/2014/main" id="{E31C2B77-32B6-E230-C551-98931F5CECDC}"/>
              </a:ext>
            </a:extLst>
          </p:cNvPr>
          <p:cNvSpPr txBox="1"/>
          <p:nvPr/>
        </p:nvSpPr>
        <p:spPr>
          <a:xfrm>
            <a:off x="4454826" y="2165172"/>
            <a:ext cx="4011600" cy="641857"/>
          </a:xfrm>
          <a:prstGeom prst="rect">
            <a:avLst/>
          </a:prstGeom>
          <a:noFill/>
          <a:ln w="9525" cap="flat" cmpd="sng">
            <a:solidFill>
              <a:schemeClr val="accent5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التعريف بالمشروع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cxnSp>
        <p:nvCxnSpPr>
          <p:cNvPr id="26" name="Google Shape;501;p43">
            <a:extLst>
              <a:ext uri="{FF2B5EF4-FFF2-40B4-BE49-F238E27FC236}">
                <a16:creationId xmlns:a16="http://schemas.microsoft.com/office/drawing/2014/main" id="{E6713A16-119F-EF58-1C30-F05BA011B46F}"/>
              </a:ext>
            </a:extLst>
          </p:cNvPr>
          <p:cNvCxnSpPr>
            <a:cxnSpLocks/>
            <a:stCxn id="31" idx="3"/>
            <a:endCxn id="21" idx="1"/>
          </p:cNvCxnSpPr>
          <p:nvPr/>
        </p:nvCxnSpPr>
        <p:spPr>
          <a:xfrm>
            <a:off x="4217574" y="2486100"/>
            <a:ext cx="237252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502;p43">
            <a:extLst>
              <a:ext uri="{FF2B5EF4-FFF2-40B4-BE49-F238E27FC236}">
                <a16:creationId xmlns:a16="http://schemas.microsoft.com/office/drawing/2014/main" id="{DD289C3E-2025-7939-03F2-3BEF7F8EEE33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>
            <a:off x="4453189" y="3321982"/>
            <a:ext cx="241337" cy="533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503;p43">
            <a:extLst>
              <a:ext uri="{FF2B5EF4-FFF2-40B4-BE49-F238E27FC236}">
                <a16:creationId xmlns:a16="http://schemas.microsoft.com/office/drawing/2014/main" id="{5733DB7C-25A8-924F-9EA6-C9E6C5C8F9D0}"/>
              </a:ext>
            </a:extLst>
          </p:cNvPr>
          <p:cNvCxnSpPr>
            <a:cxnSpLocks/>
          </p:cNvCxnSpPr>
          <p:nvPr/>
        </p:nvCxnSpPr>
        <p:spPr>
          <a:xfrm>
            <a:off x="4847350" y="4166034"/>
            <a:ext cx="2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504;p43">
            <a:extLst>
              <a:ext uri="{FF2B5EF4-FFF2-40B4-BE49-F238E27FC236}">
                <a16:creationId xmlns:a16="http://schemas.microsoft.com/office/drawing/2014/main" id="{81FCCA9D-2D0E-E07B-627E-929289D27EEF}"/>
              </a:ext>
            </a:extLst>
          </p:cNvPr>
          <p:cNvCxnSpPr>
            <a:cxnSpLocks/>
          </p:cNvCxnSpPr>
          <p:nvPr/>
        </p:nvCxnSpPr>
        <p:spPr>
          <a:xfrm>
            <a:off x="5593154" y="5839878"/>
            <a:ext cx="224100" cy="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505;p43">
            <a:extLst>
              <a:ext uri="{FF2B5EF4-FFF2-40B4-BE49-F238E27FC236}">
                <a16:creationId xmlns:a16="http://schemas.microsoft.com/office/drawing/2014/main" id="{563573F0-BBC5-F50A-81EB-EED9DA9CFEFA}"/>
              </a:ext>
            </a:extLst>
          </p:cNvPr>
          <p:cNvCxnSpPr>
            <a:cxnSpLocks/>
          </p:cNvCxnSpPr>
          <p:nvPr/>
        </p:nvCxnSpPr>
        <p:spPr>
          <a:xfrm>
            <a:off x="5193474" y="5004756"/>
            <a:ext cx="219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489;p43">
            <a:extLst>
              <a:ext uri="{FF2B5EF4-FFF2-40B4-BE49-F238E27FC236}">
                <a16:creationId xmlns:a16="http://schemas.microsoft.com/office/drawing/2014/main" id="{EB9B98AD-390A-6077-F4B4-A5A8FB3F6DB8}"/>
              </a:ext>
            </a:extLst>
          </p:cNvPr>
          <p:cNvSpPr/>
          <p:nvPr/>
        </p:nvSpPr>
        <p:spPr>
          <a:xfrm>
            <a:off x="3643822" y="2265600"/>
            <a:ext cx="573752" cy="441000"/>
          </a:xfrm>
          <a:prstGeom prst="rect">
            <a:avLst/>
          </a:prstGeom>
          <a:noFill/>
          <a:ln w="9525" cap="flat" cmpd="sng">
            <a:solidFill>
              <a:schemeClr val="accent5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232FE3D3-F862-3725-79ED-8F74862FEEEB}"/>
              </a:ext>
            </a:extLst>
          </p:cNvPr>
          <p:cNvSpPr/>
          <p:nvPr/>
        </p:nvSpPr>
        <p:spPr>
          <a:xfrm>
            <a:off x="4277777" y="3916666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3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33" name="Google Shape;489;p43">
            <a:extLst>
              <a:ext uri="{FF2B5EF4-FFF2-40B4-BE49-F238E27FC236}">
                <a16:creationId xmlns:a16="http://schemas.microsoft.com/office/drawing/2014/main" id="{5D2EF7CB-915B-7A3D-762D-73FBD3E002EF}"/>
              </a:ext>
            </a:extLst>
          </p:cNvPr>
          <p:cNvSpPr/>
          <p:nvPr/>
        </p:nvSpPr>
        <p:spPr>
          <a:xfrm>
            <a:off x="4605669" y="4768898"/>
            <a:ext cx="573752" cy="441000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4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34" name="Google Shape;489;p43">
            <a:extLst>
              <a:ext uri="{FF2B5EF4-FFF2-40B4-BE49-F238E27FC236}">
                <a16:creationId xmlns:a16="http://schemas.microsoft.com/office/drawing/2014/main" id="{6ED2209B-3F4E-9E37-710D-1BB800C003DF}"/>
              </a:ext>
            </a:extLst>
          </p:cNvPr>
          <p:cNvSpPr/>
          <p:nvPr/>
        </p:nvSpPr>
        <p:spPr>
          <a:xfrm>
            <a:off x="5015457" y="5627703"/>
            <a:ext cx="573752" cy="441000"/>
          </a:xfrm>
          <a:prstGeom prst="rect">
            <a:avLst/>
          </a:prstGeom>
          <a:solidFill>
            <a:srgbClr val="FFC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5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40E481-C970-0473-D659-BCACF4F13230}"/>
              </a:ext>
            </a:extLst>
          </p:cNvPr>
          <p:cNvSpPr/>
          <p:nvPr/>
        </p:nvSpPr>
        <p:spPr>
          <a:xfrm>
            <a:off x="91291" y="6495757"/>
            <a:ext cx="1392702" cy="302455"/>
          </a:xfrm>
          <a:prstGeom prst="rect">
            <a:avLst/>
          </a:prstGeom>
          <a:solidFill>
            <a:srgbClr val="F3F3F3"/>
          </a:solidFill>
          <a:ln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Google Shape;496;p43">
            <a:extLst>
              <a:ext uri="{FF2B5EF4-FFF2-40B4-BE49-F238E27FC236}">
                <a16:creationId xmlns:a16="http://schemas.microsoft.com/office/drawing/2014/main" id="{E5CB6D86-A950-88BE-D156-580220BE5F47}"/>
              </a:ext>
            </a:extLst>
          </p:cNvPr>
          <p:cNvSpPr txBox="1"/>
          <p:nvPr/>
        </p:nvSpPr>
        <p:spPr>
          <a:xfrm>
            <a:off x="4694526" y="3006384"/>
            <a:ext cx="4011600" cy="641857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Back-End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41" name="Google Shape;496;p43">
            <a:extLst>
              <a:ext uri="{FF2B5EF4-FFF2-40B4-BE49-F238E27FC236}">
                <a16:creationId xmlns:a16="http://schemas.microsoft.com/office/drawing/2014/main" id="{2631292C-2975-71A3-3A8F-E9039DA33B1C}"/>
              </a:ext>
            </a:extLst>
          </p:cNvPr>
          <p:cNvSpPr txBox="1"/>
          <p:nvPr/>
        </p:nvSpPr>
        <p:spPr>
          <a:xfrm>
            <a:off x="5075366" y="3845106"/>
            <a:ext cx="4011600" cy="641857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Front-End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42" name="Google Shape;496;p43">
            <a:extLst>
              <a:ext uri="{FF2B5EF4-FFF2-40B4-BE49-F238E27FC236}">
                <a16:creationId xmlns:a16="http://schemas.microsoft.com/office/drawing/2014/main" id="{C5763F04-947C-1BCD-A185-DA5D28E5AA0B}"/>
              </a:ext>
            </a:extLst>
          </p:cNvPr>
          <p:cNvSpPr txBox="1"/>
          <p:nvPr/>
        </p:nvSpPr>
        <p:spPr>
          <a:xfrm>
            <a:off x="5412474" y="4683828"/>
            <a:ext cx="4011600" cy="641857"/>
          </a:xfrm>
          <a:prstGeom prst="rect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اختبارات النظام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43" name="Google Shape;496;p43">
            <a:extLst>
              <a:ext uri="{FF2B5EF4-FFF2-40B4-BE49-F238E27FC236}">
                <a16:creationId xmlns:a16="http://schemas.microsoft.com/office/drawing/2014/main" id="{DAF7CE99-E60E-FC6D-B497-5F6C55AF013F}"/>
              </a:ext>
            </a:extLst>
          </p:cNvPr>
          <p:cNvSpPr txBox="1"/>
          <p:nvPr/>
        </p:nvSpPr>
        <p:spPr>
          <a:xfrm>
            <a:off x="5821199" y="5522550"/>
            <a:ext cx="4011600" cy="641857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b="1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الخاتمة والتوصيات</a:t>
            </a:r>
            <a:endParaRPr sz="2400" b="1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35" name="Google Shape;489;p43">
            <a:extLst>
              <a:ext uri="{FF2B5EF4-FFF2-40B4-BE49-F238E27FC236}">
                <a16:creationId xmlns:a16="http://schemas.microsoft.com/office/drawing/2014/main" id="{A867FA07-8EF5-3F95-BC11-72FADDBFFFBB}"/>
              </a:ext>
            </a:extLst>
          </p:cNvPr>
          <p:cNvSpPr/>
          <p:nvPr/>
        </p:nvSpPr>
        <p:spPr>
          <a:xfrm>
            <a:off x="5589209" y="6417000"/>
            <a:ext cx="573752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29</a:t>
            </a:r>
            <a:endParaRPr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20864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98A567-570F-7F32-77F1-146C83983970}"/>
              </a:ext>
            </a:extLst>
          </p:cNvPr>
          <p:cNvSpPr/>
          <p:nvPr/>
        </p:nvSpPr>
        <p:spPr>
          <a:xfrm>
            <a:off x="0" y="-38082"/>
            <a:ext cx="12192000" cy="87219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182B0E-41CA-B749-85BE-08CC6907C03F}"/>
              </a:ext>
            </a:extLst>
          </p:cNvPr>
          <p:cNvSpPr txBox="1"/>
          <p:nvPr/>
        </p:nvSpPr>
        <p:spPr>
          <a:xfrm>
            <a:off x="5669280" y="620247"/>
            <a:ext cx="58896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Y" sz="4200" b="1" dirty="0">
                <a:latin typeface="Arial" panose="020B0604020202020204" pitchFamily="34" charset="0"/>
                <a:cs typeface="Arial" panose="020B0604020202020204" pitchFamily="34" charset="0"/>
              </a:rPr>
              <a:t>الخاتمة</a:t>
            </a:r>
            <a:endParaRPr lang="en-US" sz="4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40E481-C970-0473-D659-BCACF4F13230}"/>
              </a:ext>
            </a:extLst>
          </p:cNvPr>
          <p:cNvSpPr/>
          <p:nvPr/>
        </p:nvSpPr>
        <p:spPr>
          <a:xfrm>
            <a:off x="0" y="6476952"/>
            <a:ext cx="1392702" cy="302455"/>
          </a:xfrm>
          <a:prstGeom prst="rect">
            <a:avLst/>
          </a:prstGeom>
          <a:solidFill>
            <a:srgbClr val="F3F3F3"/>
          </a:solidFill>
          <a:ln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FA5C8-837C-D2B7-32AE-11C531EE5369}"/>
              </a:ext>
            </a:extLst>
          </p:cNvPr>
          <p:cNvSpPr/>
          <p:nvPr/>
        </p:nvSpPr>
        <p:spPr>
          <a:xfrm>
            <a:off x="696351" y="753494"/>
            <a:ext cx="1392702" cy="135671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5E3F41-0F01-1790-6323-2C8BADF8A0E4}"/>
              </a:ext>
            </a:extLst>
          </p:cNvPr>
          <p:cNvSpPr txBox="1"/>
          <p:nvPr/>
        </p:nvSpPr>
        <p:spPr>
          <a:xfrm>
            <a:off x="2156691" y="2013602"/>
            <a:ext cx="80658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Clr>
                <a:srgbClr val="FFC000"/>
              </a:buClr>
              <a:buFont typeface="Wingdings" panose="05000000000000000000" pitchFamily="2" charset="2"/>
              <a:buChar char="q"/>
            </a:pPr>
            <a:r>
              <a:rPr lang="ar-SY" sz="2800" dirty="0"/>
              <a:t> جرى بناء نظام قابل للاختبار والتعديل. </a:t>
            </a:r>
          </a:p>
          <a:p>
            <a:pPr marL="285750" indent="-285750" algn="r" rtl="1">
              <a:buClr>
                <a:srgbClr val="FFC000"/>
              </a:buClr>
              <a:buFont typeface="Wingdings" panose="05000000000000000000" pitchFamily="2" charset="2"/>
              <a:buChar char="q"/>
            </a:pPr>
            <a:endParaRPr lang="ar-SY" sz="2800" dirty="0"/>
          </a:p>
          <a:p>
            <a:pPr marL="285750" indent="-285750" algn="r" rtl="1">
              <a:buClr>
                <a:srgbClr val="FFC000"/>
              </a:buClr>
              <a:buFont typeface="Wingdings" panose="05000000000000000000" pitchFamily="2" charset="2"/>
              <a:buChar char="q"/>
            </a:pPr>
            <a:r>
              <a:rPr lang="ar-SY" sz="2800" dirty="0"/>
              <a:t> يقدّم أداء وسرعة استجابة مناسبة.</a:t>
            </a:r>
          </a:p>
        </p:txBody>
      </p:sp>
      <p:pic>
        <p:nvPicPr>
          <p:cNvPr id="26" name="Google Shape;117;p13">
            <a:extLst>
              <a:ext uri="{FF2B5EF4-FFF2-40B4-BE49-F238E27FC236}">
                <a16:creationId xmlns:a16="http://schemas.microsoft.com/office/drawing/2014/main" id="{8CC04657-91CE-1F09-F68E-00CDF8F7FC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731" y="5129685"/>
            <a:ext cx="1287942" cy="10849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118;p13">
            <a:extLst>
              <a:ext uri="{FF2B5EF4-FFF2-40B4-BE49-F238E27FC236}">
                <a16:creationId xmlns:a16="http://schemas.microsoft.com/office/drawing/2014/main" id="{C6BEE745-A21B-42F4-0CDB-E8130D8FD260}"/>
              </a:ext>
            </a:extLst>
          </p:cNvPr>
          <p:cNvGrpSpPr/>
          <p:nvPr/>
        </p:nvGrpSpPr>
        <p:grpSpPr>
          <a:xfrm rot="10800000" flipH="1">
            <a:off x="1079662" y="3077493"/>
            <a:ext cx="123818" cy="3324078"/>
            <a:chOff x="1710811" y="-39"/>
            <a:chExt cx="108000" cy="4080271"/>
          </a:xfrm>
          <a:solidFill>
            <a:schemeClr val="tx2">
              <a:lumMod val="50000"/>
              <a:lumOff val="50000"/>
            </a:schemeClr>
          </a:solidFill>
        </p:grpSpPr>
        <p:cxnSp>
          <p:nvCxnSpPr>
            <p:cNvPr id="28" name="Google Shape;119;p13">
              <a:extLst>
                <a:ext uri="{FF2B5EF4-FFF2-40B4-BE49-F238E27FC236}">
                  <a16:creationId xmlns:a16="http://schemas.microsoft.com/office/drawing/2014/main" id="{072FD8F5-1D2D-1CE4-293E-D37FEEB612E7}"/>
                </a:ext>
              </a:extLst>
            </p:cNvPr>
            <p:cNvCxnSpPr/>
            <p:nvPr/>
          </p:nvCxnSpPr>
          <p:spPr>
            <a:xfrm rot="10800000">
              <a:off x="1769808" y="-39"/>
              <a:ext cx="0" cy="401160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Google Shape;120;p13">
              <a:extLst>
                <a:ext uri="{FF2B5EF4-FFF2-40B4-BE49-F238E27FC236}">
                  <a16:creationId xmlns:a16="http://schemas.microsoft.com/office/drawing/2014/main" id="{73D845FC-8854-F986-3A9F-06F5B3564FE5}"/>
                </a:ext>
              </a:extLst>
            </p:cNvPr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accent6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489;p43">
            <a:extLst>
              <a:ext uri="{FF2B5EF4-FFF2-40B4-BE49-F238E27FC236}">
                <a16:creationId xmlns:a16="http://schemas.microsoft.com/office/drawing/2014/main" id="{78BC1E19-B7C5-980D-3D4D-37213B6B2B67}"/>
              </a:ext>
            </a:extLst>
          </p:cNvPr>
          <p:cNvSpPr/>
          <p:nvPr/>
        </p:nvSpPr>
        <p:spPr>
          <a:xfrm>
            <a:off x="5589209" y="6417000"/>
            <a:ext cx="573752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30</a:t>
            </a:r>
            <a:endParaRPr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grpSp>
        <p:nvGrpSpPr>
          <p:cNvPr id="20" name="Google Shape;114;p13"/>
          <p:cNvGrpSpPr/>
          <p:nvPr/>
        </p:nvGrpSpPr>
        <p:grpSpPr>
          <a:xfrm rot="5400000">
            <a:off x="10470118" y="270075"/>
            <a:ext cx="102794" cy="2074878"/>
            <a:chOff x="1710811" y="-39"/>
            <a:chExt cx="108000" cy="4080271"/>
          </a:xfrm>
        </p:grpSpPr>
        <p:cxnSp>
          <p:nvCxnSpPr>
            <p:cNvPr id="21" name="Google Shape;115;p13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" name="Google Shape;116;p13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261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98A567-570F-7F32-77F1-146C83983970}"/>
              </a:ext>
            </a:extLst>
          </p:cNvPr>
          <p:cNvSpPr/>
          <p:nvPr/>
        </p:nvSpPr>
        <p:spPr>
          <a:xfrm>
            <a:off x="0" y="-38082"/>
            <a:ext cx="12192000" cy="87219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182B0E-41CA-B749-85BE-08CC6907C03F}"/>
              </a:ext>
            </a:extLst>
          </p:cNvPr>
          <p:cNvSpPr txBox="1"/>
          <p:nvPr/>
        </p:nvSpPr>
        <p:spPr>
          <a:xfrm>
            <a:off x="5669280" y="620247"/>
            <a:ext cx="58896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Y" sz="4200" b="1" dirty="0">
                <a:latin typeface="Arial" panose="020B0604020202020204" pitchFamily="34" charset="0"/>
                <a:cs typeface="Arial" panose="020B0604020202020204" pitchFamily="34" charset="0"/>
              </a:rPr>
              <a:t>التوصيات والآفاق المستقبلية</a:t>
            </a:r>
            <a:endParaRPr lang="en-US" sz="4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40E481-C970-0473-D659-BCACF4F13230}"/>
              </a:ext>
            </a:extLst>
          </p:cNvPr>
          <p:cNvSpPr/>
          <p:nvPr/>
        </p:nvSpPr>
        <p:spPr>
          <a:xfrm>
            <a:off x="0" y="6476952"/>
            <a:ext cx="1392702" cy="302455"/>
          </a:xfrm>
          <a:prstGeom prst="rect">
            <a:avLst/>
          </a:prstGeom>
          <a:solidFill>
            <a:srgbClr val="F3F3F3"/>
          </a:solidFill>
          <a:ln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FA5C8-837C-D2B7-32AE-11C531EE5369}"/>
              </a:ext>
            </a:extLst>
          </p:cNvPr>
          <p:cNvSpPr/>
          <p:nvPr/>
        </p:nvSpPr>
        <p:spPr>
          <a:xfrm>
            <a:off x="696351" y="753494"/>
            <a:ext cx="1392702" cy="135671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5E3F41-0F01-1790-6323-2C8BADF8A0E4}"/>
              </a:ext>
            </a:extLst>
          </p:cNvPr>
          <p:cNvSpPr txBox="1"/>
          <p:nvPr/>
        </p:nvSpPr>
        <p:spPr>
          <a:xfrm>
            <a:off x="2156691" y="2013602"/>
            <a:ext cx="80658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Clr>
                <a:srgbClr val="FFC000"/>
              </a:buClr>
              <a:buFont typeface="Wingdings" panose="05000000000000000000" pitchFamily="2" charset="2"/>
              <a:buChar char="q"/>
            </a:pPr>
            <a:r>
              <a:rPr lang="ar-SY" sz="2800" dirty="0"/>
              <a:t> استكمال المشروع. </a:t>
            </a:r>
          </a:p>
          <a:p>
            <a:pPr marL="285750" indent="-285750" algn="r" rtl="1">
              <a:buClr>
                <a:srgbClr val="FFC000"/>
              </a:buClr>
              <a:buFont typeface="Wingdings" panose="05000000000000000000" pitchFamily="2" charset="2"/>
              <a:buChar char="q"/>
            </a:pPr>
            <a:endParaRPr lang="ar-SY" sz="2800" dirty="0"/>
          </a:p>
          <a:p>
            <a:pPr marL="285750" indent="-285750" algn="r" rtl="1">
              <a:buClr>
                <a:srgbClr val="FFC000"/>
              </a:buClr>
              <a:buFont typeface="Wingdings" panose="05000000000000000000" pitchFamily="2" charset="2"/>
              <a:buChar char="q"/>
            </a:pPr>
            <a:r>
              <a:rPr lang="ar-SY" sz="2800" dirty="0"/>
              <a:t> القيام بالمزيد من الاختبارات.</a:t>
            </a:r>
          </a:p>
          <a:p>
            <a:pPr marL="285750" indent="-285750" algn="r" rtl="1">
              <a:buClr>
                <a:srgbClr val="FFC000"/>
              </a:buClr>
              <a:buFont typeface="Wingdings" panose="05000000000000000000" pitchFamily="2" charset="2"/>
              <a:buChar char="q"/>
            </a:pPr>
            <a:endParaRPr lang="ar-SY" sz="2800" dirty="0"/>
          </a:p>
          <a:p>
            <a:pPr marL="285750" indent="-285750" algn="r" rtl="1">
              <a:buClr>
                <a:srgbClr val="FFC000"/>
              </a:buClr>
              <a:buFont typeface="Wingdings" panose="05000000000000000000" pitchFamily="2" charset="2"/>
              <a:buChar char="q"/>
            </a:pPr>
            <a:r>
              <a:rPr lang="ar-SY" sz="2800" dirty="0"/>
              <a:t>بناء تطبيق للجوّال </a:t>
            </a:r>
            <a:r>
              <a:rPr lang="en-US" sz="2800" dirty="0"/>
              <a:t>Mobile Application</a:t>
            </a:r>
            <a:r>
              <a:rPr lang="ar-SY" sz="2800" dirty="0"/>
              <a:t>.</a:t>
            </a:r>
          </a:p>
        </p:txBody>
      </p:sp>
      <p:pic>
        <p:nvPicPr>
          <p:cNvPr id="26" name="Google Shape;117;p13">
            <a:extLst>
              <a:ext uri="{FF2B5EF4-FFF2-40B4-BE49-F238E27FC236}">
                <a16:creationId xmlns:a16="http://schemas.microsoft.com/office/drawing/2014/main" id="{8CC04657-91CE-1F09-F68E-00CDF8F7FC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731" y="5129685"/>
            <a:ext cx="1287942" cy="108490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" name="Google Shape;118;p13">
            <a:extLst>
              <a:ext uri="{FF2B5EF4-FFF2-40B4-BE49-F238E27FC236}">
                <a16:creationId xmlns:a16="http://schemas.microsoft.com/office/drawing/2014/main" id="{C6BEE745-A21B-42F4-0CDB-E8130D8FD260}"/>
              </a:ext>
            </a:extLst>
          </p:cNvPr>
          <p:cNvGrpSpPr/>
          <p:nvPr/>
        </p:nvGrpSpPr>
        <p:grpSpPr>
          <a:xfrm rot="10800000" flipH="1">
            <a:off x="1079662" y="3077493"/>
            <a:ext cx="123818" cy="3324078"/>
            <a:chOff x="1710811" y="-39"/>
            <a:chExt cx="108000" cy="4080271"/>
          </a:xfrm>
          <a:solidFill>
            <a:schemeClr val="tx2">
              <a:lumMod val="50000"/>
              <a:lumOff val="50000"/>
            </a:schemeClr>
          </a:solidFill>
        </p:grpSpPr>
        <p:cxnSp>
          <p:nvCxnSpPr>
            <p:cNvPr id="28" name="Google Shape;119;p13">
              <a:extLst>
                <a:ext uri="{FF2B5EF4-FFF2-40B4-BE49-F238E27FC236}">
                  <a16:creationId xmlns:a16="http://schemas.microsoft.com/office/drawing/2014/main" id="{072FD8F5-1D2D-1CE4-293E-D37FEEB612E7}"/>
                </a:ext>
              </a:extLst>
            </p:cNvPr>
            <p:cNvCxnSpPr/>
            <p:nvPr/>
          </p:nvCxnSpPr>
          <p:spPr>
            <a:xfrm rot="10800000">
              <a:off x="1769808" y="-39"/>
              <a:ext cx="0" cy="4011600"/>
            </a:xfrm>
            <a:prstGeom prst="straightConnector1">
              <a:avLst/>
            </a:prstGeom>
            <a:ln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Google Shape;120;p13">
              <a:extLst>
                <a:ext uri="{FF2B5EF4-FFF2-40B4-BE49-F238E27FC236}">
                  <a16:creationId xmlns:a16="http://schemas.microsoft.com/office/drawing/2014/main" id="{73D845FC-8854-F986-3A9F-06F5B3564FE5}"/>
                </a:ext>
              </a:extLst>
            </p:cNvPr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grp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accent6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" name="Google Shape;489;p43">
            <a:extLst>
              <a:ext uri="{FF2B5EF4-FFF2-40B4-BE49-F238E27FC236}">
                <a16:creationId xmlns:a16="http://schemas.microsoft.com/office/drawing/2014/main" id="{78BC1E19-B7C5-980D-3D4D-37213B6B2B67}"/>
              </a:ext>
            </a:extLst>
          </p:cNvPr>
          <p:cNvSpPr/>
          <p:nvPr/>
        </p:nvSpPr>
        <p:spPr>
          <a:xfrm>
            <a:off x="5589209" y="6417000"/>
            <a:ext cx="573752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31</a:t>
            </a:r>
            <a:endParaRPr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grpSp>
        <p:nvGrpSpPr>
          <p:cNvPr id="20" name="Google Shape;114;p13"/>
          <p:cNvGrpSpPr/>
          <p:nvPr/>
        </p:nvGrpSpPr>
        <p:grpSpPr>
          <a:xfrm rot="5400000">
            <a:off x="8858289" y="-1205553"/>
            <a:ext cx="142508" cy="5258822"/>
            <a:chOff x="1710811" y="-39"/>
            <a:chExt cx="108000" cy="4080271"/>
          </a:xfrm>
        </p:grpSpPr>
        <p:cxnSp>
          <p:nvCxnSpPr>
            <p:cNvPr id="21" name="Google Shape;115;p13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" name="Google Shape;116;p13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661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3C1E7-ED4F-45AF-65F6-3B6898FD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05" y="3429000"/>
            <a:ext cx="7615833" cy="3211326"/>
          </a:xfrm>
        </p:spPr>
        <p:txBody>
          <a:bodyPr/>
          <a:lstStyle/>
          <a:p>
            <a:pPr algn="ctr"/>
            <a:r>
              <a:rPr lang="ar-SY" sz="6200" dirty="0"/>
              <a:t>شكراً لإصغائكم</a:t>
            </a:r>
            <a:endParaRPr lang="en-US" sz="6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2D178E-1067-1064-ADB0-B08A5992F8B7}"/>
              </a:ext>
            </a:extLst>
          </p:cNvPr>
          <p:cNvSpPr/>
          <p:nvPr/>
        </p:nvSpPr>
        <p:spPr>
          <a:xfrm>
            <a:off x="0" y="6480313"/>
            <a:ext cx="1298713" cy="3776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7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98A567-570F-7F32-77F1-146C83983970}"/>
              </a:ext>
            </a:extLst>
          </p:cNvPr>
          <p:cNvSpPr/>
          <p:nvPr/>
        </p:nvSpPr>
        <p:spPr>
          <a:xfrm>
            <a:off x="0" y="-38082"/>
            <a:ext cx="12192000" cy="87219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182B0E-41CA-B749-85BE-08CC6907C03F}"/>
              </a:ext>
            </a:extLst>
          </p:cNvPr>
          <p:cNvSpPr txBox="1"/>
          <p:nvPr/>
        </p:nvSpPr>
        <p:spPr>
          <a:xfrm>
            <a:off x="6738425" y="464783"/>
            <a:ext cx="4815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Y" sz="4200" b="1" dirty="0">
                <a:latin typeface="Arial" panose="020B0604020202020204" pitchFamily="34" charset="0"/>
                <a:cs typeface="Arial" panose="020B0604020202020204" pitchFamily="34" charset="0"/>
              </a:rPr>
              <a:t>هدف المشروع</a:t>
            </a:r>
            <a:endParaRPr 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40E481-C970-0473-D659-BCACF4F13230}"/>
              </a:ext>
            </a:extLst>
          </p:cNvPr>
          <p:cNvSpPr/>
          <p:nvPr/>
        </p:nvSpPr>
        <p:spPr>
          <a:xfrm>
            <a:off x="91291" y="6495757"/>
            <a:ext cx="1392702" cy="302455"/>
          </a:xfrm>
          <a:prstGeom prst="rect">
            <a:avLst/>
          </a:prstGeom>
          <a:solidFill>
            <a:srgbClr val="F3F3F3"/>
          </a:solidFill>
          <a:ln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FA5C8-837C-D2B7-32AE-11C531EE5369}"/>
              </a:ext>
            </a:extLst>
          </p:cNvPr>
          <p:cNvSpPr/>
          <p:nvPr/>
        </p:nvSpPr>
        <p:spPr>
          <a:xfrm>
            <a:off x="633046" y="506437"/>
            <a:ext cx="1392702" cy="135671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13E3D9-2E69-C2B5-109A-B9376E87B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1986637"/>
            <a:ext cx="904875" cy="895350"/>
          </a:xfrm>
          <a:prstGeom prst="rect">
            <a:avLst/>
          </a:prstGeom>
        </p:spPr>
      </p:pic>
      <p:pic>
        <p:nvPicPr>
          <p:cNvPr id="38" name="Google Shape;117;p13">
            <a:extLst>
              <a:ext uri="{FF2B5EF4-FFF2-40B4-BE49-F238E27FC236}">
                <a16:creationId xmlns:a16="http://schemas.microsoft.com/office/drawing/2014/main" id="{1086C6B5-1BB9-C4C0-702C-58508A4B9BE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739" y="4515226"/>
            <a:ext cx="1901975" cy="1901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Google Shape;118;p13">
            <a:extLst>
              <a:ext uri="{FF2B5EF4-FFF2-40B4-BE49-F238E27FC236}">
                <a16:creationId xmlns:a16="http://schemas.microsoft.com/office/drawing/2014/main" id="{F7E7AA9F-BDDB-FB14-306B-6323FAD8A750}"/>
              </a:ext>
            </a:extLst>
          </p:cNvPr>
          <p:cNvGrpSpPr/>
          <p:nvPr/>
        </p:nvGrpSpPr>
        <p:grpSpPr>
          <a:xfrm rot="10800000" flipH="1">
            <a:off x="1685104" y="2807029"/>
            <a:ext cx="108000" cy="4080271"/>
            <a:chOff x="1710811" y="-39"/>
            <a:chExt cx="108000" cy="4080271"/>
          </a:xfrm>
        </p:grpSpPr>
        <p:cxnSp>
          <p:nvCxnSpPr>
            <p:cNvPr id="44" name="Google Shape;119;p13">
              <a:extLst>
                <a:ext uri="{FF2B5EF4-FFF2-40B4-BE49-F238E27FC236}">
                  <a16:creationId xmlns:a16="http://schemas.microsoft.com/office/drawing/2014/main" id="{6EAA46BC-1F40-C7B3-ACE0-46267E5EED07}"/>
                </a:ext>
              </a:extLst>
            </p:cNvPr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45" name="Google Shape;120;p13">
              <a:extLst>
                <a:ext uri="{FF2B5EF4-FFF2-40B4-BE49-F238E27FC236}">
                  <a16:creationId xmlns:a16="http://schemas.microsoft.com/office/drawing/2014/main" id="{0770B18A-F2E8-C7A5-C77D-B845CAFFAB7B}"/>
                </a:ext>
              </a:extLst>
            </p:cNvPr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118;p13">
            <a:extLst>
              <a:ext uri="{FF2B5EF4-FFF2-40B4-BE49-F238E27FC236}">
                <a16:creationId xmlns:a16="http://schemas.microsoft.com/office/drawing/2014/main" id="{EAD3E0C8-BD20-F1F4-398D-3DEDA8F177B3}"/>
              </a:ext>
            </a:extLst>
          </p:cNvPr>
          <p:cNvGrpSpPr/>
          <p:nvPr/>
        </p:nvGrpSpPr>
        <p:grpSpPr>
          <a:xfrm rot="5400000" flipH="1">
            <a:off x="9450751" y="-565298"/>
            <a:ext cx="108000" cy="4080271"/>
            <a:chOff x="1710811" y="-39"/>
            <a:chExt cx="108000" cy="4080271"/>
          </a:xfrm>
        </p:grpSpPr>
        <p:cxnSp>
          <p:nvCxnSpPr>
            <p:cNvPr id="16" name="Google Shape;119;p13">
              <a:extLst>
                <a:ext uri="{FF2B5EF4-FFF2-40B4-BE49-F238E27FC236}">
                  <a16:creationId xmlns:a16="http://schemas.microsoft.com/office/drawing/2014/main" id="{7EEE3737-E394-31BE-B024-E39CFCCBC64D}"/>
                </a:ext>
              </a:extLst>
            </p:cNvPr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" name="Google Shape;120;p13">
              <a:extLst>
                <a:ext uri="{FF2B5EF4-FFF2-40B4-BE49-F238E27FC236}">
                  <a16:creationId xmlns:a16="http://schemas.microsoft.com/office/drawing/2014/main" id="{955E9B75-FA86-5447-F7FB-ED1D725F633A}"/>
                </a:ext>
              </a:extLst>
            </p:cNvPr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489;p43">
            <a:extLst>
              <a:ext uri="{FF2B5EF4-FFF2-40B4-BE49-F238E27FC236}">
                <a16:creationId xmlns:a16="http://schemas.microsoft.com/office/drawing/2014/main" id="{954D3AEE-6744-97E8-4206-A039CF7C72E5}"/>
              </a:ext>
            </a:extLst>
          </p:cNvPr>
          <p:cNvSpPr/>
          <p:nvPr/>
        </p:nvSpPr>
        <p:spPr>
          <a:xfrm>
            <a:off x="5589209" y="6417000"/>
            <a:ext cx="573752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3</a:t>
            </a:r>
          </a:p>
        </p:txBody>
      </p:sp>
      <p:sp>
        <p:nvSpPr>
          <p:cNvPr id="5" name="مستطيل 4"/>
          <p:cNvSpPr/>
          <p:nvPr/>
        </p:nvSpPr>
        <p:spPr>
          <a:xfrm>
            <a:off x="1852100" y="2283809"/>
            <a:ext cx="75967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sz="28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يهدف المشروع إلى </a:t>
            </a:r>
            <a:r>
              <a:rPr lang="ar-SA" sz="2800" dirty="0" err="1" smtClean="0">
                <a:ea typeface="Times New Roman" panose="02020603050405020304" pitchFamily="18" charset="0"/>
                <a:cs typeface="Arial" panose="020B0604020202020204" pitchFamily="34" charset="0"/>
              </a:rPr>
              <a:t>اتمتة</a:t>
            </a:r>
            <a:r>
              <a:rPr lang="ar-SA" sz="28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ar-SA" sz="2800" dirty="0">
                <a:ea typeface="Times New Roman" panose="02020603050405020304" pitchFamily="18" charset="0"/>
                <a:cs typeface="Arial" panose="020B0604020202020204" pitchFamily="34" charset="0"/>
              </a:rPr>
              <a:t>عمليات إدارة طلبات الصيانة في المعهد العالي عبر نظام مركزي وفعال لتسجيل ومتابعة </a:t>
            </a:r>
            <a:r>
              <a:rPr lang="ar-SA" sz="2800" dirty="0" smtClean="0">
                <a:ea typeface="Times New Roman" panose="02020603050405020304" pitchFamily="18" charset="0"/>
                <a:cs typeface="Arial" panose="020B0604020202020204" pitchFamily="34" charset="0"/>
              </a:rPr>
              <a:t>التذاكر      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176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98A567-570F-7F32-77F1-146C83983970}"/>
              </a:ext>
            </a:extLst>
          </p:cNvPr>
          <p:cNvSpPr/>
          <p:nvPr/>
        </p:nvSpPr>
        <p:spPr>
          <a:xfrm>
            <a:off x="0" y="-38082"/>
            <a:ext cx="12192000" cy="87219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182B0E-41CA-B749-85BE-08CC6907C03F}"/>
              </a:ext>
            </a:extLst>
          </p:cNvPr>
          <p:cNvSpPr txBox="1"/>
          <p:nvPr/>
        </p:nvSpPr>
        <p:spPr>
          <a:xfrm>
            <a:off x="6738425" y="464783"/>
            <a:ext cx="4815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Y" sz="4200" b="1" dirty="0">
                <a:latin typeface="Arial" panose="020B0604020202020204" pitchFamily="34" charset="0"/>
                <a:cs typeface="Arial" panose="020B0604020202020204" pitchFamily="34" charset="0"/>
              </a:rPr>
              <a:t>ما يقدمه </a:t>
            </a:r>
            <a:r>
              <a:rPr lang="ar-SY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الموقع</a:t>
            </a:r>
            <a:r>
              <a:rPr lang="ar-SA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للموظفين </a:t>
            </a:r>
            <a:endParaRPr 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40E481-C970-0473-D659-BCACF4F13230}"/>
              </a:ext>
            </a:extLst>
          </p:cNvPr>
          <p:cNvSpPr/>
          <p:nvPr/>
        </p:nvSpPr>
        <p:spPr>
          <a:xfrm>
            <a:off x="0" y="6476952"/>
            <a:ext cx="1392702" cy="302455"/>
          </a:xfrm>
          <a:prstGeom prst="rect">
            <a:avLst/>
          </a:prstGeom>
          <a:solidFill>
            <a:srgbClr val="F3F3F3"/>
          </a:solidFill>
          <a:ln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FA5C8-837C-D2B7-32AE-11C531EE5369}"/>
              </a:ext>
            </a:extLst>
          </p:cNvPr>
          <p:cNvSpPr/>
          <p:nvPr/>
        </p:nvSpPr>
        <p:spPr>
          <a:xfrm>
            <a:off x="633046" y="506437"/>
            <a:ext cx="1392702" cy="135671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oogle Shape;118;p13">
            <a:extLst>
              <a:ext uri="{FF2B5EF4-FFF2-40B4-BE49-F238E27FC236}">
                <a16:creationId xmlns:a16="http://schemas.microsoft.com/office/drawing/2014/main" id="{EAD3E0C8-BD20-F1F4-398D-3DEDA8F177B3}"/>
              </a:ext>
            </a:extLst>
          </p:cNvPr>
          <p:cNvGrpSpPr/>
          <p:nvPr/>
        </p:nvGrpSpPr>
        <p:grpSpPr>
          <a:xfrm rot="5400000" flipH="1">
            <a:off x="9450751" y="-565298"/>
            <a:ext cx="108000" cy="4080271"/>
            <a:chOff x="1710811" y="-39"/>
            <a:chExt cx="108000" cy="4080271"/>
          </a:xfrm>
        </p:grpSpPr>
        <p:cxnSp>
          <p:nvCxnSpPr>
            <p:cNvPr id="16" name="Google Shape;119;p13">
              <a:extLst>
                <a:ext uri="{FF2B5EF4-FFF2-40B4-BE49-F238E27FC236}">
                  <a16:creationId xmlns:a16="http://schemas.microsoft.com/office/drawing/2014/main" id="{7EEE3737-E394-31BE-B024-E39CFCCBC64D}"/>
                </a:ext>
              </a:extLst>
            </p:cNvPr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" name="Google Shape;120;p13">
              <a:extLst>
                <a:ext uri="{FF2B5EF4-FFF2-40B4-BE49-F238E27FC236}">
                  <a16:creationId xmlns:a16="http://schemas.microsoft.com/office/drawing/2014/main" id="{955E9B75-FA86-5447-F7FB-ED1D725F633A}"/>
                </a:ext>
              </a:extLst>
            </p:cNvPr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DFC1C6D-6F88-62B4-FE66-2498344BD34E}"/>
              </a:ext>
            </a:extLst>
          </p:cNvPr>
          <p:cNvSpPr txBox="1"/>
          <p:nvPr/>
        </p:nvSpPr>
        <p:spPr>
          <a:xfrm>
            <a:off x="0" y="4786678"/>
            <a:ext cx="5669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ar-SY" sz="2800" dirty="0"/>
          </a:p>
          <a:p>
            <a:pPr marL="342900" indent="-342900" algn="r" rtl="1">
              <a:buClr>
                <a:srgbClr val="FFC000"/>
              </a:buClr>
              <a:buFont typeface="Wingdings" panose="05000000000000000000" pitchFamily="2" charset="2"/>
              <a:buChar char="q"/>
            </a:pPr>
            <a:r>
              <a:rPr lang="ar-SY" sz="2800" dirty="0"/>
              <a:t> </a:t>
            </a:r>
            <a:r>
              <a:rPr lang="ar-SY" sz="2800" dirty="0" smtClean="0"/>
              <a:t>استعراض</a:t>
            </a:r>
            <a:r>
              <a:rPr lang="ar-SA" sz="2800" dirty="0" smtClean="0"/>
              <a:t> الاشعارات الخاصة به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8F2A3-7D6B-D8D3-0B62-F1148F979B2E}"/>
              </a:ext>
            </a:extLst>
          </p:cNvPr>
          <p:cNvSpPr txBox="1"/>
          <p:nvPr/>
        </p:nvSpPr>
        <p:spPr>
          <a:xfrm>
            <a:off x="1631852" y="3742004"/>
            <a:ext cx="2630659" cy="626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342521-E13D-AEED-3F3C-0C2264CB6ADA}"/>
              </a:ext>
            </a:extLst>
          </p:cNvPr>
          <p:cNvSpPr txBox="1"/>
          <p:nvPr/>
        </p:nvSpPr>
        <p:spPr>
          <a:xfrm>
            <a:off x="5999583" y="3025840"/>
            <a:ext cx="45577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3464" marR="0" indent="-283464" algn="r" rtl="1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s-Arab" sz="28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ٳ</a:t>
            </a:r>
            <a:r>
              <a:rPr lang="ar-SA" sz="28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نشاء تذكرة صيانة</a:t>
            </a:r>
            <a:endParaRPr lang="en-US" sz="2800" dirty="0">
              <a:effectLst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CB55A6-12D5-774C-04D7-A9F5B7C29E41}"/>
              </a:ext>
            </a:extLst>
          </p:cNvPr>
          <p:cNvSpPr txBox="1"/>
          <p:nvPr/>
        </p:nvSpPr>
        <p:spPr>
          <a:xfrm>
            <a:off x="5780937" y="5217565"/>
            <a:ext cx="47745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ar-SA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متابعة تذاكره</a:t>
            </a:r>
            <a:endParaRPr kumimoji="0" lang="ar-SY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2" name="Google Shape;489;p43">
            <a:extLst>
              <a:ext uri="{FF2B5EF4-FFF2-40B4-BE49-F238E27FC236}">
                <a16:creationId xmlns:a16="http://schemas.microsoft.com/office/drawing/2014/main" id="{CBA0CA5C-E854-C679-C9A5-78C4AEC31F75}"/>
              </a:ext>
            </a:extLst>
          </p:cNvPr>
          <p:cNvSpPr/>
          <p:nvPr/>
        </p:nvSpPr>
        <p:spPr>
          <a:xfrm>
            <a:off x="5589209" y="6417000"/>
            <a:ext cx="573752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4</a:t>
            </a:r>
            <a:endParaRPr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19" name="TextBox 31">
            <a:extLst>
              <a:ext uri="{FF2B5EF4-FFF2-40B4-BE49-F238E27FC236}">
                <a16:creationId xmlns:a16="http://schemas.microsoft.com/office/drawing/2014/main" id="{C8342521-E13D-AEED-3F3C-0C2264CB6ADA}"/>
              </a:ext>
            </a:extLst>
          </p:cNvPr>
          <p:cNvSpPr txBox="1"/>
          <p:nvPr/>
        </p:nvSpPr>
        <p:spPr>
          <a:xfrm>
            <a:off x="-1028423" y="3144634"/>
            <a:ext cx="55817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3464" marR="0" indent="-283464" algn="r" rtl="1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28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تعديل تذكرة صيانة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3296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98A567-570F-7F32-77F1-146C83983970}"/>
              </a:ext>
            </a:extLst>
          </p:cNvPr>
          <p:cNvSpPr/>
          <p:nvPr/>
        </p:nvSpPr>
        <p:spPr>
          <a:xfrm>
            <a:off x="0" y="-38082"/>
            <a:ext cx="12192000" cy="87219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182B0E-41CA-B749-85BE-08CC6907C03F}"/>
              </a:ext>
            </a:extLst>
          </p:cNvPr>
          <p:cNvSpPr txBox="1"/>
          <p:nvPr/>
        </p:nvSpPr>
        <p:spPr>
          <a:xfrm>
            <a:off x="6162961" y="464783"/>
            <a:ext cx="5391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Y" sz="4200" b="1" dirty="0">
                <a:latin typeface="Arial" panose="020B0604020202020204" pitchFamily="34" charset="0"/>
                <a:cs typeface="Arial" panose="020B0604020202020204" pitchFamily="34" charset="0"/>
              </a:rPr>
              <a:t>ما يقدمه الموقع </a:t>
            </a:r>
            <a:r>
              <a:rPr lang="ar-SY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لمدي</a:t>
            </a:r>
            <a:r>
              <a:rPr lang="ar-SA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ر النظام </a:t>
            </a:r>
            <a:endParaRPr 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40E481-C970-0473-D659-BCACF4F13230}"/>
              </a:ext>
            </a:extLst>
          </p:cNvPr>
          <p:cNvSpPr/>
          <p:nvPr/>
        </p:nvSpPr>
        <p:spPr>
          <a:xfrm>
            <a:off x="0" y="6476952"/>
            <a:ext cx="1392702" cy="302455"/>
          </a:xfrm>
          <a:prstGeom prst="rect">
            <a:avLst/>
          </a:prstGeom>
          <a:solidFill>
            <a:srgbClr val="F3F3F3"/>
          </a:solidFill>
          <a:ln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FA5C8-837C-D2B7-32AE-11C531EE5369}"/>
              </a:ext>
            </a:extLst>
          </p:cNvPr>
          <p:cNvSpPr/>
          <p:nvPr/>
        </p:nvSpPr>
        <p:spPr>
          <a:xfrm>
            <a:off x="633046" y="506437"/>
            <a:ext cx="1392702" cy="135671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oogle Shape;118;p13">
            <a:extLst>
              <a:ext uri="{FF2B5EF4-FFF2-40B4-BE49-F238E27FC236}">
                <a16:creationId xmlns:a16="http://schemas.microsoft.com/office/drawing/2014/main" id="{EAD3E0C8-BD20-F1F4-398D-3DEDA8F177B3}"/>
              </a:ext>
            </a:extLst>
          </p:cNvPr>
          <p:cNvGrpSpPr/>
          <p:nvPr/>
        </p:nvGrpSpPr>
        <p:grpSpPr>
          <a:xfrm rot="5400000" flipH="1">
            <a:off x="8795843" y="-1220206"/>
            <a:ext cx="227392" cy="5270696"/>
            <a:chOff x="1710811" y="-39"/>
            <a:chExt cx="108000" cy="4080271"/>
          </a:xfrm>
        </p:grpSpPr>
        <p:cxnSp>
          <p:nvCxnSpPr>
            <p:cNvPr id="16" name="Google Shape;119;p13">
              <a:extLst>
                <a:ext uri="{FF2B5EF4-FFF2-40B4-BE49-F238E27FC236}">
                  <a16:creationId xmlns:a16="http://schemas.microsoft.com/office/drawing/2014/main" id="{7EEE3737-E394-31BE-B024-E39CFCCBC64D}"/>
                </a:ext>
              </a:extLst>
            </p:cNvPr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" name="Google Shape;120;p13">
              <a:extLst>
                <a:ext uri="{FF2B5EF4-FFF2-40B4-BE49-F238E27FC236}">
                  <a16:creationId xmlns:a16="http://schemas.microsoft.com/office/drawing/2014/main" id="{955E9B75-FA86-5447-F7FB-ED1D725F633A}"/>
                </a:ext>
              </a:extLst>
            </p:cNvPr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DFC1C6D-6F88-62B4-FE66-2498344BD34E}"/>
              </a:ext>
            </a:extLst>
          </p:cNvPr>
          <p:cNvSpPr txBox="1"/>
          <p:nvPr/>
        </p:nvSpPr>
        <p:spPr>
          <a:xfrm>
            <a:off x="-808892" y="4732270"/>
            <a:ext cx="56692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ar-SY" sz="2800" dirty="0"/>
          </a:p>
          <a:p>
            <a:pPr marL="342900" indent="-342900" algn="r" rtl="1">
              <a:buClr>
                <a:srgbClr val="FFC000"/>
              </a:buClr>
              <a:buFont typeface="Wingdings" panose="05000000000000000000" pitchFamily="2" charset="2"/>
              <a:buChar char="q"/>
            </a:pPr>
            <a:r>
              <a:rPr lang="ar-SA" sz="2800" dirty="0" smtClean="0"/>
              <a:t> فلترة متقدمة للتذاكر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8F2A3-7D6B-D8D3-0B62-F1148F979B2E}"/>
              </a:ext>
            </a:extLst>
          </p:cNvPr>
          <p:cNvSpPr txBox="1"/>
          <p:nvPr/>
        </p:nvSpPr>
        <p:spPr>
          <a:xfrm>
            <a:off x="1631852" y="3742004"/>
            <a:ext cx="2630659" cy="626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8342521-E13D-AEED-3F3C-0C2264CB6ADA}"/>
              </a:ext>
            </a:extLst>
          </p:cNvPr>
          <p:cNvSpPr txBox="1"/>
          <p:nvPr/>
        </p:nvSpPr>
        <p:spPr>
          <a:xfrm>
            <a:off x="6274191" y="3144634"/>
            <a:ext cx="41667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3464" marR="0" indent="-283464" algn="r" rtl="1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Y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تسجيل </a:t>
            </a:r>
            <a:r>
              <a:rPr lang="ar-SA" sz="28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موظف صيانة </a:t>
            </a:r>
            <a:r>
              <a:rPr lang="ar-SY" sz="2800" b="0" i="0" dirty="0" smtClean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جديد</a:t>
            </a:r>
            <a:endParaRPr lang="en-US" sz="2800" dirty="0">
              <a:effectLst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CB55A6-12D5-774C-04D7-A9F5B7C29E41}"/>
              </a:ext>
            </a:extLst>
          </p:cNvPr>
          <p:cNvSpPr txBox="1"/>
          <p:nvPr/>
        </p:nvSpPr>
        <p:spPr>
          <a:xfrm>
            <a:off x="5150497" y="5054674"/>
            <a:ext cx="54677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ar-SA" sz="2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استعراض التذاكر </a:t>
            </a:r>
            <a:endParaRPr kumimoji="0" lang="ar-SY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4FDD25-9613-EE73-FFE8-10C004BC5FBF}"/>
              </a:ext>
            </a:extLst>
          </p:cNvPr>
          <p:cNvSpPr txBox="1"/>
          <p:nvPr/>
        </p:nvSpPr>
        <p:spPr>
          <a:xfrm>
            <a:off x="968327" y="3243470"/>
            <a:ext cx="44714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3464" marR="0" indent="-283464" algn="r" rtl="1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Wingdings" panose="05000000000000000000" pitchFamily="2" charset="2"/>
              <a:buChar char="q"/>
            </a:pPr>
            <a:r>
              <a:rPr lang="ar-SA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استعراض إحصاءات عن حالات التذاكر</a:t>
            </a:r>
            <a:endParaRPr lang="en-US" sz="2800" dirty="0">
              <a:effectLst/>
            </a:endParaRPr>
          </a:p>
        </p:txBody>
      </p:sp>
      <p:sp>
        <p:nvSpPr>
          <p:cNvPr id="28" name="Google Shape;489;p43">
            <a:extLst>
              <a:ext uri="{FF2B5EF4-FFF2-40B4-BE49-F238E27FC236}">
                <a16:creationId xmlns:a16="http://schemas.microsoft.com/office/drawing/2014/main" id="{8D21FD6F-D50A-9D95-24C3-0F7E287DEFD7}"/>
              </a:ext>
            </a:extLst>
          </p:cNvPr>
          <p:cNvSpPr/>
          <p:nvPr/>
        </p:nvSpPr>
        <p:spPr>
          <a:xfrm>
            <a:off x="5589209" y="6417000"/>
            <a:ext cx="573752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5</a:t>
            </a:r>
            <a:endParaRPr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09717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98A567-570F-7F32-77F1-146C83983970}"/>
              </a:ext>
            </a:extLst>
          </p:cNvPr>
          <p:cNvSpPr/>
          <p:nvPr/>
        </p:nvSpPr>
        <p:spPr>
          <a:xfrm>
            <a:off x="0" y="-38082"/>
            <a:ext cx="12192000" cy="87219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182B0E-41CA-B749-85BE-08CC6907C03F}"/>
              </a:ext>
            </a:extLst>
          </p:cNvPr>
          <p:cNvSpPr txBox="1"/>
          <p:nvPr/>
        </p:nvSpPr>
        <p:spPr>
          <a:xfrm>
            <a:off x="5505061" y="464783"/>
            <a:ext cx="60492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Y" sz="4200" b="1" dirty="0">
                <a:latin typeface="Arial" panose="020B0604020202020204" pitchFamily="34" charset="0"/>
                <a:cs typeface="Arial" panose="020B0604020202020204" pitchFamily="34" charset="0"/>
              </a:rPr>
              <a:t>ما يقدمه </a:t>
            </a:r>
            <a:r>
              <a:rPr lang="ar-SY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الموقع</a:t>
            </a:r>
            <a:r>
              <a:rPr lang="ar-SA" sz="4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لموظف الصيانة</a:t>
            </a:r>
            <a:endParaRPr 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40E481-C970-0473-D659-BCACF4F13230}"/>
              </a:ext>
            </a:extLst>
          </p:cNvPr>
          <p:cNvSpPr/>
          <p:nvPr/>
        </p:nvSpPr>
        <p:spPr>
          <a:xfrm>
            <a:off x="0" y="6476952"/>
            <a:ext cx="1392702" cy="302455"/>
          </a:xfrm>
          <a:prstGeom prst="rect">
            <a:avLst/>
          </a:prstGeom>
          <a:solidFill>
            <a:srgbClr val="F3F3F3"/>
          </a:solidFill>
          <a:ln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FA5C8-837C-D2B7-32AE-11C531EE5369}"/>
              </a:ext>
            </a:extLst>
          </p:cNvPr>
          <p:cNvSpPr/>
          <p:nvPr/>
        </p:nvSpPr>
        <p:spPr>
          <a:xfrm>
            <a:off x="633046" y="506437"/>
            <a:ext cx="1392702" cy="135671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oogle Shape;118;p13">
            <a:extLst>
              <a:ext uri="{FF2B5EF4-FFF2-40B4-BE49-F238E27FC236}">
                <a16:creationId xmlns:a16="http://schemas.microsoft.com/office/drawing/2014/main" id="{EAD3E0C8-BD20-F1F4-398D-3DEDA8F177B3}"/>
              </a:ext>
            </a:extLst>
          </p:cNvPr>
          <p:cNvGrpSpPr/>
          <p:nvPr/>
        </p:nvGrpSpPr>
        <p:grpSpPr>
          <a:xfrm rot="5400000" flipH="1">
            <a:off x="9450751" y="-565298"/>
            <a:ext cx="108000" cy="4080271"/>
            <a:chOff x="1710811" y="-39"/>
            <a:chExt cx="108000" cy="4080271"/>
          </a:xfrm>
        </p:grpSpPr>
        <p:cxnSp>
          <p:nvCxnSpPr>
            <p:cNvPr id="16" name="Google Shape;119;p13">
              <a:extLst>
                <a:ext uri="{FF2B5EF4-FFF2-40B4-BE49-F238E27FC236}">
                  <a16:creationId xmlns:a16="http://schemas.microsoft.com/office/drawing/2014/main" id="{7EEE3737-E394-31BE-B024-E39CFCCBC64D}"/>
                </a:ext>
              </a:extLst>
            </p:cNvPr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" name="Google Shape;120;p13">
              <a:extLst>
                <a:ext uri="{FF2B5EF4-FFF2-40B4-BE49-F238E27FC236}">
                  <a16:creationId xmlns:a16="http://schemas.microsoft.com/office/drawing/2014/main" id="{955E9B75-FA86-5447-F7FB-ED1D725F633A}"/>
                </a:ext>
              </a:extLst>
            </p:cNvPr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E78F2A3-7D6B-D8D3-0B62-F1148F979B2E}"/>
              </a:ext>
            </a:extLst>
          </p:cNvPr>
          <p:cNvSpPr txBox="1"/>
          <p:nvPr/>
        </p:nvSpPr>
        <p:spPr>
          <a:xfrm>
            <a:off x="1631852" y="3460649"/>
            <a:ext cx="2630659" cy="626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0" name="Google Shape;489;p43">
            <a:extLst>
              <a:ext uri="{FF2B5EF4-FFF2-40B4-BE49-F238E27FC236}">
                <a16:creationId xmlns:a16="http://schemas.microsoft.com/office/drawing/2014/main" id="{AE13DF91-1216-EE0B-C0EC-72FE7A907E29}"/>
              </a:ext>
            </a:extLst>
          </p:cNvPr>
          <p:cNvSpPr/>
          <p:nvPr/>
        </p:nvSpPr>
        <p:spPr>
          <a:xfrm>
            <a:off x="5589209" y="6417000"/>
            <a:ext cx="573752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6</a:t>
            </a:r>
            <a:endParaRPr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19" name="TextBox 31">
            <a:extLst>
              <a:ext uri="{FF2B5EF4-FFF2-40B4-BE49-F238E27FC236}">
                <a16:creationId xmlns:a16="http://schemas.microsoft.com/office/drawing/2014/main" id="{C8342521-E13D-AEED-3F3C-0C2264CB6ADA}"/>
              </a:ext>
            </a:extLst>
          </p:cNvPr>
          <p:cNvSpPr txBox="1"/>
          <p:nvPr/>
        </p:nvSpPr>
        <p:spPr>
          <a:xfrm>
            <a:off x="6096000" y="2380191"/>
            <a:ext cx="45577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3464" marR="0" indent="-283464" algn="r" rtl="1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28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معالجة تذاكر الصيانة</a:t>
            </a:r>
            <a:endParaRPr lang="en-US" sz="2800" dirty="0">
              <a:effectLst/>
            </a:endParaRPr>
          </a:p>
        </p:txBody>
      </p:sp>
      <p:sp>
        <p:nvSpPr>
          <p:cNvPr id="21" name="TextBox 31">
            <a:extLst>
              <a:ext uri="{FF2B5EF4-FFF2-40B4-BE49-F238E27FC236}">
                <a16:creationId xmlns:a16="http://schemas.microsoft.com/office/drawing/2014/main" id="{C8342521-E13D-AEED-3F3C-0C2264CB6ADA}"/>
              </a:ext>
            </a:extLst>
          </p:cNvPr>
          <p:cNvSpPr txBox="1"/>
          <p:nvPr/>
        </p:nvSpPr>
        <p:spPr>
          <a:xfrm>
            <a:off x="5876085" y="4193816"/>
            <a:ext cx="45577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3464" marR="0" indent="-283464" algn="r" rtl="1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28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استعراض التذاكر </a:t>
            </a:r>
            <a:endParaRPr lang="en-US" sz="2800" dirty="0">
              <a:effectLst/>
            </a:endParaRPr>
          </a:p>
        </p:txBody>
      </p:sp>
      <p:sp>
        <p:nvSpPr>
          <p:cNvPr id="22" name="TextBox 31">
            <a:extLst>
              <a:ext uri="{FF2B5EF4-FFF2-40B4-BE49-F238E27FC236}">
                <a16:creationId xmlns:a16="http://schemas.microsoft.com/office/drawing/2014/main" id="{C8342521-E13D-AEED-3F3C-0C2264CB6ADA}"/>
              </a:ext>
            </a:extLst>
          </p:cNvPr>
          <p:cNvSpPr txBox="1"/>
          <p:nvPr/>
        </p:nvSpPr>
        <p:spPr>
          <a:xfrm flipH="1">
            <a:off x="1118380" y="2381751"/>
            <a:ext cx="41801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3464" marR="0" indent="-283464" algn="r" rtl="1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28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استعراض  سجل تذكرة </a:t>
            </a:r>
            <a:endParaRPr lang="en-US" sz="2800" dirty="0">
              <a:effectLst/>
            </a:endParaRPr>
          </a:p>
        </p:txBody>
      </p:sp>
      <p:sp>
        <p:nvSpPr>
          <p:cNvPr id="26" name="TextBox 31">
            <a:extLst>
              <a:ext uri="{FF2B5EF4-FFF2-40B4-BE49-F238E27FC236}">
                <a16:creationId xmlns:a16="http://schemas.microsoft.com/office/drawing/2014/main" id="{C8342521-E13D-AEED-3F3C-0C2264CB6ADA}"/>
              </a:ext>
            </a:extLst>
          </p:cNvPr>
          <p:cNvSpPr txBox="1"/>
          <p:nvPr/>
        </p:nvSpPr>
        <p:spPr>
          <a:xfrm>
            <a:off x="261256" y="4193816"/>
            <a:ext cx="48799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3464" marR="0" indent="-283464" algn="r" rtl="1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800"/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ar-SA" sz="2800" dirty="0" smtClean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تعديل حالة تذكرة 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133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3"/>
          <p:cNvGrpSpPr/>
          <p:nvPr/>
        </p:nvGrpSpPr>
        <p:grpSpPr>
          <a:xfrm rot="5400000" flipH="1">
            <a:off x="10097865" y="-171988"/>
            <a:ext cx="108000" cy="4080271"/>
            <a:chOff x="1710811" y="-39"/>
            <a:chExt cx="108000" cy="4080271"/>
          </a:xfrm>
        </p:grpSpPr>
        <p:cxnSp>
          <p:nvCxnSpPr>
            <p:cNvPr id="115" name="Google Shape;115;p13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6" name="Google Shape;116;p13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7" name="Google Shape;11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739" y="4515226"/>
            <a:ext cx="1901975" cy="1901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13"/>
          <p:cNvGrpSpPr/>
          <p:nvPr/>
        </p:nvGrpSpPr>
        <p:grpSpPr>
          <a:xfrm rot="10800000" flipH="1">
            <a:off x="1685104" y="2807029"/>
            <a:ext cx="108000" cy="4080271"/>
            <a:chOff x="1710811" y="-39"/>
            <a:chExt cx="108000" cy="4080271"/>
          </a:xfrm>
        </p:grpSpPr>
        <p:cxnSp>
          <p:nvCxnSpPr>
            <p:cNvPr id="119" name="Google Shape;119;p13"/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20" name="Google Shape;120;p13"/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E182B0E-41CA-B749-85BE-08CC6907C03F}"/>
              </a:ext>
            </a:extLst>
          </p:cNvPr>
          <p:cNvSpPr txBox="1"/>
          <p:nvPr/>
        </p:nvSpPr>
        <p:spPr>
          <a:xfrm>
            <a:off x="8883824" y="981066"/>
            <a:ext cx="35379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Y" sz="4200" b="1" dirty="0">
                <a:latin typeface="Arial" panose="020B0604020202020204" pitchFamily="34" charset="0"/>
                <a:cs typeface="Arial" panose="020B0604020202020204" pitchFamily="34" charset="0"/>
              </a:rPr>
              <a:t>محتويات العرض</a:t>
            </a:r>
            <a:endParaRPr 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Google Shape;488;p43">
            <a:extLst>
              <a:ext uri="{FF2B5EF4-FFF2-40B4-BE49-F238E27FC236}">
                <a16:creationId xmlns:a16="http://schemas.microsoft.com/office/drawing/2014/main" id="{928BB5BA-8096-3C9E-4A57-008C6EC46499}"/>
              </a:ext>
            </a:extLst>
          </p:cNvPr>
          <p:cNvCxnSpPr>
            <a:cxnSpLocks/>
            <a:stCxn id="31" idx="1"/>
            <a:endCxn id="17" idx="1"/>
          </p:cNvCxnSpPr>
          <p:nvPr/>
        </p:nvCxnSpPr>
        <p:spPr>
          <a:xfrm rot="10800000" flipH="1" flipV="1">
            <a:off x="3643821" y="2486100"/>
            <a:ext cx="235615" cy="835882"/>
          </a:xfrm>
          <a:prstGeom prst="bentConnector3">
            <a:avLst>
              <a:gd name="adj1" fmla="val -9702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489;p43">
            <a:extLst>
              <a:ext uri="{FF2B5EF4-FFF2-40B4-BE49-F238E27FC236}">
                <a16:creationId xmlns:a16="http://schemas.microsoft.com/office/drawing/2014/main" id="{4B8D23D9-CAF2-4DAE-103D-E8A7AE9A1AD6}"/>
              </a:ext>
            </a:extLst>
          </p:cNvPr>
          <p:cNvSpPr/>
          <p:nvPr/>
        </p:nvSpPr>
        <p:spPr>
          <a:xfrm>
            <a:off x="3879437" y="3101482"/>
            <a:ext cx="573752" cy="4410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2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cxnSp>
        <p:nvCxnSpPr>
          <p:cNvPr id="18" name="Google Shape;493;p43">
            <a:extLst>
              <a:ext uri="{FF2B5EF4-FFF2-40B4-BE49-F238E27FC236}">
                <a16:creationId xmlns:a16="http://schemas.microsoft.com/office/drawing/2014/main" id="{718CEE13-78B7-2878-F8C9-4BE6384B0FF4}"/>
              </a:ext>
            </a:extLst>
          </p:cNvPr>
          <p:cNvCxnSpPr>
            <a:cxnSpLocks/>
            <a:endCxn id="32" idx="1"/>
          </p:cNvCxnSpPr>
          <p:nvPr/>
        </p:nvCxnSpPr>
        <p:spPr>
          <a:xfrm rot="16200000" flipH="1">
            <a:off x="3550348" y="3409736"/>
            <a:ext cx="815183" cy="639675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494;p43">
            <a:extLst>
              <a:ext uri="{FF2B5EF4-FFF2-40B4-BE49-F238E27FC236}">
                <a16:creationId xmlns:a16="http://schemas.microsoft.com/office/drawing/2014/main" id="{9771628D-C54C-8155-4E6E-6DBD95C3D00D}"/>
              </a:ext>
            </a:extLst>
          </p:cNvPr>
          <p:cNvCxnSpPr>
            <a:cxnSpLocks/>
            <a:endCxn id="33" idx="1"/>
          </p:cNvCxnSpPr>
          <p:nvPr/>
        </p:nvCxnSpPr>
        <p:spPr>
          <a:xfrm rot="16200000" flipH="1">
            <a:off x="3863839" y="4247567"/>
            <a:ext cx="835931" cy="64773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495;p43">
            <a:extLst>
              <a:ext uri="{FF2B5EF4-FFF2-40B4-BE49-F238E27FC236}">
                <a16:creationId xmlns:a16="http://schemas.microsoft.com/office/drawing/2014/main" id="{15E4C51D-9A3C-B6DE-5A97-A16D226D68A5}"/>
              </a:ext>
            </a:extLst>
          </p:cNvPr>
          <p:cNvCxnSpPr>
            <a:cxnSpLocks/>
            <a:endCxn id="34" idx="1"/>
          </p:cNvCxnSpPr>
          <p:nvPr/>
        </p:nvCxnSpPr>
        <p:spPr>
          <a:xfrm rot="16200000" flipH="1">
            <a:off x="4254105" y="5086850"/>
            <a:ext cx="843447" cy="679257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496;p43">
            <a:extLst>
              <a:ext uri="{FF2B5EF4-FFF2-40B4-BE49-F238E27FC236}">
                <a16:creationId xmlns:a16="http://schemas.microsoft.com/office/drawing/2014/main" id="{E31C2B77-32B6-E230-C551-98931F5CECDC}"/>
              </a:ext>
            </a:extLst>
          </p:cNvPr>
          <p:cNvSpPr txBox="1"/>
          <p:nvPr/>
        </p:nvSpPr>
        <p:spPr>
          <a:xfrm>
            <a:off x="4454826" y="2165172"/>
            <a:ext cx="4011600" cy="641857"/>
          </a:xfrm>
          <a:prstGeom prst="rect">
            <a:avLst/>
          </a:prstGeom>
          <a:noFill/>
          <a:ln w="9525" cap="flat" cmpd="sng">
            <a:solidFill>
              <a:schemeClr val="accent5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التعريف بالمشروع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cxnSp>
        <p:nvCxnSpPr>
          <p:cNvPr id="26" name="Google Shape;501;p43">
            <a:extLst>
              <a:ext uri="{FF2B5EF4-FFF2-40B4-BE49-F238E27FC236}">
                <a16:creationId xmlns:a16="http://schemas.microsoft.com/office/drawing/2014/main" id="{E6713A16-119F-EF58-1C30-F05BA011B46F}"/>
              </a:ext>
            </a:extLst>
          </p:cNvPr>
          <p:cNvCxnSpPr>
            <a:cxnSpLocks/>
            <a:stCxn id="31" idx="3"/>
            <a:endCxn id="21" idx="1"/>
          </p:cNvCxnSpPr>
          <p:nvPr/>
        </p:nvCxnSpPr>
        <p:spPr>
          <a:xfrm>
            <a:off x="4217574" y="2486100"/>
            <a:ext cx="237252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502;p43">
            <a:extLst>
              <a:ext uri="{FF2B5EF4-FFF2-40B4-BE49-F238E27FC236}">
                <a16:creationId xmlns:a16="http://schemas.microsoft.com/office/drawing/2014/main" id="{DD289C3E-2025-7939-03F2-3BEF7F8EEE33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>
            <a:off x="4453189" y="3321982"/>
            <a:ext cx="241337" cy="533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503;p43">
            <a:extLst>
              <a:ext uri="{FF2B5EF4-FFF2-40B4-BE49-F238E27FC236}">
                <a16:creationId xmlns:a16="http://schemas.microsoft.com/office/drawing/2014/main" id="{5733DB7C-25A8-924F-9EA6-C9E6C5C8F9D0}"/>
              </a:ext>
            </a:extLst>
          </p:cNvPr>
          <p:cNvCxnSpPr>
            <a:cxnSpLocks/>
          </p:cNvCxnSpPr>
          <p:nvPr/>
        </p:nvCxnSpPr>
        <p:spPr>
          <a:xfrm>
            <a:off x="4847350" y="4166034"/>
            <a:ext cx="2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504;p43">
            <a:extLst>
              <a:ext uri="{FF2B5EF4-FFF2-40B4-BE49-F238E27FC236}">
                <a16:creationId xmlns:a16="http://schemas.microsoft.com/office/drawing/2014/main" id="{81FCCA9D-2D0E-E07B-627E-929289D27EEF}"/>
              </a:ext>
            </a:extLst>
          </p:cNvPr>
          <p:cNvCxnSpPr>
            <a:cxnSpLocks/>
          </p:cNvCxnSpPr>
          <p:nvPr/>
        </p:nvCxnSpPr>
        <p:spPr>
          <a:xfrm>
            <a:off x="5593154" y="5839878"/>
            <a:ext cx="224100" cy="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505;p43">
            <a:extLst>
              <a:ext uri="{FF2B5EF4-FFF2-40B4-BE49-F238E27FC236}">
                <a16:creationId xmlns:a16="http://schemas.microsoft.com/office/drawing/2014/main" id="{563573F0-BBC5-F50A-81EB-EED9DA9CFEFA}"/>
              </a:ext>
            </a:extLst>
          </p:cNvPr>
          <p:cNvCxnSpPr>
            <a:cxnSpLocks/>
          </p:cNvCxnSpPr>
          <p:nvPr/>
        </p:nvCxnSpPr>
        <p:spPr>
          <a:xfrm>
            <a:off x="5193474" y="5004756"/>
            <a:ext cx="219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489;p43">
            <a:extLst>
              <a:ext uri="{FF2B5EF4-FFF2-40B4-BE49-F238E27FC236}">
                <a16:creationId xmlns:a16="http://schemas.microsoft.com/office/drawing/2014/main" id="{EB9B98AD-390A-6077-F4B4-A5A8FB3F6DB8}"/>
              </a:ext>
            </a:extLst>
          </p:cNvPr>
          <p:cNvSpPr/>
          <p:nvPr/>
        </p:nvSpPr>
        <p:spPr>
          <a:xfrm>
            <a:off x="3643822" y="2265600"/>
            <a:ext cx="573752" cy="441000"/>
          </a:xfrm>
          <a:prstGeom prst="rect">
            <a:avLst/>
          </a:prstGeom>
          <a:noFill/>
          <a:ln w="9525" cap="flat" cmpd="sng">
            <a:solidFill>
              <a:schemeClr val="accent5">
                <a:lumMod val="1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1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232FE3D3-F862-3725-79ED-8F74862FEEEB}"/>
              </a:ext>
            </a:extLst>
          </p:cNvPr>
          <p:cNvSpPr/>
          <p:nvPr/>
        </p:nvSpPr>
        <p:spPr>
          <a:xfrm>
            <a:off x="4277777" y="3916666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3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33" name="Google Shape;489;p43">
            <a:extLst>
              <a:ext uri="{FF2B5EF4-FFF2-40B4-BE49-F238E27FC236}">
                <a16:creationId xmlns:a16="http://schemas.microsoft.com/office/drawing/2014/main" id="{5D2EF7CB-915B-7A3D-762D-73FBD3E002EF}"/>
              </a:ext>
            </a:extLst>
          </p:cNvPr>
          <p:cNvSpPr/>
          <p:nvPr/>
        </p:nvSpPr>
        <p:spPr>
          <a:xfrm>
            <a:off x="4605669" y="4768898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4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34" name="Google Shape;489;p43">
            <a:extLst>
              <a:ext uri="{FF2B5EF4-FFF2-40B4-BE49-F238E27FC236}">
                <a16:creationId xmlns:a16="http://schemas.microsoft.com/office/drawing/2014/main" id="{6ED2209B-3F4E-9E37-710D-1BB800C003DF}"/>
              </a:ext>
            </a:extLst>
          </p:cNvPr>
          <p:cNvSpPr/>
          <p:nvPr/>
        </p:nvSpPr>
        <p:spPr>
          <a:xfrm>
            <a:off x="5015457" y="5627703"/>
            <a:ext cx="573752" cy="441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5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40E481-C970-0473-D659-BCACF4F13230}"/>
              </a:ext>
            </a:extLst>
          </p:cNvPr>
          <p:cNvSpPr/>
          <p:nvPr/>
        </p:nvSpPr>
        <p:spPr>
          <a:xfrm>
            <a:off x="91291" y="6495757"/>
            <a:ext cx="1392702" cy="302455"/>
          </a:xfrm>
          <a:prstGeom prst="rect">
            <a:avLst/>
          </a:prstGeom>
          <a:solidFill>
            <a:srgbClr val="F3F3F3"/>
          </a:solidFill>
          <a:ln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Google Shape;496;p43">
            <a:extLst>
              <a:ext uri="{FF2B5EF4-FFF2-40B4-BE49-F238E27FC236}">
                <a16:creationId xmlns:a16="http://schemas.microsoft.com/office/drawing/2014/main" id="{E5CB6D86-A950-88BE-D156-580220BE5F47}"/>
              </a:ext>
            </a:extLst>
          </p:cNvPr>
          <p:cNvSpPr txBox="1"/>
          <p:nvPr/>
        </p:nvSpPr>
        <p:spPr>
          <a:xfrm>
            <a:off x="4694526" y="3006384"/>
            <a:ext cx="4011600" cy="64185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Back-End</a:t>
            </a:r>
            <a:endParaRPr sz="2400" b="1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41" name="Google Shape;496;p43">
            <a:extLst>
              <a:ext uri="{FF2B5EF4-FFF2-40B4-BE49-F238E27FC236}">
                <a16:creationId xmlns:a16="http://schemas.microsoft.com/office/drawing/2014/main" id="{2631292C-2975-71A3-3A8F-E9039DA33B1C}"/>
              </a:ext>
            </a:extLst>
          </p:cNvPr>
          <p:cNvSpPr txBox="1"/>
          <p:nvPr/>
        </p:nvSpPr>
        <p:spPr>
          <a:xfrm>
            <a:off x="5075366" y="3845106"/>
            <a:ext cx="4011600" cy="6418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Front-End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42" name="Google Shape;496;p43">
            <a:extLst>
              <a:ext uri="{FF2B5EF4-FFF2-40B4-BE49-F238E27FC236}">
                <a16:creationId xmlns:a16="http://schemas.microsoft.com/office/drawing/2014/main" id="{C5763F04-947C-1BCD-A185-DA5D28E5AA0B}"/>
              </a:ext>
            </a:extLst>
          </p:cNvPr>
          <p:cNvSpPr txBox="1"/>
          <p:nvPr/>
        </p:nvSpPr>
        <p:spPr>
          <a:xfrm>
            <a:off x="5412474" y="4683828"/>
            <a:ext cx="4011600" cy="6418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اختبارات النظام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43" name="Google Shape;496;p43">
            <a:extLst>
              <a:ext uri="{FF2B5EF4-FFF2-40B4-BE49-F238E27FC236}">
                <a16:creationId xmlns:a16="http://schemas.microsoft.com/office/drawing/2014/main" id="{DAF7CE99-E60E-FC6D-B497-5F6C55AF013F}"/>
              </a:ext>
            </a:extLst>
          </p:cNvPr>
          <p:cNvSpPr txBox="1"/>
          <p:nvPr/>
        </p:nvSpPr>
        <p:spPr>
          <a:xfrm>
            <a:off x="5821199" y="5522550"/>
            <a:ext cx="4011600" cy="6418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Y" sz="2400" dirty="0">
                <a:solidFill>
                  <a:schemeClr val="dk1"/>
                </a:solidFill>
                <a:latin typeface="Arial" panose="020B0604020202020204" pitchFamily="34" charset="0"/>
                <a:ea typeface="Livvic"/>
                <a:cs typeface="Arial" panose="020B0604020202020204" pitchFamily="34" charset="0"/>
                <a:sym typeface="Livvic"/>
              </a:rPr>
              <a:t>الخاتمة والتوصيات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Livvic"/>
              <a:cs typeface="Arial" panose="020B0604020202020204" pitchFamily="34" charset="0"/>
              <a:sym typeface="Livvic"/>
            </a:endParaRPr>
          </a:p>
        </p:txBody>
      </p:sp>
      <p:sp>
        <p:nvSpPr>
          <p:cNvPr id="35" name="Google Shape;489;p43">
            <a:extLst>
              <a:ext uri="{FF2B5EF4-FFF2-40B4-BE49-F238E27FC236}">
                <a16:creationId xmlns:a16="http://schemas.microsoft.com/office/drawing/2014/main" id="{C3643A4D-7836-3206-54B9-C5C3AA52E518}"/>
              </a:ext>
            </a:extLst>
          </p:cNvPr>
          <p:cNvSpPr/>
          <p:nvPr/>
        </p:nvSpPr>
        <p:spPr>
          <a:xfrm>
            <a:off x="5589209" y="6417000"/>
            <a:ext cx="573752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7</a:t>
            </a:r>
            <a:endParaRPr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89757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B98A567-570F-7F32-77F1-146C83983970}"/>
              </a:ext>
            </a:extLst>
          </p:cNvPr>
          <p:cNvSpPr/>
          <p:nvPr/>
        </p:nvSpPr>
        <p:spPr>
          <a:xfrm>
            <a:off x="0" y="-38082"/>
            <a:ext cx="12192000" cy="872197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182B0E-41CA-B749-85BE-08CC6907C03F}"/>
              </a:ext>
            </a:extLst>
          </p:cNvPr>
          <p:cNvSpPr txBox="1"/>
          <p:nvPr/>
        </p:nvSpPr>
        <p:spPr>
          <a:xfrm>
            <a:off x="6162961" y="464783"/>
            <a:ext cx="5391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SY" sz="4200" b="1" dirty="0">
                <a:latin typeface="Arial" panose="020B0604020202020204" pitchFamily="34" charset="0"/>
                <a:cs typeface="Arial" panose="020B0604020202020204" pitchFamily="34" charset="0"/>
              </a:rPr>
              <a:t>أهمية وضع منهجية مناسبة</a:t>
            </a:r>
            <a:endParaRPr lang="en-US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40E481-C970-0473-D659-BCACF4F13230}"/>
              </a:ext>
            </a:extLst>
          </p:cNvPr>
          <p:cNvSpPr/>
          <p:nvPr/>
        </p:nvSpPr>
        <p:spPr>
          <a:xfrm>
            <a:off x="0" y="6476952"/>
            <a:ext cx="1392702" cy="302455"/>
          </a:xfrm>
          <a:prstGeom prst="rect">
            <a:avLst/>
          </a:prstGeom>
          <a:solidFill>
            <a:srgbClr val="F3F3F3"/>
          </a:solidFill>
          <a:ln>
            <a:solidFill>
              <a:srgbClr val="F3F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4FA5C8-837C-D2B7-32AE-11C531EE5369}"/>
              </a:ext>
            </a:extLst>
          </p:cNvPr>
          <p:cNvSpPr/>
          <p:nvPr/>
        </p:nvSpPr>
        <p:spPr>
          <a:xfrm>
            <a:off x="633046" y="506437"/>
            <a:ext cx="1392702" cy="135671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oogle Shape;118;p13">
            <a:extLst>
              <a:ext uri="{FF2B5EF4-FFF2-40B4-BE49-F238E27FC236}">
                <a16:creationId xmlns:a16="http://schemas.microsoft.com/office/drawing/2014/main" id="{EAD3E0C8-BD20-F1F4-398D-3DEDA8F177B3}"/>
              </a:ext>
            </a:extLst>
          </p:cNvPr>
          <p:cNvGrpSpPr/>
          <p:nvPr/>
        </p:nvGrpSpPr>
        <p:grpSpPr>
          <a:xfrm rot="5400000">
            <a:off x="8823601" y="-1182074"/>
            <a:ext cx="202232" cy="5240340"/>
            <a:chOff x="1710811" y="-39"/>
            <a:chExt cx="108000" cy="4080271"/>
          </a:xfrm>
        </p:grpSpPr>
        <p:cxnSp>
          <p:nvCxnSpPr>
            <p:cNvPr id="16" name="Google Shape;119;p13">
              <a:extLst>
                <a:ext uri="{FF2B5EF4-FFF2-40B4-BE49-F238E27FC236}">
                  <a16:creationId xmlns:a16="http://schemas.microsoft.com/office/drawing/2014/main" id="{7EEE3737-E394-31BE-B024-E39CFCCBC64D}"/>
                </a:ext>
              </a:extLst>
            </p:cNvPr>
            <p:cNvCxnSpPr/>
            <p:nvPr/>
          </p:nvCxnSpPr>
          <p:spPr>
            <a:xfrm rot="10800000">
              <a:off x="1769806" y="-39"/>
              <a:ext cx="0" cy="4011600"/>
            </a:xfrm>
            <a:prstGeom prst="straightConnector1">
              <a:avLst/>
            </a:prstGeom>
            <a:noFill/>
            <a:ln w="222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7" name="Google Shape;120;p13">
              <a:extLst>
                <a:ext uri="{FF2B5EF4-FFF2-40B4-BE49-F238E27FC236}">
                  <a16:creationId xmlns:a16="http://schemas.microsoft.com/office/drawing/2014/main" id="{955E9B75-FA86-5447-F7FB-ED1D725F633A}"/>
                </a:ext>
              </a:extLst>
            </p:cNvPr>
            <p:cNvSpPr/>
            <p:nvPr/>
          </p:nvSpPr>
          <p:spPr>
            <a:xfrm>
              <a:off x="1710811" y="3972232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0D68778-CEA5-C0C4-DE49-5C8303C7D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512" y="2577361"/>
            <a:ext cx="2145636" cy="2145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D5393E-CA97-F83C-8C95-1C152C4F2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1534" y="2361563"/>
            <a:ext cx="2482335" cy="24823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7F67CD3-6726-F53E-9416-B7A13460CDD6}"/>
              </a:ext>
            </a:extLst>
          </p:cNvPr>
          <p:cNvSpPr txBox="1"/>
          <p:nvPr/>
        </p:nvSpPr>
        <p:spPr>
          <a:xfrm>
            <a:off x="7571997" y="5146389"/>
            <a:ext cx="2390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endParaRPr lang="ar-SY" sz="2400" b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lvl="2" algn="ctr" rtl="1"/>
            <a:r>
              <a:rPr lang="ar-SY" sz="2400" b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نظام قابل للاختبار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63B479-5520-0678-FA2E-30EFC747C04D}"/>
              </a:ext>
            </a:extLst>
          </p:cNvPr>
          <p:cNvSpPr txBox="1"/>
          <p:nvPr/>
        </p:nvSpPr>
        <p:spPr>
          <a:xfrm>
            <a:off x="2444615" y="5146389"/>
            <a:ext cx="2390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endParaRPr lang="ar-SY" sz="2400" b="1" dirty="0">
              <a:solidFill>
                <a:schemeClr val="bg2">
                  <a:lumMod val="90000"/>
                  <a:lumOff val="10000"/>
                </a:schemeClr>
              </a:solidFill>
            </a:endParaRPr>
          </a:p>
          <a:p>
            <a:pPr lvl="2" algn="ctr" rtl="1"/>
            <a:r>
              <a:rPr lang="ar-SY" sz="2400" b="1" dirty="0">
                <a:solidFill>
                  <a:schemeClr val="bg2">
                    <a:lumMod val="90000"/>
                    <a:lumOff val="10000"/>
                  </a:schemeClr>
                </a:solidFill>
              </a:rPr>
              <a:t>نظام قابل للتعديل</a:t>
            </a:r>
          </a:p>
        </p:txBody>
      </p:sp>
      <p:sp>
        <p:nvSpPr>
          <p:cNvPr id="32" name="Google Shape;489;p43">
            <a:extLst>
              <a:ext uri="{FF2B5EF4-FFF2-40B4-BE49-F238E27FC236}">
                <a16:creationId xmlns:a16="http://schemas.microsoft.com/office/drawing/2014/main" id="{FF83E902-F76C-7827-5B70-CE131611B3EB}"/>
              </a:ext>
            </a:extLst>
          </p:cNvPr>
          <p:cNvSpPr/>
          <p:nvPr/>
        </p:nvSpPr>
        <p:spPr>
          <a:xfrm>
            <a:off x="5589209" y="6417000"/>
            <a:ext cx="573752" cy="4410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24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ea typeface="Poppins SemiBold"/>
                <a:cs typeface="Arial" panose="020B0604020202020204" pitchFamily="34" charset="0"/>
                <a:sym typeface="Poppins SemiBold"/>
              </a:rPr>
              <a:t>8</a:t>
            </a:r>
            <a:endParaRPr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ea typeface="Poppins SemiBold"/>
              <a:cs typeface="Arial" panose="020B0604020202020204" pitchFamily="34" charset="0"/>
              <a:sym typeface="Poppins SemiBold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DB73A7-F37D-8923-608C-AFEF6A7118F0}"/>
              </a:ext>
            </a:extLst>
          </p:cNvPr>
          <p:cNvSpPr txBox="1"/>
          <p:nvPr/>
        </p:nvSpPr>
        <p:spPr>
          <a:xfrm>
            <a:off x="5314952" y="1627222"/>
            <a:ext cx="6229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Y" sz="3600" dirty="0">
                <a:latin typeface="Traditional Arabic" panose="02020603050405020304" pitchFamily="18" charset="-78"/>
                <a:cs typeface="Traditional Arabic" panose="02020603050405020304" pitchFamily="18" charset="-78"/>
              </a:rPr>
              <a:t>تقدم المنهجية الصحيحة نظاماً:</a:t>
            </a:r>
          </a:p>
        </p:txBody>
      </p:sp>
    </p:spTree>
    <p:extLst>
      <p:ext uri="{BB962C8B-B14F-4D97-AF65-F5344CB8AC3E}">
        <p14:creationId xmlns:p14="http://schemas.microsoft.com/office/powerpoint/2010/main" val="67809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18_Oken_Template_SlidesMania">
  <a:themeElements>
    <a:clrScheme name="Azul cálido">
      <a:dk1>
        <a:srgbClr val="000000"/>
      </a:dk1>
      <a:lt1>
        <a:srgbClr val="FFFFFF"/>
      </a:lt1>
      <a:dk2>
        <a:srgbClr val="171717"/>
      </a:dk2>
      <a:lt2>
        <a:srgbClr val="171717"/>
      </a:lt2>
      <a:accent1>
        <a:srgbClr val="FFC000"/>
      </a:accent1>
      <a:accent2>
        <a:srgbClr val="BF9000"/>
      </a:accent2>
      <a:accent3>
        <a:srgbClr val="FFD966"/>
      </a:accent3>
      <a:accent4>
        <a:srgbClr val="000000"/>
      </a:accent4>
      <a:accent5>
        <a:srgbClr val="FFE599"/>
      </a:accent5>
      <a:accent6>
        <a:srgbClr val="FFFFFF"/>
      </a:accent6>
      <a:hlink>
        <a:srgbClr val="F1C232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troduction to Taxation by Slidesgo">
  <a:themeElements>
    <a:clrScheme name="Simple Light">
      <a:dk1>
        <a:srgbClr val="000000"/>
      </a:dk1>
      <a:lt1>
        <a:srgbClr val="ECECEC"/>
      </a:lt1>
      <a:dk2>
        <a:srgbClr val="DADADA"/>
      </a:dk2>
      <a:lt2>
        <a:srgbClr val="363636"/>
      </a:lt2>
      <a:accent1>
        <a:srgbClr val="F1B42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428</Words>
  <Application>Microsoft Office PowerPoint</Application>
  <PresentationFormat>شاشة عريضة</PresentationFormat>
  <Paragraphs>191</Paragraphs>
  <Slides>33</Slides>
  <Notes>18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16</vt:i4>
      </vt:variant>
      <vt:variant>
        <vt:lpstr>نسق</vt:lpstr>
      </vt:variant>
      <vt:variant>
        <vt:i4>2</vt:i4>
      </vt:variant>
      <vt:variant>
        <vt:lpstr>عناوين الشرائح</vt:lpstr>
      </vt:variant>
      <vt:variant>
        <vt:i4>33</vt:i4>
      </vt:variant>
    </vt:vector>
  </HeadingPairs>
  <TitlesOfParts>
    <vt:vector size="51" baseType="lpstr">
      <vt:lpstr>Montserrat Medium</vt:lpstr>
      <vt:lpstr>Montserrat</vt:lpstr>
      <vt:lpstr>Calibri</vt:lpstr>
      <vt:lpstr>Barlow Condensed</vt:lpstr>
      <vt:lpstr>Poppins Medium</vt:lpstr>
      <vt:lpstr>Wingdings</vt:lpstr>
      <vt:lpstr>Arial</vt:lpstr>
      <vt:lpstr>Nunito Light</vt:lpstr>
      <vt:lpstr>Times New Roman</vt:lpstr>
      <vt:lpstr>Poppins SemiBold</vt:lpstr>
      <vt:lpstr>Lato</vt:lpstr>
      <vt:lpstr>Poppins</vt:lpstr>
      <vt:lpstr>Bebas Neue</vt:lpstr>
      <vt:lpstr>Tahoma</vt:lpstr>
      <vt:lpstr>Traditional Arabic</vt:lpstr>
      <vt:lpstr>Livvic</vt:lpstr>
      <vt:lpstr>0118_Oken_Template_SlidesMania</vt:lpstr>
      <vt:lpstr>Introduction to Taxation by Slidesgo</vt:lpstr>
      <vt:lpstr>مشروع السنة الرابعة بناءنظام ٳدارة تذاكر الصيانة في المعهد العالي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                         </vt:lpstr>
      <vt:lpstr>Domain Layer</vt:lpstr>
      <vt:lpstr>Domain Implementation</vt:lpstr>
      <vt:lpstr>كيف سيتم تخزين الكيانات؟</vt:lpstr>
      <vt:lpstr>Application Layer</vt:lpstr>
      <vt:lpstr>عرض تقديمي في PowerPoint</vt:lpstr>
      <vt:lpstr>Infrastructure Layer</vt:lpstr>
      <vt:lpstr>Repository Implementation</vt:lpstr>
      <vt:lpstr>Notification Filter </vt:lpstr>
      <vt:lpstr>Notifications with SignalR</vt:lpstr>
      <vt:lpstr>SignalR</vt:lpstr>
      <vt:lpstr>Authentication and Authorization</vt:lpstr>
      <vt:lpstr>                         </vt:lpstr>
      <vt:lpstr>Presentation Layer</vt:lpstr>
      <vt:lpstr>Web API</vt:lpstr>
      <vt:lpstr>عرض تقديمي في PowerPoint</vt:lpstr>
      <vt:lpstr>Single Page Application Web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شكراً لإصغائكم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scc</dc:creator>
  <cp:lastModifiedBy>Maher</cp:lastModifiedBy>
  <cp:revision>49</cp:revision>
  <dcterms:modified xsi:type="dcterms:W3CDTF">2025-08-06T19:49:15Z</dcterms:modified>
</cp:coreProperties>
</file>