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mmash" userId="16075ceaae9d185a" providerId="LiveId" clId="{D8F272FA-F713-41A6-B8A4-F56C7B66646F}"/>
    <pc:docChg chg="custSel modSld">
      <pc:chgData name="Ahmad Ammash" userId="16075ceaae9d185a" providerId="LiveId" clId="{D8F272FA-F713-41A6-B8A4-F56C7B66646F}" dt="2022-08-31T09:05:14.309" v="52" actId="1076"/>
      <pc:docMkLst>
        <pc:docMk/>
      </pc:docMkLst>
      <pc:sldChg chg="addSp delSp modSp mod">
        <pc:chgData name="Ahmad Ammash" userId="16075ceaae9d185a" providerId="LiveId" clId="{D8F272FA-F713-41A6-B8A4-F56C7B66646F}" dt="2022-08-31T09:05:14.309" v="52" actId="1076"/>
        <pc:sldMkLst>
          <pc:docMk/>
          <pc:sldMk cId="469259355" sldId="258"/>
        </pc:sldMkLst>
        <pc:spChg chg="mod">
          <ac:chgData name="Ahmad Ammash" userId="16075ceaae9d185a" providerId="LiveId" clId="{D8F272FA-F713-41A6-B8A4-F56C7B66646F}" dt="2022-08-31T09:05:14.309" v="52" actId="1076"/>
          <ac:spMkLst>
            <pc:docMk/>
            <pc:sldMk cId="469259355" sldId="258"/>
            <ac:spMk id="38" creationId="{B9D13480-826E-E7EF-B68E-842684082097}"/>
          </ac:spMkLst>
        </pc:spChg>
        <pc:graphicFrameChg chg="mod modGraphic">
          <ac:chgData name="Ahmad Ammash" userId="16075ceaae9d185a" providerId="LiveId" clId="{D8F272FA-F713-41A6-B8A4-F56C7B66646F}" dt="2022-08-31T09:00:07.563" v="49" actId="14734"/>
          <ac:graphicFrameMkLst>
            <pc:docMk/>
            <pc:sldMk cId="469259355" sldId="258"/>
            <ac:graphicFrameMk id="27" creationId="{627D1046-AA35-B5DB-FBFE-56A5FE2D8184}"/>
          </ac:graphicFrameMkLst>
        </pc:graphicFrameChg>
        <pc:picChg chg="add mod">
          <ac:chgData name="Ahmad Ammash" userId="16075ceaae9d185a" providerId="LiveId" clId="{D8F272FA-F713-41A6-B8A4-F56C7B66646F}" dt="2022-08-31T09:00:00.435" v="47" actId="14100"/>
          <ac:picMkLst>
            <pc:docMk/>
            <pc:sldMk cId="469259355" sldId="258"/>
            <ac:picMk id="4" creationId="{5D6DD9B6-EC01-730E-393A-52F3829ACFB4}"/>
          </ac:picMkLst>
        </pc:picChg>
        <pc:picChg chg="add mod">
          <ac:chgData name="Ahmad Ammash" userId="16075ceaae9d185a" providerId="LiveId" clId="{D8F272FA-F713-41A6-B8A4-F56C7B66646F}" dt="2022-08-31T09:00:03.243" v="48" actId="14100"/>
          <ac:picMkLst>
            <pc:docMk/>
            <pc:sldMk cId="469259355" sldId="258"/>
            <ac:picMk id="6" creationId="{54782DFC-BCD7-FCFB-A88F-464EA0D8EBD0}"/>
          </ac:picMkLst>
        </pc:picChg>
        <pc:picChg chg="add mod modCrop">
          <ac:chgData name="Ahmad Ammash" userId="16075ceaae9d185a" providerId="LiveId" clId="{D8F272FA-F713-41A6-B8A4-F56C7B66646F}" dt="2022-08-31T09:00:16.659" v="51" actId="14100"/>
          <ac:picMkLst>
            <pc:docMk/>
            <pc:sldMk cId="469259355" sldId="258"/>
            <ac:picMk id="8" creationId="{891414E6-8908-D56A-3173-A06A61B3F0E1}"/>
          </ac:picMkLst>
        </pc:picChg>
        <pc:picChg chg="del">
          <ac:chgData name="Ahmad Ammash" userId="16075ceaae9d185a" providerId="LiveId" clId="{D8F272FA-F713-41A6-B8A4-F56C7B66646F}" dt="2022-08-31T08:56:30.183" v="10" actId="478"/>
          <ac:picMkLst>
            <pc:docMk/>
            <pc:sldMk cId="469259355" sldId="258"/>
            <ac:picMk id="31" creationId="{BC4E1943-D53B-0EBA-01F8-C680D77F9D7B}"/>
          </ac:picMkLst>
        </pc:picChg>
        <pc:picChg chg="del">
          <ac:chgData name="Ahmad Ammash" userId="16075ceaae9d185a" providerId="LiveId" clId="{D8F272FA-F713-41A6-B8A4-F56C7B66646F}" dt="2022-08-31T08:55:22.223" v="0" actId="478"/>
          <ac:picMkLst>
            <pc:docMk/>
            <pc:sldMk cId="469259355" sldId="258"/>
            <ac:picMk id="35" creationId="{4E637D4F-853F-02AA-FD81-BD5120A7B49E}"/>
          </ac:picMkLst>
        </pc:picChg>
        <pc:picChg chg="del">
          <ac:chgData name="Ahmad Ammash" userId="16075ceaae9d185a" providerId="LiveId" clId="{D8F272FA-F713-41A6-B8A4-F56C7B66646F}" dt="2022-08-31T08:56:14.684" v="5" actId="478"/>
          <ac:picMkLst>
            <pc:docMk/>
            <pc:sldMk cId="469259355" sldId="258"/>
            <ac:picMk id="37" creationId="{054D25B2-F0A5-E9DA-A237-77759CBD64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7CD6-5221-0A35-BFF1-EDABA87E2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4866-DF01-B6C5-758D-A55130F24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339-CF77-0BEE-2A99-B93AFAF0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9ED6-22DD-F7DA-2214-6C8D2669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B2E3-9D4A-DE1A-EF20-6D302E8E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FE4-B8C8-9532-F241-56BCFFD6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D7AAF-E6A7-07D0-2EF9-FB00A3905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00AF-25AA-2101-7317-C080112E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E30E-AB34-CF0D-D352-2AA44A07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CFFB-CC25-AA6B-A8C0-34610B6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8B547-0DE2-9F65-57D3-39D05B9F6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AA42-E802-28EA-5C76-C2C889D3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DD7-F076-7240-01C2-52D3563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C6FD-47CC-65DF-19A0-2D549CB6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8455-B5AA-91D9-9B9A-382BE973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62F-6FD2-908C-36B9-EC272A73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A1E7-0D1C-DF74-3FA6-0DC298DA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7A5E-4740-8A1F-C6CF-22F1046D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B91A-1EBC-D384-9EF4-E606DCC0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6BDC-62A4-86EE-D293-D36E69FC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1D09-AAAC-4323-3102-2F16031A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9EF88-80DC-7BD1-8C16-84AC4848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9506-C551-8021-17C6-9A3E354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C0EC-EBBF-7ECC-2AF7-F7C657FF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E453-93AE-F65D-2598-D16196A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AFB0-4C2C-F532-5860-2A1EA44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A915-DC1F-7F17-B373-43F82219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FB18-19F5-0461-F0F7-583B7D63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8C95-54C4-28B5-4FDD-AD27E992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E30B3-8C59-7595-7F36-EC57BBD9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4B3C-7F6D-4EB7-0000-42E1EA60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8F91-673E-8B32-EB27-471FC7C5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AD61-DF5B-093B-5AA9-787514F4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433F-8EFE-854D-FABF-6A70C9E19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41E97-D98D-66B8-8F45-A0BC7E6DC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9FFC9-5CE1-AD9A-DA16-7497358D5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507E8-CFDE-4FB9-5B98-66430A46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89BE6-0FC0-E149-F21F-CAD5D67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092DD-0080-994E-B397-F92755D4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358F-43B3-19DC-167C-640CDA93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99DB-139E-3C36-9D9C-472FD0D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ABB2-C8D2-27A4-D93D-0C99C423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D7FD8-76AF-DD86-1A1A-6B7B2888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061CF-3D79-D321-8808-FC88E3B4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80DFE-8E30-7F94-8C35-69992C6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CEDE-7741-1A6A-66EA-B30874E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3233-5521-208B-626D-90A6BCFA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C2B6-10DD-C426-E947-78911013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F8E08-38E2-E85C-373F-B8C87A5B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9E5B-2CD7-5826-F67F-5E7A2B88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9F0C-4E76-63EB-0A4B-BB376243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5B01-2E54-6CC7-C40E-D98DB140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1D7B-4235-F4AD-C6A2-2CC4E68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42553-6B95-B0BF-D403-957A69F3B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DD344-8836-C460-0A9E-CEDC7572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26D4-5884-EB71-0C08-A04678D6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0A689-B1A3-B767-095A-B6F0C0A0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CAE-CBF7-CA3E-D804-8D281049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59642-7300-9A8D-8985-8FC3DC26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3276-FFFC-6BC7-4150-71C8B511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5CB2-3790-2BAD-BB76-D644D2DCF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8CDA-65AE-4FB0-9D1A-A561D41ACDA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E8F0-32A5-B89A-2E59-7F3D580A9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41BF-7090-20F3-0972-047A39D3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2AD8-0C71-4109-9683-8740E87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C6D-B7C9-621D-01DB-E4BA3CA1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2091"/>
          </a:xfrm>
        </p:spPr>
        <p:txBody>
          <a:bodyPr>
            <a:noAutofit/>
          </a:bodyPr>
          <a:lstStyle/>
          <a:p>
            <a:r>
              <a:rPr lang="en-US" sz="2300" dirty="0"/>
              <a:t>Environmental factors have a similar effect on Bicycle Demand from Casual &amp; Registered users alike.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627D1046-AA35-B5DB-FBFE-56A5FE2D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90235"/>
              </p:ext>
            </p:extLst>
          </p:nvPr>
        </p:nvGraphicFramePr>
        <p:xfrm>
          <a:off x="0" y="1311215"/>
          <a:ext cx="10188692" cy="54666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52491">
                  <a:extLst>
                    <a:ext uri="{9D8B030D-6E8A-4147-A177-3AD203B41FA5}">
                      <a16:colId xmlns:a16="http://schemas.microsoft.com/office/drawing/2014/main" val="1298967954"/>
                    </a:ext>
                  </a:extLst>
                </a:gridCol>
                <a:gridCol w="6436201">
                  <a:extLst>
                    <a:ext uri="{9D8B030D-6E8A-4147-A177-3AD203B41FA5}">
                      <a16:colId xmlns:a16="http://schemas.microsoft.com/office/drawing/2014/main" val="1284689879"/>
                    </a:ext>
                  </a:extLst>
                </a:gridCol>
              </a:tblGrid>
              <a:tr h="2733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2304"/>
                  </a:ext>
                </a:extLst>
              </a:tr>
              <a:tr h="2733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5598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D13480-826E-E7EF-B68E-842684082097}"/>
              </a:ext>
            </a:extLst>
          </p:cNvPr>
          <p:cNvSpPr txBox="1"/>
          <p:nvPr/>
        </p:nvSpPr>
        <p:spPr>
          <a:xfrm>
            <a:off x="-1" y="431083"/>
            <a:ext cx="1216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Method:</a:t>
            </a:r>
            <a:r>
              <a:rPr lang="en-US" sz="1600" dirty="0"/>
              <a:t> Studying demand on bicycles from Casual vs Registered users throughout the year and with varying environmental conditions.</a:t>
            </a:r>
          </a:p>
          <a:p>
            <a:r>
              <a:rPr lang="en-US" sz="1600" u="sng" dirty="0"/>
              <a:t>Findings: </a:t>
            </a:r>
            <a:r>
              <a:rPr lang="en-US" sz="1600" dirty="0"/>
              <a:t>The overall demand on bicycles drops during Seasons 1 and 4 (Spring and Winter). The demand also drops at the extreme values of temperature, humidity and wind speed.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A7BEB3-577B-A52C-FC8E-9B93B5D79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15" t="-369" r="1809"/>
          <a:stretch/>
        </p:blipFill>
        <p:spPr>
          <a:xfrm>
            <a:off x="10188691" y="4092046"/>
            <a:ext cx="2003309" cy="227761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561DC8-85AA-8EB3-F623-16674F463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97" b="13538"/>
          <a:stretch/>
        </p:blipFill>
        <p:spPr>
          <a:xfrm>
            <a:off x="10188691" y="1759930"/>
            <a:ext cx="2003309" cy="189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D9B6-EC01-730E-393A-52F3829A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09525"/>
            <a:ext cx="3752492" cy="2727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82DFC-BCD7-FCFB-A88F-464EA0D8E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37360"/>
            <a:ext cx="3752492" cy="2787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414E6-8908-D56A-3173-A06A61B3F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2"/>
          <a:stretch/>
        </p:blipFill>
        <p:spPr>
          <a:xfrm>
            <a:off x="3752492" y="1312905"/>
            <a:ext cx="6436198" cy="54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70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Environmental factors have a similar effect on Bicycle Demand from Casual &amp; Registered users alike.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factors have a similar effect on Bicycle Demand from Casual &amp; Registered users alike.</dc:title>
  <dc:creator>Ahmad Ammash</dc:creator>
  <cp:lastModifiedBy>Ahmad Ammash</cp:lastModifiedBy>
  <cp:revision>1</cp:revision>
  <dcterms:created xsi:type="dcterms:W3CDTF">2022-08-28T08:42:41Z</dcterms:created>
  <dcterms:modified xsi:type="dcterms:W3CDTF">2022-08-31T09:05:24Z</dcterms:modified>
</cp:coreProperties>
</file>