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77" r:id="rId5"/>
    <p:sldId id="278" r:id="rId6"/>
    <p:sldId id="280" r:id="rId7"/>
    <p:sldId id="283" r:id="rId8"/>
    <p:sldId id="279" r:id="rId9"/>
    <p:sldId id="285" r:id="rId10"/>
    <p:sldId id="286" r:id="rId11"/>
    <p:sldId id="287" r:id="rId12"/>
    <p:sldId id="289" r:id="rId13"/>
    <p:sldId id="290"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7" autoAdjust="0"/>
    <p:restoredTop sz="95220" autoAdjust="0"/>
  </p:normalViewPr>
  <p:slideViewPr>
    <p:cSldViewPr snapToGrid="0">
      <p:cViewPr varScale="1">
        <p:scale>
          <a:sx n="89" d="100"/>
          <a:sy n="89" d="100"/>
        </p:scale>
        <p:origin x="283" y="72"/>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mmash" userId="16075ceaae9d185a" providerId="LiveId" clId="{FADE06D9-45E1-4691-9E3E-D4EA3F51FA50}"/>
    <pc:docChg chg="undo custSel addSld delSld modSld sldOrd">
      <pc:chgData name="Ahmad Ammash" userId="16075ceaae9d185a" providerId="LiveId" clId="{FADE06D9-45E1-4691-9E3E-D4EA3F51FA50}" dt="2022-09-05T08:24:27.693" v="6849" actId="1076"/>
      <pc:docMkLst>
        <pc:docMk/>
      </pc:docMkLst>
      <pc:sldChg chg="addSp delSp modSp del mod modClrScheme chgLayout">
        <pc:chgData name="Ahmad Ammash" userId="16075ceaae9d185a" providerId="LiveId" clId="{FADE06D9-45E1-4691-9E3E-D4EA3F51FA50}" dt="2022-09-04T20:29:30.456" v="189" actId="2696"/>
        <pc:sldMkLst>
          <pc:docMk/>
          <pc:sldMk cId="939156376" sldId="278"/>
        </pc:sldMkLst>
        <pc:spChg chg="mod ord">
          <ac:chgData name="Ahmad Ammash" userId="16075ceaae9d185a" providerId="LiveId" clId="{FADE06D9-45E1-4691-9E3E-D4EA3F51FA50}" dt="2022-09-04T20:28:40.204" v="181" actId="700"/>
          <ac:spMkLst>
            <pc:docMk/>
            <pc:sldMk cId="939156376" sldId="278"/>
            <ac:spMk id="2" creationId="{F72EE983-07E0-6DFE-4FB6-94529AF81171}"/>
          </ac:spMkLst>
        </pc:spChg>
        <pc:spChg chg="mod ord">
          <ac:chgData name="Ahmad Ammash" userId="16075ceaae9d185a" providerId="LiveId" clId="{FADE06D9-45E1-4691-9E3E-D4EA3F51FA50}" dt="2022-09-04T20:29:22.054" v="188" actId="6549"/>
          <ac:spMkLst>
            <pc:docMk/>
            <pc:sldMk cId="939156376" sldId="278"/>
            <ac:spMk id="3" creationId="{96EF75C8-438A-FA40-05DB-D7928C479A1A}"/>
          </ac:spMkLst>
        </pc:spChg>
        <pc:spChg chg="add del mod">
          <ac:chgData name="Ahmad Ammash" userId="16075ceaae9d185a" providerId="LiveId" clId="{FADE06D9-45E1-4691-9E3E-D4EA3F51FA50}" dt="2022-09-04T20:23:19.607" v="20" actId="931"/>
          <ac:spMkLst>
            <pc:docMk/>
            <pc:sldMk cId="939156376" sldId="278"/>
            <ac:spMk id="7" creationId="{06096276-F3E8-76F8-0B17-A27FB9E72737}"/>
          </ac:spMkLst>
        </pc:spChg>
        <pc:spChg chg="add del mod">
          <ac:chgData name="Ahmad Ammash" userId="16075ceaae9d185a" providerId="LiveId" clId="{FADE06D9-45E1-4691-9E3E-D4EA3F51FA50}" dt="2022-09-04T20:22:00.598" v="6" actId="26606"/>
          <ac:spMkLst>
            <pc:docMk/>
            <pc:sldMk cId="939156376" sldId="278"/>
            <ac:spMk id="10" creationId="{42362A58-84EE-C9DA-FC7A-DC74249C8F76}"/>
          </ac:spMkLst>
        </pc:spChg>
        <pc:spChg chg="add del mod">
          <ac:chgData name="Ahmad Ammash" userId="16075ceaae9d185a" providerId="LiveId" clId="{FADE06D9-45E1-4691-9E3E-D4EA3F51FA50}" dt="2022-09-04T20:23:24.284" v="23" actId="26606"/>
          <ac:spMkLst>
            <pc:docMk/>
            <pc:sldMk cId="939156376" sldId="278"/>
            <ac:spMk id="11" creationId="{1BB75E09-106C-E2A3-E41E-19C6D7039332}"/>
          </ac:spMkLst>
        </pc:spChg>
        <pc:spChg chg="add del mod">
          <ac:chgData name="Ahmad Ammash" userId="16075ceaae9d185a" providerId="LiveId" clId="{FADE06D9-45E1-4691-9E3E-D4EA3F51FA50}" dt="2022-09-04T20:22:00.598" v="6" actId="26606"/>
          <ac:spMkLst>
            <pc:docMk/>
            <pc:sldMk cId="939156376" sldId="278"/>
            <ac:spMk id="12" creationId="{867D0D6F-104E-6808-8E2F-F60F1D9C4F18}"/>
          </ac:spMkLst>
        </pc:spChg>
        <pc:spChg chg="add del mod">
          <ac:chgData name="Ahmad Ammash" userId="16075ceaae9d185a" providerId="LiveId" clId="{FADE06D9-45E1-4691-9E3E-D4EA3F51FA50}" dt="2022-09-04T20:23:24.284" v="23" actId="26606"/>
          <ac:spMkLst>
            <pc:docMk/>
            <pc:sldMk cId="939156376" sldId="278"/>
            <ac:spMk id="13" creationId="{3A09A8CD-34A3-DEFD-936E-1D65AF0CDED3}"/>
          </ac:spMkLst>
        </pc:spChg>
        <pc:spChg chg="add del mod">
          <ac:chgData name="Ahmad Ammash" userId="16075ceaae9d185a" providerId="LiveId" clId="{FADE06D9-45E1-4691-9E3E-D4EA3F51FA50}" dt="2022-09-04T20:22:00.598" v="6" actId="26606"/>
          <ac:spMkLst>
            <pc:docMk/>
            <pc:sldMk cId="939156376" sldId="278"/>
            <ac:spMk id="14" creationId="{5CC85439-438C-FCDB-E64C-35E39250758D}"/>
          </ac:spMkLst>
        </pc:spChg>
        <pc:spChg chg="add del mod">
          <ac:chgData name="Ahmad Ammash" userId="16075ceaae9d185a" providerId="LiveId" clId="{FADE06D9-45E1-4691-9E3E-D4EA3F51FA50}" dt="2022-09-04T20:23:24.284" v="23" actId="26606"/>
          <ac:spMkLst>
            <pc:docMk/>
            <pc:sldMk cId="939156376" sldId="278"/>
            <ac:spMk id="15" creationId="{7474FD0E-BC69-9DF3-9075-0BEB82330503}"/>
          </ac:spMkLst>
        </pc:spChg>
        <pc:spChg chg="add del mod">
          <ac:chgData name="Ahmad Ammash" userId="16075ceaae9d185a" providerId="LiveId" clId="{FADE06D9-45E1-4691-9E3E-D4EA3F51FA50}" dt="2022-09-04T20:22:02.939" v="8" actId="26606"/>
          <ac:spMkLst>
            <pc:docMk/>
            <pc:sldMk cId="939156376" sldId="278"/>
            <ac:spMk id="16" creationId="{B4D66592-4878-C0A8-3147-914071BD7D36}"/>
          </ac:spMkLst>
        </pc:spChg>
        <pc:spChg chg="del">
          <ac:chgData name="Ahmad Ammash" userId="16075ceaae9d185a" providerId="LiveId" clId="{FADE06D9-45E1-4691-9E3E-D4EA3F51FA50}" dt="2022-09-04T20:21:49.135" v="0" actId="931"/>
          <ac:spMkLst>
            <pc:docMk/>
            <pc:sldMk cId="939156376" sldId="278"/>
            <ac:spMk id="17" creationId="{39050129-39FF-B1A6-A874-FA47ABF180F8}"/>
          </ac:spMkLst>
        </pc:spChg>
        <pc:spChg chg="add del mod">
          <ac:chgData name="Ahmad Ammash" userId="16075ceaae9d185a" providerId="LiveId" clId="{FADE06D9-45E1-4691-9E3E-D4EA3F51FA50}" dt="2022-09-04T20:22:02.939" v="8" actId="26606"/>
          <ac:spMkLst>
            <pc:docMk/>
            <pc:sldMk cId="939156376" sldId="278"/>
            <ac:spMk id="18" creationId="{E23D56AF-923E-C943-B80F-013B2FE22A7A}"/>
          </ac:spMkLst>
        </pc:spChg>
        <pc:spChg chg="add del mod">
          <ac:chgData name="Ahmad Ammash" userId="16075ceaae9d185a" providerId="LiveId" clId="{FADE06D9-45E1-4691-9E3E-D4EA3F51FA50}" dt="2022-09-04T20:22:02.939" v="8" actId="26606"/>
          <ac:spMkLst>
            <pc:docMk/>
            <pc:sldMk cId="939156376" sldId="278"/>
            <ac:spMk id="19" creationId="{F2E75524-137E-E6C9-EDF7-1F7C9304B0AC}"/>
          </ac:spMkLst>
        </pc:spChg>
        <pc:spChg chg="add del">
          <ac:chgData name="Ahmad Ammash" userId="16075ceaae9d185a" providerId="LiveId" clId="{FADE06D9-45E1-4691-9E3E-D4EA3F51FA50}" dt="2022-09-04T20:23:25.779" v="25" actId="26606"/>
          <ac:spMkLst>
            <pc:docMk/>
            <pc:sldMk cId="939156376" sldId="278"/>
            <ac:spMk id="20" creationId="{5B813A69-9301-B46F-6EA6-B3DEE25510B6}"/>
          </ac:spMkLst>
        </pc:spChg>
        <pc:spChg chg="add del">
          <ac:chgData name="Ahmad Ammash" userId="16075ceaae9d185a" providerId="LiveId" clId="{FADE06D9-45E1-4691-9E3E-D4EA3F51FA50}" dt="2022-09-04T20:23:25.779" v="25" actId="26606"/>
          <ac:spMkLst>
            <pc:docMk/>
            <pc:sldMk cId="939156376" sldId="278"/>
            <ac:spMk id="21" creationId="{742F5DD4-F78F-F412-68DF-7AD8731B4CDA}"/>
          </ac:spMkLst>
        </pc:spChg>
        <pc:spChg chg="add del">
          <ac:chgData name="Ahmad Ammash" userId="16075ceaae9d185a" providerId="LiveId" clId="{FADE06D9-45E1-4691-9E3E-D4EA3F51FA50}" dt="2022-09-04T20:23:25.779" v="25" actId="26606"/>
          <ac:spMkLst>
            <pc:docMk/>
            <pc:sldMk cId="939156376" sldId="278"/>
            <ac:spMk id="22" creationId="{930C4F5F-5D01-778E-148A-9C8600111D98}"/>
          </ac:spMkLst>
        </pc:spChg>
        <pc:spChg chg="add mod">
          <ac:chgData name="Ahmad Ammash" userId="16075ceaae9d185a" providerId="LiveId" clId="{FADE06D9-45E1-4691-9E3E-D4EA3F51FA50}" dt="2022-09-04T20:28:42.364" v="182" actId="1076"/>
          <ac:spMkLst>
            <pc:docMk/>
            <pc:sldMk cId="939156376" sldId="278"/>
            <ac:spMk id="23" creationId="{DEFD5683-6A76-4D4C-3B9A-EE6836940AA6}"/>
          </ac:spMkLst>
        </pc:spChg>
        <pc:spChg chg="add del mod">
          <ac:chgData name="Ahmad Ammash" userId="16075ceaae9d185a" providerId="LiveId" clId="{FADE06D9-45E1-4691-9E3E-D4EA3F51FA50}" dt="2022-09-04T20:23:27.603" v="27" actId="26606"/>
          <ac:spMkLst>
            <pc:docMk/>
            <pc:sldMk cId="939156376" sldId="278"/>
            <ac:spMk id="24" creationId="{F4A2B404-4E0C-D8CA-7CDB-752C7D37BE0F}"/>
          </ac:spMkLst>
        </pc:spChg>
        <pc:spChg chg="add del mod">
          <ac:chgData name="Ahmad Ammash" userId="16075ceaae9d185a" providerId="LiveId" clId="{FADE06D9-45E1-4691-9E3E-D4EA3F51FA50}" dt="2022-09-04T20:23:27.603" v="27" actId="26606"/>
          <ac:spMkLst>
            <pc:docMk/>
            <pc:sldMk cId="939156376" sldId="278"/>
            <ac:spMk id="25" creationId="{61EEA1C3-470C-EDE0-E998-773D384034F6}"/>
          </ac:spMkLst>
        </pc:spChg>
        <pc:spChg chg="add del mod">
          <ac:chgData name="Ahmad Ammash" userId="16075ceaae9d185a" providerId="LiveId" clId="{FADE06D9-45E1-4691-9E3E-D4EA3F51FA50}" dt="2022-09-04T20:23:27.603" v="27" actId="26606"/>
          <ac:spMkLst>
            <pc:docMk/>
            <pc:sldMk cId="939156376" sldId="278"/>
            <ac:spMk id="26" creationId="{381ABF69-A1FE-4E25-6B8C-E551EF4F34EB}"/>
          </ac:spMkLst>
        </pc:spChg>
        <pc:spChg chg="add del mod">
          <ac:chgData name="Ahmad Ammash" userId="16075ceaae9d185a" providerId="LiveId" clId="{FADE06D9-45E1-4691-9E3E-D4EA3F51FA50}" dt="2022-09-04T20:23:27.603" v="27" actId="26606"/>
          <ac:spMkLst>
            <pc:docMk/>
            <pc:sldMk cId="939156376" sldId="278"/>
            <ac:spMk id="27" creationId="{7BABDE98-892C-599B-6B5B-C6D867BFF118}"/>
          </ac:spMkLst>
        </pc:spChg>
        <pc:spChg chg="add del mod">
          <ac:chgData name="Ahmad Ammash" userId="16075ceaae9d185a" providerId="LiveId" clId="{FADE06D9-45E1-4691-9E3E-D4EA3F51FA50}" dt="2022-09-04T20:23:27.603" v="27" actId="26606"/>
          <ac:spMkLst>
            <pc:docMk/>
            <pc:sldMk cId="939156376" sldId="278"/>
            <ac:spMk id="28" creationId="{E46BEDFA-471A-5ED6-364D-71C543BD36E9}"/>
          </ac:spMkLst>
        </pc:spChg>
        <pc:spChg chg="add del mod">
          <ac:chgData name="Ahmad Ammash" userId="16075ceaae9d185a" providerId="LiveId" clId="{FADE06D9-45E1-4691-9E3E-D4EA3F51FA50}" dt="2022-09-04T20:23:27.603" v="27" actId="26606"/>
          <ac:spMkLst>
            <pc:docMk/>
            <pc:sldMk cId="939156376" sldId="278"/>
            <ac:spMk id="29" creationId="{49E86921-A510-71F8-5F45-1B06DC1ACA3D}"/>
          </ac:spMkLst>
        </pc:spChg>
        <pc:spChg chg="add del mod">
          <ac:chgData name="Ahmad Ammash" userId="16075ceaae9d185a" providerId="LiveId" clId="{FADE06D9-45E1-4691-9E3E-D4EA3F51FA50}" dt="2022-09-04T20:23:27.603" v="27" actId="26606"/>
          <ac:spMkLst>
            <pc:docMk/>
            <pc:sldMk cId="939156376" sldId="278"/>
            <ac:spMk id="30" creationId="{D7885904-B87D-2952-8241-3B43A426E556}"/>
          </ac:spMkLst>
        </pc:spChg>
        <pc:spChg chg="add del mod">
          <ac:chgData name="Ahmad Ammash" userId="16075ceaae9d185a" providerId="LiveId" clId="{FADE06D9-45E1-4691-9E3E-D4EA3F51FA50}" dt="2022-09-04T20:23:27.603" v="27" actId="26606"/>
          <ac:spMkLst>
            <pc:docMk/>
            <pc:sldMk cId="939156376" sldId="278"/>
            <ac:spMk id="31" creationId="{69AA8C36-059B-D74E-EE60-5F318FA21856}"/>
          </ac:spMkLst>
        </pc:spChg>
        <pc:spChg chg="add del mod">
          <ac:chgData name="Ahmad Ammash" userId="16075ceaae9d185a" providerId="LiveId" clId="{FADE06D9-45E1-4691-9E3E-D4EA3F51FA50}" dt="2022-09-04T20:23:27.603" v="27" actId="26606"/>
          <ac:spMkLst>
            <pc:docMk/>
            <pc:sldMk cId="939156376" sldId="278"/>
            <ac:spMk id="32" creationId="{402AB3C8-57EE-DD1E-924E-5CE476255AA1}"/>
          </ac:spMkLst>
        </pc:spChg>
        <pc:spChg chg="add del mod">
          <ac:chgData name="Ahmad Ammash" userId="16075ceaae9d185a" providerId="LiveId" clId="{FADE06D9-45E1-4691-9E3E-D4EA3F51FA50}" dt="2022-09-04T20:23:27.603" v="27" actId="26606"/>
          <ac:spMkLst>
            <pc:docMk/>
            <pc:sldMk cId="939156376" sldId="278"/>
            <ac:spMk id="33" creationId="{9E8B79B6-00D3-8DF8-403C-1A9A90D41EDA}"/>
          </ac:spMkLst>
        </pc:spChg>
        <pc:spChg chg="add del mod">
          <ac:chgData name="Ahmad Ammash" userId="16075ceaae9d185a" providerId="LiveId" clId="{FADE06D9-45E1-4691-9E3E-D4EA3F51FA50}" dt="2022-09-04T20:23:29.451" v="29" actId="26606"/>
          <ac:spMkLst>
            <pc:docMk/>
            <pc:sldMk cId="939156376" sldId="278"/>
            <ac:spMk id="35" creationId="{EAACC98D-4433-49DB-2230-A76735D3473B}"/>
          </ac:spMkLst>
        </pc:spChg>
        <pc:spChg chg="add del mod">
          <ac:chgData name="Ahmad Ammash" userId="16075ceaae9d185a" providerId="LiveId" clId="{FADE06D9-45E1-4691-9E3E-D4EA3F51FA50}" dt="2022-09-04T20:23:29.451" v="29" actId="26606"/>
          <ac:spMkLst>
            <pc:docMk/>
            <pc:sldMk cId="939156376" sldId="278"/>
            <ac:spMk id="36" creationId="{138C4700-188F-44D3-57C8-3C9E84EAC363}"/>
          </ac:spMkLst>
        </pc:spChg>
        <pc:spChg chg="add del mod">
          <ac:chgData name="Ahmad Ammash" userId="16075ceaae9d185a" providerId="LiveId" clId="{FADE06D9-45E1-4691-9E3E-D4EA3F51FA50}" dt="2022-09-04T20:23:29.451" v="29" actId="26606"/>
          <ac:spMkLst>
            <pc:docMk/>
            <pc:sldMk cId="939156376" sldId="278"/>
            <ac:spMk id="37" creationId="{8C3A78FA-FB95-4AA9-6DF6-8AA8E123DE6B}"/>
          </ac:spMkLst>
        </pc:spChg>
        <pc:spChg chg="add del mod">
          <ac:chgData name="Ahmad Ammash" userId="16075ceaae9d185a" providerId="LiveId" clId="{FADE06D9-45E1-4691-9E3E-D4EA3F51FA50}" dt="2022-09-04T20:23:29.451" v="29" actId="26606"/>
          <ac:spMkLst>
            <pc:docMk/>
            <pc:sldMk cId="939156376" sldId="278"/>
            <ac:spMk id="38" creationId="{30705882-0BBE-5E18-9CB4-AC4BECC69975}"/>
          </ac:spMkLst>
        </pc:spChg>
        <pc:spChg chg="add del mod">
          <ac:chgData name="Ahmad Ammash" userId="16075ceaae9d185a" providerId="LiveId" clId="{FADE06D9-45E1-4691-9E3E-D4EA3F51FA50}" dt="2022-09-04T20:23:29.451" v="29" actId="26606"/>
          <ac:spMkLst>
            <pc:docMk/>
            <pc:sldMk cId="939156376" sldId="278"/>
            <ac:spMk id="39" creationId="{1C4E6332-592C-EA1A-F94E-08C407586269}"/>
          </ac:spMkLst>
        </pc:spChg>
        <pc:spChg chg="add del mod">
          <ac:chgData name="Ahmad Ammash" userId="16075ceaae9d185a" providerId="LiveId" clId="{FADE06D9-45E1-4691-9E3E-D4EA3F51FA50}" dt="2022-09-04T20:23:29.451" v="29" actId="26606"/>
          <ac:spMkLst>
            <pc:docMk/>
            <pc:sldMk cId="939156376" sldId="278"/>
            <ac:spMk id="40" creationId="{FE5FEC56-EC7F-25B6-C9B3-402C1984240C}"/>
          </ac:spMkLst>
        </pc:spChg>
        <pc:spChg chg="add del mod">
          <ac:chgData name="Ahmad Ammash" userId="16075ceaae9d185a" providerId="LiveId" clId="{FADE06D9-45E1-4691-9E3E-D4EA3F51FA50}" dt="2022-09-04T20:23:29.451" v="29" actId="26606"/>
          <ac:spMkLst>
            <pc:docMk/>
            <pc:sldMk cId="939156376" sldId="278"/>
            <ac:spMk id="41" creationId="{B3863109-2047-0573-0F06-54843720408E}"/>
          </ac:spMkLst>
        </pc:spChg>
        <pc:spChg chg="add del mod">
          <ac:chgData name="Ahmad Ammash" userId="16075ceaae9d185a" providerId="LiveId" clId="{FADE06D9-45E1-4691-9E3E-D4EA3F51FA50}" dt="2022-09-04T20:23:29.451" v="29" actId="26606"/>
          <ac:spMkLst>
            <pc:docMk/>
            <pc:sldMk cId="939156376" sldId="278"/>
            <ac:spMk id="42" creationId="{A6A41028-2A28-C1FA-9F50-6DC06618D3FE}"/>
          </ac:spMkLst>
        </pc:spChg>
        <pc:spChg chg="add del mod">
          <ac:chgData name="Ahmad Ammash" userId="16075ceaae9d185a" providerId="LiveId" clId="{FADE06D9-45E1-4691-9E3E-D4EA3F51FA50}" dt="2022-09-04T20:23:29.451" v="29" actId="26606"/>
          <ac:spMkLst>
            <pc:docMk/>
            <pc:sldMk cId="939156376" sldId="278"/>
            <ac:spMk id="43" creationId="{6DEAACA5-36A1-9BE4-111E-CCC3D9279D39}"/>
          </ac:spMkLst>
        </pc:spChg>
        <pc:spChg chg="add del mod">
          <ac:chgData name="Ahmad Ammash" userId="16075ceaae9d185a" providerId="LiveId" clId="{FADE06D9-45E1-4691-9E3E-D4EA3F51FA50}" dt="2022-09-04T20:23:32.491" v="31" actId="26606"/>
          <ac:spMkLst>
            <pc:docMk/>
            <pc:sldMk cId="939156376" sldId="278"/>
            <ac:spMk id="45" creationId="{36883FD8-E68D-161C-863D-069EE5D03837}"/>
          </ac:spMkLst>
        </pc:spChg>
        <pc:spChg chg="add del mod">
          <ac:chgData name="Ahmad Ammash" userId="16075ceaae9d185a" providerId="LiveId" clId="{FADE06D9-45E1-4691-9E3E-D4EA3F51FA50}" dt="2022-09-04T20:23:32.491" v="31" actId="26606"/>
          <ac:spMkLst>
            <pc:docMk/>
            <pc:sldMk cId="939156376" sldId="278"/>
            <ac:spMk id="46" creationId="{C0C4AD16-FCF6-F9A5-5730-ECEDA1AD083C}"/>
          </ac:spMkLst>
        </pc:spChg>
        <pc:spChg chg="add del mod">
          <ac:chgData name="Ahmad Ammash" userId="16075ceaae9d185a" providerId="LiveId" clId="{FADE06D9-45E1-4691-9E3E-D4EA3F51FA50}" dt="2022-09-04T20:23:32.491" v="31" actId="26606"/>
          <ac:spMkLst>
            <pc:docMk/>
            <pc:sldMk cId="939156376" sldId="278"/>
            <ac:spMk id="47" creationId="{BB5F7104-39E7-6A3D-069C-C86F79A1CD91}"/>
          </ac:spMkLst>
        </pc:spChg>
        <pc:spChg chg="add del mod">
          <ac:chgData name="Ahmad Ammash" userId="16075ceaae9d185a" providerId="LiveId" clId="{FADE06D9-45E1-4691-9E3E-D4EA3F51FA50}" dt="2022-09-04T20:24:19.353" v="46" actId="478"/>
          <ac:spMkLst>
            <pc:docMk/>
            <pc:sldMk cId="939156376" sldId="278"/>
            <ac:spMk id="49" creationId="{1BB75E09-106C-E2A3-E41E-19C6D7039332}"/>
          </ac:spMkLst>
        </pc:spChg>
        <pc:spChg chg="add del mod">
          <ac:chgData name="Ahmad Ammash" userId="16075ceaae9d185a" providerId="LiveId" clId="{FADE06D9-45E1-4691-9E3E-D4EA3F51FA50}" dt="2022-09-04T20:24:17.155" v="45" actId="478"/>
          <ac:spMkLst>
            <pc:docMk/>
            <pc:sldMk cId="939156376" sldId="278"/>
            <ac:spMk id="50" creationId="{3A09A8CD-34A3-DEFD-936E-1D65AF0CDED3}"/>
          </ac:spMkLst>
        </pc:spChg>
        <pc:spChg chg="add mod ord">
          <ac:chgData name="Ahmad Ammash" userId="16075ceaae9d185a" providerId="LiveId" clId="{FADE06D9-45E1-4691-9E3E-D4EA3F51FA50}" dt="2022-09-04T20:28:40.204" v="181" actId="700"/>
          <ac:spMkLst>
            <pc:docMk/>
            <pc:sldMk cId="939156376" sldId="278"/>
            <ac:spMk id="51" creationId="{7474FD0E-BC69-9DF3-9075-0BEB82330503}"/>
          </ac:spMkLst>
        </pc:spChg>
        <pc:picChg chg="add del mod ord">
          <ac:chgData name="Ahmad Ammash" userId="16075ceaae9d185a" providerId="LiveId" clId="{FADE06D9-45E1-4691-9E3E-D4EA3F51FA50}" dt="2022-09-04T20:23:16.223" v="19" actId="478"/>
          <ac:picMkLst>
            <pc:docMk/>
            <pc:sldMk cId="939156376" sldId="278"/>
            <ac:picMk id="5" creationId="{D17BB1DA-0B4F-B5DA-7B60-4EBB8469F25F}"/>
          </ac:picMkLst>
        </pc:picChg>
        <pc:picChg chg="add mod ord modCrop">
          <ac:chgData name="Ahmad Ammash" userId="16075ceaae9d185a" providerId="LiveId" clId="{FADE06D9-45E1-4691-9E3E-D4EA3F51FA50}" dt="2022-09-04T20:28:40.204" v="181" actId="700"/>
          <ac:picMkLst>
            <pc:docMk/>
            <pc:sldMk cId="939156376" sldId="278"/>
            <ac:picMk id="9" creationId="{5175ABA3-8A5E-0225-34CD-E9E9543BD26B}"/>
          </ac:picMkLst>
        </pc:picChg>
      </pc:sldChg>
      <pc:sldChg chg="addSp delSp modSp new mod">
        <pc:chgData name="Ahmad Ammash" userId="16075ceaae9d185a" providerId="LiveId" clId="{FADE06D9-45E1-4691-9E3E-D4EA3F51FA50}" dt="2022-09-05T06:41:53.674" v="1389" actId="1076"/>
        <pc:sldMkLst>
          <pc:docMk/>
          <pc:sldMk cId="1775100145" sldId="278"/>
        </pc:sldMkLst>
        <pc:spChg chg="mod">
          <ac:chgData name="Ahmad Ammash" userId="16075ceaae9d185a" providerId="LiveId" clId="{FADE06D9-45E1-4691-9E3E-D4EA3F51FA50}" dt="2022-09-04T20:33:40.544" v="383" actId="313"/>
          <ac:spMkLst>
            <pc:docMk/>
            <pc:sldMk cId="1775100145" sldId="278"/>
            <ac:spMk id="2" creationId="{74DA756C-B7F1-D5C0-C6CB-4BB0B04423AF}"/>
          </ac:spMkLst>
        </pc:spChg>
        <pc:spChg chg="mod">
          <ac:chgData name="Ahmad Ammash" userId="16075ceaae9d185a" providerId="LiveId" clId="{FADE06D9-45E1-4691-9E3E-D4EA3F51FA50}" dt="2022-09-04T20:29:42.283" v="194" actId="14100"/>
          <ac:spMkLst>
            <pc:docMk/>
            <pc:sldMk cId="1775100145" sldId="278"/>
            <ac:spMk id="3" creationId="{5D311F17-5986-29C8-09E7-DC03BAABAAA6}"/>
          </ac:spMkLst>
        </pc:spChg>
        <pc:spChg chg="del">
          <ac:chgData name="Ahmad Ammash" userId="16075ceaae9d185a" providerId="LiveId" clId="{FADE06D9-45E1-4691-9E3E-D4EA3F51FA50}" dt="2022-09-04T20:29:48.750" v="203" actId="931"/>
          <ac:spMkLst>
            <pc:docMk/>
            <pc:sldMk cId="1775100145" sldId="278"/>
            <ac:spMk id="4" creationId="{99BC5DCB-B66F-4EE9-F6FF-631B665A36BA}"/>
          </ac:spMkLst>
        </pc:spChg>
        <pc:spChg chg="del">
          <ac:chgData name="Ahmad Ammash" userId="16075ceaae9d185a" providerId="LiveId" clId="{FADE06D9-45E1-4691-9E3E-D4EA3F51FA50}" dt="2022-09-04T20:30:44.203" v="213" actId="478"/>
          <ac:spMkLst>
            <pc:docMk/>
            <pc:sldMk cId="1775100145" sldId="278"/>
            <ac:spMk id="5" creationId="{DD1BECDB-5328-15B8-943B-C7009DAD6772}"/>
          </ac:spMkLst>
        </pc:spChg>
        <pc:spChg chg="del">
          <ac:chgData name="Ahmad Ammash" userId="16075ceaae9d185a" providerId="LiveId" clId="{FADE06D9-45E1-4691-9E3E-D4EA3F51FA50}" dt="2022-09-04T20:30:41.890" v="212" actId="478"/>
          <ac:spMkLst>
            <pc:docMk/>
            <pc:sldMk cId="1775100145" sldId="278"/>
            <ac:spMk id="6" creationId="{7BE29C31-313F-48CA-6CD1-6B83D7CC2AA5}"/>
          </ac:spMkLst>
        </pc:spChg>
        <pc:spChg chg="add del mod">
          <ac:chgData name="Ahmad Ammash" userId="16075ceaae9d185a" providerId="LiveId" clId="{FADE06D9-45E1-4691-9E3E-D4EA3F51FA50}" dt="2022-09-04T20:33:51.128" v="385" actId="478"/>
          <ac:spMkLst>
            <pc:docMk/>
            <pc:sldMk cId="1775100145" sldId="278"/>
            <ac:spMk id="10" creationId="{87D5CF15-159B-2068-9E6C-2101F6DB7CCC}"/>
          </ac:spMkLst>
        </pc:spChg>
        <pc:spChg chg="add mod">
          <ac:chgData name="Ahmad Ammash" userId="16075ceaae9d185a" providerId="LiveId" clId="{FADE06D9-45E1-4691-9E3E-D4EA3F51FA50}" dt="2022-09-04T20:32:04.257" v="350" actId="20577"/>
          <ac:spMkLst>
            <pc:docMk/>
            <pc:sldMk cId="1775100145" sldId="278"/>
            <ac:spMk id="12" creationId="{4B281188-581E-FC71-9FFC-D67F28CD9DB2}"/>
          </ac:spMkLst>
        </pc:spChg>
        <pc:spChg chg="add mod">
          <ac:chgData name="Ahmad Ammash" userId="16075ceaae9d185a" providerId="LiveId" clId="{FADE06D9-45E1-4691-9E3E-D4EA3F51FA50}" dt="2022-09-05T06:41:53.674" v="1389" actId="1076"/>
          <ac:spMkLst>
            <pc:docMk/>
            <pc:sldMk cId="1775100145" sldId="278"/>
            <ac:spMk id="13" creationId="{A4CC9CD7-83D3-C9E2-1A07-8539F0C0AEF6}"/>
          </ac:spMkLst>
        </pc:spChg>
        <pc:spChg chg="add mod">
          <ac:chgData name="Ahmad Ammash" userId="16075ceaae9d185a" providerId="LiveId" clId="{FADE06D9-45E1-4691-9E3E-D4EA3F51FA50}" dt="2022-09-04T20:36:55.212" v="677" actId="14100"/>
          <ac:spMkLst>
            <pc:docMk/>
            <pc:sldMk cId="1775100145" sldId="278"/>
            <ac:spMk id="15" creationId="{6F596956-305A-0B4F-24D9-D313814F83E9}"/>
          </ac:spMkLst>
        </pc:spChg>
        <pc:picChg chg="add mod modCrop">
          <ac:chgData name="Ahmad Ammash" userId="16075ceaae9d185a" providerId="LiveId" clId="{FADE06D9-45E1-4691-9E3E-D4EA3F51FA50}" dt="2022-09-04T20:36:46.556" v="676" actId="14100"/>
          <ac:picMkLst>
            <pc:docMk/>
            <pc:sldMk cId="1775100145" sldId="278"/>
            <ac:picMk id="9" creationId="{EFF76F68-4A60-9043-87BA-D2D4F6CCB011}"/>
          </ac:picMkLst>
        </pc:picChg>
      </pc:sldChg>
      <pc:sldChg chg="addSp delSp modSp new mod ord">
        <pc:chgData name="Ahmad Ammash" userId="16075ceaae9d185a" providerId="LiveId" clId="{FADE06D9-45E1-4691-9E3E-D4EA3F51FA50}" dt="2022-09-05T07:39:13.937" v="3480" actId="1076"/>
        <pc:sldMkLst>
          <pc:docMk/>
          <pc:sldMk cId="292695172" sldId="279"/>
        </pc:sldMkLst>
        <pc:spChg chg="mod">
          <ac:chgData name="Ahmad Ammash" userId="16075ceaae9d185a" providerId="LiveId" clId="{FADE06D9-45E1-4691-9E3E-D4EA3F51FA50}" dt="2022-09-05T07:32:58.385" v="3108" actId="1076"/>
          <ac:spMkLst>
            <pc:docMk/>
            <pc:sldMk cId="292695172" sldId="279"/>
            <ac:spMk id="2" creationId="{1BEE7542-CF0C-3978-0511-4713818EB626}"/>
          </ac:spMkLst>
        </pc:spChg>
        <pc:spChg chg="mod">
          <ac:chgData name="Ahmad Ammash" userId="16075ceaae9d185a" providerId="LiveId" clId="{FADE06D9-45E1-4691-9E3E-D4EA3F51FA50}" dt="2022-09-04T20:46:04.755" v="1086" actId="1076"/>
          <ac:spMkLst>
            <pc:docMk/>
            <pc:sldMk cId="292695172" sldId="279"/>
            <ac:spMk id="3" creationId="{EC24F699-3168-4C7D-AF97-122FC3F05F13}"/>
          </ac:spMkLst>
        </pc:spChg>
        <pc:spChg chg="del">
          <ac:chgData name="Ahmad Ammash" userId="16075ceaae9d185a" providerId="LiveId" clId="{FADE06D9-45E1-4691-9E3E-D4EA3F51FA50}" dt="2022-09-04T20:39:53.598" v="679" actId="22"/>
          <ac:spMkLst>
            <pc:docMk/>
            <pc:sldMk cId="292695172" sldId="279"/>
            <ac:spMk id="4" creationId="{7198A262-E1DD-BAE9-BE6D-FD566DDF9A90}"/>
          </ac:spMkLst>
        </pc:spChg>
        <pc:spChg chg="del">
          <ac:chgData name="Ahmad Ammash" userId="16075ceaae9d185a" providerId="LiveId" clId="{FADE06D9-45E1-4691-9E3E-D4EA3F51FA50}" dt="2022-09-05T07:26:03.873" v="2956" actId="478"/>
          <ac:spMkLst>
            <pc:docMk/>
            <pc:sldMk cId="292695172" sldId="279"/>
            <ac:spMk id="5" creationId="{980D7061-2728-9F33-14CC-C26E041387B0}"/>
          </ac:spMkLst>
        </pc:spChg>
        <pc:spChg chg="del">
          <ac:chgData name="Ahmad Ammash" userId="16075ceaae9d185a" providerId="LiveId" clId="{FADE06D9-45E1-4691-9E3E-D4EA3F51FA50}" dt="2022-09-05T07:26:02.307" v="2955" actId="478"/>
          <ac:spMkLst>
            <pc:docMk/>
            <pc:sldMk cId="292695172" sldId="279"/>
            <ac:spMk id="6" creationId="{D94499E7-3B5B-5996-C2DC-630CE09048F5}"/>
          </ac:spMkLst>
        </pc:spChg>
        <pc:spChg chg="del">
          <ac:chgData name="Ahmad Ammash" userId="16075ceaae9d185a" providerId="LiveId" clId="{FADE06D9-45E1-4691-9E3E-D4EA3F51FA50}" dt="2022-09-05T07:26:00.596" v="2954" actId="478"/>
          <ac:spMkLst>
            <pc:docMk/>
            <pc:sldMk cId="292695172" sldId="279"/>
            <ac:spMk id="7" creationId="{870B1770-EE81-F043-3F43-3713F73C06BE}"/>
          </ac:spMkLst>
        </pc:spChg>
        <pc:spChg chg="add del mod">
          <ac:chgData name="Ahmad Ammash" userId="16075ceaae9d185a" providerId="LiveId" clId="{FADE06D9-45E1-4691-9E3E-D4EA3F51FA50}" dt="2022-09-04T20:41:20.845" v="688" actId="22"/>
          <ac:spMkLst>
            <pc:docMk/>
            <pc:sldMk cId="292695172" sldId="279"/>
            <ac:spMk id="11" creationId="{912D0099-3EE8-0647-2908-2957F75E03C8}"/>
          </ac:spMkLst>
        </pc:spChg>
        <pc:spChg chg="add del mod">
          <ac:chgData name="Ahmad Ammash" userId="16075ceaae9d185a" providerId="LiveId" clId="{FADE06D9-45E1-4691-9E3E-D4EA3F51FA50}" dt="2022-09-04T20:42:39.798" v="699" actId="22"/>
          <ac:spMkLst>
            <pc:docMk/>
            <pc:sldMk cId="292695172" sldId="279"/>
            <ac:spMk id="15" creationId="{B3063971-2C20-EF78-5A79-C58048BDF3ED}"/>
          </ac:spMkLst>
        </pc:spChg>
        <pc:spChg chg="add mod">
          <ac:chgData name="Ahmad Ammash" userId="16075ceaae9d185a" providerId="LiveId" clId="{FADE06D9-45E1-4691-9E3E-D4EA3F51FA50}" dt="2022-09-05T07:39:13.937" v="3480" actId="1076"/>
          <ac:spMkLst>
            <pc:docMk/>
            <pc:sldMk cId="292695172" sldId="279"/>
            <ac:spMk id="19" creationId="{9A4F9FED-8767-F527-49B7-373019E45E5D}"/>
          </ac:spMkLst>
        </pc:spChg>
        <pc:spChg chg="add mod">
          <ac:chgData name="Ahmad Ammash" userId="16075ceaae9d185a" providerId="LiveId" clId="{FADE06D9-45E1-4691-9E3E-D4EA3F51FA50}" dt="2022-09-05T07:35:14.393" v="3365" actId="1076"/>
          <ac:spMkLst>
            <pc:docMk/>
            <pc:sldMk cId="292695172" sldId="279"/>
            <ac:spMk id="20" creationId="{ABD0DBB6-4387-DDB7-1F73-C5E5265AAC22}"/>
          </ac:spMkLst>
        </pc:spChg>
        <pc:picChg chg="add del mod">
          <ac:chgData name="Ahmad Ammash" userId="16075ceaae9d185a" providerId="LiveId" clId="{FADE06D9-45E1-4691-9E3E-D4EA3F51FA50}" dt="2022-09-05T07:32:40.104" v="3105" actId="478"/>
          <ac:picMkLst>
            <pc:docMk/>
            <pc:sldMk cId="292695172" sldId="279"/>
            <ac:picMk id="4" creationId="{3AEB5357-5C2A-11F7-4F9A-9E6EFBFB05C9}"/>
          </ac:picMkLst>
        </pc:picChg>
        <pc:picChg chg="add del mod">
          <ac:chgData name="Ahmad Ammash" userId="16075ceaae9d185a" providerId="LiveId" clId="{FADE06D9-45E1-4691-9E3E-D4EA3F51FA50}" dt="2022-09-05T07:33:01.401" v="3110" actId="478"/>
          <ac:picMkLst>
            <pc:docMk/>
            <pc:sldMk cId="292695172" sldId="279"/>
            <ac:picMk id="8" creationId="{EC90D4A4-1AFF-22EB-AE17-DF281652AEEB}"/>
          </ac:picMkLst>
        </pc:picChg>
        <pc:picChg chg="add del mod ord modCrop">
          <ac:chgData name="Ahmad Ammash" userId="16075ceaae9d185a" providerId="LiveId" clId="{FADE06D9-45E1-4691-9E3E-D4EA3F51FA50}" dt="2022-09-04T20:41:19.365" v="687" actId="478"/>
          <ac:picMkLst>
            <pc:docMk/>
            <pc:sldMk cId="292695172" sldId="279"/>
            <ac:picMk id="9" creationId="{73533166-0104-D871-7089-0477BDA09C61}"/>
          </ac:picMkLst>
        </pc:picChg>
        <pc:picChg chg="add mod">
          <ac:chgData name="Ahmad Ammash" userId="16075ceaae9d185a" providerId="LiveId" clId="{FADE06D9-45E1-4691-9E3E-D4EA3F51FA50}" dt="2022-09-05T07:33:29.194" v="3115" actId="14100"/>
          <ac:picMkLst>
            <pc:docMk/>
            <pc:sldMk cId="292695172" sldId="279"/>
            <ac:picMk id="10" creationId="{93BDEF39-E0DE-F62E-662D-0D9C0B5932C6}"/>
          </ac:picMkLst>
        </pc:picChg>
        <pc:picChg chg="add del mod ord modCrop">
          <ac:chgData name="Ahmad Ammash" userId="16075ceaae9d185a" providerId="LiveId" clId="{FADE06D9-45E1-4691-9E3E-D4EA3F51FA50}" dt="2022-09-04T20:42:21.347" v="698" actId="478"/>
          <ac:picMkLst>
            <pc:docMk/>
            <pc:sldMk cId="292695172" sldId="279"/>
            <ac:picMk id="13" creationId="{83AE5194-FF9C-06B6-D431-08BB241102F5}"/>
          </ac:picMkLst>
        </pc:picChg>
        <pc:picChg chg="add mod ord modCrop">
          <ac:chgData name="Ahmad Ammash" userId="16075ceaae9d185a" providerId="LiveId" clId="{FADE06D9-45E1-4691-9E3E-D4EA3F51FA50}" dt="2022-09-05T07:35:40.354" v="3397" actId="1076"/>
          <ac:picMkLst>
            <pc:docMk/>
            <pc:sldMk cId="292695172" sldId="279"/>
            <ac:picMk id="17" creationId="{B5C454AE-4817-DA8E-DBEE-75D88A90C331}"/>
          </ac:picMkLst>
        </pc:picChg>
      </pc:sldChg>
      <pc:sldChg chg="addSp delSp modSp new mod">
        <pc:chgData name="Ahmad Ammash" userId="16075ceaae9d185a" providerId="LiveId" clId="{FADE06D9-45E1-4691-9E3E-D4EA3F51FA50}" dt="2022-09-05T08:24:27.693" v="6849" actId="1076"/>
        <pc:sldMkLst>
          <pc:docMk/>
          <pc:sldMk cId="63499810" sldId="280"/>
        </pc:sldMkLst>
        <pc:spChg chg="mod">
          <ac:chgData name="Ahmad Ammash" userId="16075ceaae9d185a" providerId="LiveId" clId="{FADE06D9-45E1-4691-9E3E-D4EA3F51FA50}" dt="2022-09-05T08:24:19.029" v="6847" actId="1076"/>
          <ac:spMkLst>
            <pc:docMk/>
            <pc:sldMk cId="63499810" sldId="280"/>
            <ac:spMk id="2" creationId="{07C39DC0-956F-2D90-734C-58822DE02678}"/>
          </ac:spMkLst>
        </pc:spChg>
        <pc:spChg chg="mod">
          <ac:chgData name="Ahmad Ammash" userId="16075ceaae9d185a" providerId="LiveId" clId="{FADE06D9-45E1-4691-9E3E-D4EA3F51FA50}" dt="2022-09-05T08:24:24.932" v="6848" actId="1076"/>
          <ac:spMkLst>
            <pc:docMk/>
            <pc:sldMk cId="63499810" sldId="280"/>
            <ac:spMk id="3" creationId="{B8BBA706-D754-9437-49D6-5DDD7CD3C35D}"/>
          </ac:spMkLst>
        </pc:spChg>
        <pc:spChg chg="del">
          <ac:chgData name="Ahmad Ammash" userId="16075ceaae9d185a" providerId="LiveId" clId="{FADE06D9-45E1-4691-9E3E-D4EA3F51FA50}" dt="2022-09-05T06:49:04.600" v="1427" actId="22"/>
          <ac:spMkLst>
            <pc:docMk/>
            <pc:sldMk cId="63499810" sldId="280"/>
            <ac:spMk id="4" creationId="{ADF6D7AD-518F-4256-7125-9596E9A87EE4}"/>
          </ac:spMkLst>
        </pc:spChg>
        <pc:spChg chg="del">
          <ac:chgData name="Ahmad Ammash" userId="16075ceaae9d185a" providerId="LiveId" clId="{FADE06D9-45E1-4691-9E3E-D4EA3F51FA50}" dt="2022-09-05T07:14:53.924" v="2269" actId="478"/>
          <ac:spMkLst>
            <pc:docMk/>
            <pc:sldMk cId="63499810" sldId="280"/>
            <ac:spMk id="5" creationId="{1C487B41-ED3B-86B5-9F47-169F9020FB27}"/>
          </ac:spMkLst>
        </pc:spChg>
        <pc:spChg chg="del">
          <ac:chgData name="Ahmad Ammash" userId="16075ceaae9d185a" providerId="LiveId" clId="{FADE06D9-45E1-4691-9E3E-D4EA3F51FA50}" dt="2022-09-05T07:14:51.964" v="2268" actId="478"/>
          <ac:spMkLst>
            <pc:docMk/>
            <pc:sldMk cId="63499810" sldId="280"/>
            <ac:spMk id="6" creationId="{A9B7DBD6-0406-7C9F-EF0C-F4A30920B6BC}"/>
          </ac:spMkLst>
        </pc:spChg>
        <pc:spChg chg="add del mod">
          <ac:chgData name="Ahmad Ammash" userId="16075ceaae9d185a" providerId="LiveId" clId="{FADE06D9-45E1-4691-9E3E-D4EA3F51FA50}" dt="2022-09-05T07:16:24.372" v="2287" actId="478"/>
          <ac:spMkLst>
            <pc:docMk/>
            <pc:sldMk cId="63499810" sldId="280"/>
            <ac:spMk id="10" creationId="{B9BA9DA6-25CB-540A-F21E-4A093EEFC196}"/>
          </ac:spMkLst>
        </pc:spChg>
        <pc:spChg chg="add del mod">
          <ac:chgData name="Ahmad Ammash" userId="16075ceaae9d185a" providerId="LiveId" clId="{FADE06D9-45E1-4691-9E3E-D4EA3F51FA50}" dt="2022-09-05T07:16:15.940" v="2282" actId="21"/>
          <ac:spMkLst>
            <pc:docMk/>
            <pc:sldMk cId="63499810" sldId="280"/>
            <ac:spMk id="11" creationId="{F045660A-EDBE-0E59-AF2E-79D9EA6C585D}"/>
          </ac:spMkLst>
        </pc:spChg>
        <pc:spChg chg="add del mod">
          <ac:chgData name="Ahmad Ammash" userId="16075ceaae9d185a" providerId="LiveId" clId="{FADE06D9-45E1-4691-9E3E-D4EA3F51FA50}" dt="2022-09-05T07:14:19.193" v="2261" actId="22"/>
          <ac:spMkLst>
            <pc:docMk/>
            <pc:sldMk cId="63499810" sldId="280"/>
            <ac:spMk id="13" creationId="{EE1ED399-EB92-A642-AFA9-2A78B6AC93C2}"/>
          </ac:spMkLst>
        </pc:spChg>
        <pc:picChg chg="add del mod ord modCrop">
          <ac:chgData name="Ahmad Ammash" userId="16075ceaae9d185a" providerId="LiveId" clId="{FADE06D9-45E1-4691-9E3E-D4EA3F51FA50}" dt="2022-09-05T07:14:12.447" v="2259" actId="478"/>
          <ac:picMkLst>
            <pc:docMk/>
            <pc:sldMk cId="63499810" sldId="280"/>
            <ac:picMk id="9" creationId="{EBC8BCE0-1514-13FE-993A-58983C0C1BBE}"/>
          </ac:picMkLst>
        </pc:picChg>
        <pc:picChg chg="add mod ord modCrop">
          <ac:chgData name="Ahmad Ammash" userId="16075ceaae9d185a" providerId="LiveId" clId="{FADE06D9-45E1-4691-9E3E-D4EA3F51FA50}" dt="2022-09-05T08:24:13.454" v="6845" actId="1076"/>
          <ac:picMkLst>
            <pc:docMk/>
            <pc:sldMk cId="63499810" sldId="280"/>
            <ac:picMk id="15" creationId="{A61BA0CA-A03A-21C2-AFBE-7708449C2F62}"/>
          </ac:picMkLst>
        </pc:picChg>
        <pc:picChg chg="add mod">
          <ac:chgData name="Ahmad Ammash" userId="16075ceaae9d185a" providerId="LiveId" clId="{FADE06D9-45E1-4691-9E3E-D4EA3F51FA50}" dt="2022-09-05T08:24:27.693" v="6849" actId="1076"/>
          <ac:picMkLst>
            <pc:docMk/>
            <pc:sldMk cId="63499810" sldId="280"/>
            <ac:picMk id="17" creationId="{84DF6E3A-695E-EC28-BC66-DB93E6086CC6}"/>
          </ac:picMkLst>
        </pc:picChg>
      </pc:sldChg>
      <pc:sldChg chg="addSp delSp modSp new del mod ord">
        <pc:chgData name="Ahmad Ammash" userId="16075ceaae9d185a" providerId="LiveId" clId="{FADE06D9-45E1-4691-9E3E-D4EA3F51FA50}" dt="2022-09-05T07:38:32.012" v="3446" actId="2696"/>
        <pc:sldMkLst>
          <pc:docMk/>
          <pc:sldMk cId="418869910" sldId="281"/>
        </pc:sldMkLst>
        <pc:spChg chg="del">
          <ac:chgData name="Ahmad Ammash" userId="16075ceaae9d185a" providerId="LiveId" clId="{FADE06D9-45E1-4691-9E3E-D4EA3F51FA50}" dt="2022-09-05T07:16:18.784" v="2284" actId="22"/>
          <ac:spMkLst>
            <pc:docMk/>
            <pc:sldMk cId="418869910" sldId="281"/>
            <ac:spMk id="3" creationId="{1DFC1E1B-3DC7-A2A9-EF25-AC79E6AE31B4}"/>
          </ac:spMkLst>
        </pc:spChg>
        <pc:spChg chg="mod">
          <ac:chgData name="Ahmad Ammash" userId="16075ceaae9d185a" providerId="LiveId" clId="{FADE06D9-45E1-4691-9E3E-D4EA3F51FA50}" dt="2022-09-05T07:16:17.487" v="2283" actId="1076"/>
          <ac:spMkLst>
            <pc:docMk/>
            <pc:sldMk cId="418869910" sldId="281"/>
            <ac:spMk id="4" creationId="{9D2B0DC9-25FC-43EC-92BD-3FB221F8E57D}"/>
          </ac:spMkLst>
        </pc:spChg>
        <pc:spChg chg="add mod">
          <ac:chgData name="Ahmad Ammash" userId="16075ceaae9d185a" providerId="LiveId" clId="{FADE06D9-45E1-4691-9E3E-D4EA3F51FA50}" dt="2022-09-05T07:16:18.784" v="2284" actId="22"/>
          <ac:spMkLst>
            <pc:docMk/>
            <pc:sldMk cId="418869910" sldId="281"/>
            <ac:spMk id="9" creationId="{86B52516-D4D7-041D-07EB-E86A9555C11C}"/>
          </ac:spMkLst>
        </pc:spChg>
      </pc:sldChg>
      <pc:sldChg chg="new del">
        <pc:chgData name="Ahmad Ammash" userId="16075ceaae9d185a" providerId="LiveId" clId="{FADE06D9-45E1-4691-9E3E-D4EA3F51FA50}" dt="2022-09-05T07:38:28.997" v="3445" actId="2696"/>
        <pc:sldMkLst>
          <pc:docMk/>
          <pc:sldMk cId="2178761848" sldId="282"/>
        </pc:sldMkLst>
      </pc:sldChg>
      <pc:sldChg chg="addSp delSp modSp add mod">
        <pc:chgData name="Ahmad Ammash" userId="16075ceaae9d185a" providerId="LiveId" clId="{FADE06D9-45E1-4691-9E3E-D4EA3F51FA50}" dt="2022-09-05T07:24:33.585" v="2931" actId="1076"/>
        <pc:sldMkLst>
          <pc:docMk/>
          <pc:sldMk cId="1050856307" sldId="283"/>
        </pc:sldMkLst>
        <pc:spChg chg="mod">
          <ac:chgData name="Ahmad Ammash" userId="16075ceaae9d185a" providerId="LiveId" clId="{FADE06D9-45E1-4691-9E3E-D4EA3F51FA50}" dt="2022-09-05T07:24:33.585" v="2931" actId="1076"/>
          <ac:spMkLst>
            <pc:docMk/>
            <pc:sldMk cId="1050856307" sldId="283"/>
            <ac:spMk id="2" creationId="{07C39DC0-956F-2D90-734C-58822DE02678}"/>
          </ac:spMkLst>
        </pc:spChg>
        <pc:spChg chg="mod">
          <ac:chgData name="Ahmad Ammash" userId="16075ceaae9d185a" providerId="LiveId" clId="{FADE06D9-45E1-4691-9E3E-D4EA3F51FA50}" dt="2022-09-05T07:24:27.256" v="2930" actId="1076"/>
          <ac:spMkLst>
            <pc:docMk/>
            <pc:sldMk cId="1050856307" sldId="283"/>
            <ac:spMk id="3" creationId="{B8BBA706-D754-9437-49D6-5DDD7CD3C35D}"/>
          </ac:spMkLst>
        </pc:spChg>
        <pc:spChg chg="add del mod">
          <ac:chgData name="Ahmad Ammash" userId="16075ceaae9d185a" providerId="LiveId" clId="{FADE06D9-45E1-4691-9E3E-D4EA3F51FA50}" dt="2022-09-05T07:17:17.182" v="2294" actId="22"/>
          <ac:spMkLst>
            <pc:docMk/>
            <pc:sldMk cId="1050856307" sldId="283"/>
            <ac:spMk id="5" creationId="{9A8FF1B8-D67C-FF67-8B66-B2A4FC5D2C90}"/>
          </ac:spMkLst>
        </pc:spChg>
        <pc:spChg chg="add del mod">
          <ac:chgData name="Ahmad Ammash" userId="16075ceaae9d185a" providerId="LiveId" clId="{FADE06D9-45E1-4691-9E3E-D4EA3F51FA50}" dt="2022-09-05T07:18:13.218" v="2304" actId="22"/>
          <ac:spMkLst>
            <pc:docMk/>
            <pc:sldMk cId="1050856307" sldId="283"/>
            <ac:spMk id="10" creationId="{AC6132E6-1948-66A8-64D3-1BD10901D2B6}"/>
          </ac:spMkLst>
        </pc:spChg>
        <pc:spChg chg="add del mod">
          <ac:chgData name="Ahmad Ammash" userId="16075ceaae9d185a" providerId="LiveId" clId="{FADE06D9-45E1-4691-9E3E-D4EA3F51FA50}" dt="2022-09-05T07:24:22.821" v="2929" actId="478"/>
          <ac:spMkLst>
            <pc:docMk/>
            <pc:sldMk cId="1050856307" sldId="283"/>
            <ac:spMk id="13" creationId="{A6F4065C-70E1-DCB9-92F3-59600E300524}"/>
          </ac:spMkLst>
        </pc:spChg>
        <pc:spChg chg="add del mod">
          <ac:chgData name="Ahmad Ammash" userId="16075ceaae9d185a" providerId="LiveId" clId="{FADE06D9-45E1-4691-9E3E-D4EA3F51FA50}" dt="2022-09-05T07:24:21.500" v="2928" actId="478"/>
          <ac:spMkLst>
            <pc:docMk/>
            <pc:sldMk cId="1050856307" sldId="283"/>
            <ac:spMk id="14" creationId="{86D9C2AC-7224-6D81-2BFA-B46F2A4CC3AF}"/>
          </ac:spMkLst>
        </pc:spChg>
        <pc:picChg chg="add del mod ord modCrop">
          <ac:chgData name="Ahmad Ammash" userId="16075ceaae9d185a" providerId="LiveId" clId="{FADE06D9-45E1-4691-9E3E-D4EA3F51FA50}" dt="2022-09-05T07:18:05.422" v="2301" actId="478"/>
          <ac:picMkLst>
            <pc:docMk/>
            <pc:sldMk cId="1050856307" sldId="283"/>
            <ac:picMk id="8" creationId="{382772B0-D698-334A-32D4-11A4FF2D93B6}"/>
          </ac:picMkLst>
        </pc:picChg>
        <pc:picChg chg="add mod ord modCrop">
          <ac:chgData name="Ahmad Ammash" userId="16075ceaae9d185a" providerId="LiveId" clId="{FADE06D9-45E1-4691-9E3E-D4EA3F51FA50}" dt="2022-09-05T07:21:09.681" v="2751" actId="1076"/>
          <ac:picMkLst>
            <pc:docMk/>
            <pc:sldMk cId="1050856307" sldId="283"/>
            <ac:picMk id="12" creationId="{F5DEDAB3-F849-77DD-AFD4-7741852837CB}"/>
          </ac:picMkLst>
        </pc:picChg>
        <pc:picChg chg="del">
          <ac:chgData name="Ahmad Ammash" userId="16075ceaae9d185a" providerId="LiveId" clId="{FADE06D9-45E1-4691-9E3E-D4EA3F51FA50}" dt="2022-09-05T07:17:10.087" v="2291" actId="478"/>
          <ac:picMkLst>
            <pc:docMk/>
            <pc:sldMk cId="1050856307" sldId="283"/>
            <ac:picMk id="15" creationId="{A61BA0CA-A03A-21C2-AFBE-7708449C2F62}"/>
          </ac:picMkLst>
        </pc:picChg>
      </pc:sldChg>
      <pc:sldChg chg="add del">
        <pc:chgData name="Ahmad Ammash" userId="16075ceaae9d185a" providerId="LiveId" clId="{FADE06D9-45E1-4691-9E3E-D4EA3F51FA50}" dt="2022-09-05T07:38:26.966" v="3444" actId="2696"/>
        <pc:sldMkLst>
          <pc:docMk/>
          <pc:sldMk cId="2441844993" sldId="284"/>
        </pc:sldMkLst>
      </pc:sldChg>
      <pc:sldChg chg="modSp add mod">
        <pc:chgData name="Ahmad Ammash" userId="16075ceaae9d185a" providerId="LiveId" clId="{FADE06D9-45E1-4691-9E3E-D4EA3F51FA50}" dt="2022-09-05T07:41:26.821" v="3950" actId="20577"/>
        <pc:sldMkLst>
          <pc:docMk/>
          <pc:sldMk cId="3866386789" sldId="285"/>
        </pc:sldMkLst>
        <pc:spChg chg="mod">
          <ac:chgData name="Ahmad Ammash" userId="16075ceaae9d185a" providerId="LiveId" clId="{FADE06D9-45E1-4691-9E3E-D4EA3F51FA50}" dt="2022-09-05T07:39:22.186" v="3482" actId="1076"/>
          <ac:spMkLst>
            <pc:docMk/>
            <pc:sldMk cId="3866386789" sldId="285"/>
            <ac:spMk id="19" creationId="{9A4F9FED-8767-F527-49B7-373019E45E5D}"/>
          </ac:spMkLst>
        </pc:spChg>
        <pc:spChg chg="mod">
          <ac:chgData name="Ahmad Ammash" userId="16075ceaae9d185a" providerId="LiveId" clId="{FADE06D9-45E1-4691-9E3E-D4EA3F51FA50}" dt="2022-09-05T07:41:26.821" v="3950" actId="20577"/>
          <ac:spMkLst>
            <pc:docMk/>
            <pc:sldMk cId="3866386789" sldId="285"/>
            <ac:spMk id="20" creationId="{ABD0DBB6-4387-DDB7-1F73-C5E5265AAC22}"/>
          </ac:spMkLst>
        </pc:spChg>
      </pc:sldChg>
      <pc:sldChg chg="delSp modSp new mod">
        <pc:chgData name="Ahmad Ammash" userId="16075ceaae9d185a" providerId="LiveId" clId="{FADE06D9-45E1-4691-9E3E-D4EA3F51FA50}" dt="2022-09-05T07:48:04.585" v="4518" actId="14100"/>
        <pc:sldMkLst>
          <pc:docMk/>
          <pc:sldMk cId="3302252289" sldId="286"/>
        </pc:sldMkLst>
        <pc:spChg chg="mod">
          <ac:chgData name="Ahmad Ammash" userId="16075ceaae9d185a" providerId="LiveId" clId="{FADE06D9-45E1-4691-9E3E-D4EA3F51FA50}" dt="2022-09-05T07:42:34.962" v="3998" actId="1076"/>
          <ac:spMkLst>
            <pc:docMk/>
            <pc:sldMk cId="3302252289" sldId="286"/>
            <ac:spMk id="2" creationId="{7429AF6A-F892-3AEE-B835-CD6886F1B346}"/>
          </ac:spMkLst>
        </pc:spChg>
        <pc:spChg chg="mod">
          <ac:chgData name="Ahmad Ammash" userId="16075ceaae9d185a" providerId="LiveId" clId="{FADE06D9-45E1-4691-9E3E-D4EA3F51FA50}" dt="2022-09-05T07:48:04.585" v="4518" actId="14100"/>
          <ac:spMkLst>
            <pc:docMk/>
            <pc:sldMk cId="3302252289" sldId="286"/>
            <ac:spMk id="3" creationId="{DDB3E877-8B7E-9316-4C6F-F78F26875DBB}"/>
          </ac:spMkLst>
        </pc:spChg>
        <pc:spChg chg="del">
          <ac:chgData name="Ahmad Ammash" userId="16075ceaae9d185a" providerId="LiveId" clId="{FADE06D9-45E1-4691-9E3E-D4EA3F51FA50}" dt="2022-09-05T07:41:56.596" v="3952" actId="478"/>
          <ac:spMkLst>
            <pc:docMk/>
            <pc:sldMk cId="3302252289" sldId="286"/>
            <ac:spMk id="4" creationId="{6D44EB1C-98CF-21DE-D7A8-81F8E2BD5DB8}"/>
          </ac:spMkLst>
        </pc:spChg>
        <pc:spChg chg="del">
          <ac:chgData name="Ahmad Ammash" userId="16075ceaae9d185a" providerId="LiveId" clId="{FADE06D9-45E1-4691-9E3E-D4EA3F51FA50}" dt="2022-09-05T07:46:28.328" v="4344" actId="478"/>
          <ac:spMkLst>
            <pc:docMk/>
            <pc:sldMk cId="3302252289" sldId="286"/>
            <ac:spMk id="5" creationId="{E6301952-CD85-89F8-1FF7-C8F634587225}"/>
          </ac:spMkLst>
        </pc:spChg>
        <pc:spChg chg="del">
          <ac:chgData name="Ahmad Ammash" userId="16075ceaae9d185a" providerId="LiveId" clId="{FADE06D9-45E1-4691-9E3E-D4EA3F51FA50}" dt="2022-09-05T07:46:25.620" v="4343" actId="478"/>
          <ac:spMkLst>
            <pc:docMk/>
            <pc:sldMk cId="3302252289" sldId="286"/>
            <ac:spMk id="6" creationId="{6A43E7B5-0426-9101-3069-8AA1680EBBB4}"/>
          </ac:spMkLst>
        </pc:spChg>
        <pc:spChg chg="del">
          <ac:chgData name="Ahmad Ammash" userId="16075ceaae9d185a" providerId="LiveId" clId="{FADE06D9-45E1-4691-9E3E-D4EA3F51FA50}" dt="2022-09-05T07:46:32.533" v="4345" actId="478"/>
          <ac:spMkLst>
            <pc:docMk/>
            <pc:sldMk cId="3302252289" sldId="286"/>
            <ac:spMk id="7" creationId="{74635B68-0F05-E916-3B00-EE5945536BB9}"/>
          </ac:spMkLst>
        </pc:spChg>
      </pc:sldChg>
      <pc:sldChg chg="addSp delSp modSp new mod">
        <pc:chgData name="Ahmad Ammash" userId="16075ceaae9d185a" providerId="LiveId" clId="{FADE06D9-45E1-4691-9E3E-D4EA3F51FA50}" dt="2022-09-05T07:54:22.634" v="4942" actId="14100"/>
        <pc:sldMkLst>
          <pc:docMk/>
          <pc:sldMk cId="1056144950" sldId="287"/>
        </pc:sldMkLst>
        <pc:spChg chg="mod">
          <ac:chgData name="Ahmad Ammash" userId="16075ceaae9d185a" providerId="LiveId" clId="{FADE06D9-45E1-4691-9E3E-D4EA3F51FA50}" dt="2022-09-05T07:51:09.067" v="4566" actId="1076"/>
          <ac:spMkLst>
            <pc:docMk/>
            <pc:sldMk cId="1056144950" sldId="287"/>
            <ac:spMk id="2" creationId="{68ADB740-1203-9E41-B6FB-D9752688D203}"/>
          </ac:spMkLst>
        </pc:spChg>
        <pc:spChg chg="mod">
          <ac:chgData name="Ahmad Ammash" userId="16075ceaae9d185a" providerId="LiveId" clId="{FADE06D9-45E1-4691-9E3E-D4EA3F51FA50}" dt="2022-09-05T07:54:22.634" v="4942" actId="14100"/>
          <ac:spMkLst>
            <pc:docMk/>
            <pc:sldMk cId="1056144950" sldId="287"/>
            <ac:spMk id="3" creationId="{B7E4E7A7-5391-2E98-52B2-A65DC33F69DF}"/>
          </ac:spMkLst>
        </pc:spChg>
        <pc:spChg chg="del">
          <ac:chgData name="Ahmad Ammash" userId="16075ceaae9d185a" providerId="LiveId" clId="{FADE06D9-45E1-4691-9E3E-D4EA3F51FA50}" dt="2022-09-05T07:50:21.863" v="4551" actId="22"/>
          <ac:spMkLst>
            <pc:docMk/>
            <pc:sldMk cId="1056144950" sldId="287"/>
            <ac:spMk id="4" creationId="{BE90864F-BABF-4367-4CBC-8B39199EEE7B}"/>
          </ac:spMkLst>
        </pc:spChg>
        <pc:picChg chg="add mod ord modCrop">
          <ac:chgData name="Ahmad Ammash" userId="16075ceaae9d185a" providerId="LiveId" clId="{FADE06D9-45E1-4691-9E3E-D4EA3F51FA50}" dt="2022-09-05T07:50:59.338" v="4564" actId="14100"/>
          <ac:picMkLst>
            <pc:docMk/>
            <pc:sldMk cId="1056144950" sldId="287"/>
            <ac:picMk id="9" creationId="{A244F6F4-F4B0-EAE2-2899-FB344D3605A0}"/>
          </ac:picMkLst>
        </pc:picChg>
      </pc:sldChg>
      <pc:sldChg chg="add del">
        <pc:chgData name="Ahmad Ammash" userId="16075ceaae9d185a" providerId="LiveId" clId="{FADE06D9-45E1-4691-9E3E-D4EA3F51FA50}" dt="2022-09-05T08:08:03.535" v="5805" actId="47"/>
        <pc:sldMkLst>
          <pc:docMk/>
          <pc:sldMk cId="1609839338" sldId="288"/>
        </pc:sldMkLst>
      </pc:sldChg>
      <pc:sldChg chg="addSp delSp modSp new mod">
        <pc:chgData name="Ahmad Ammash" userId="16075ceaae9d185a" providerId="LiveId" clId="{FADE06D9-45E1-4691-9E3E-D4EA3F51FA50}" dt="2022-09-05T08:02:52.923" v="5803" actId="33524"/>
        <pc:sldMkLst>
          <pc:docMk/>
          <pc:sldMk cId="301320409" sldId="289"/>
        </pc:sldMkLst>
        <pc:spChg chg="mod">
          <ac:chgData name="Ahmad Ammash" userId="16075ceaae9d185a" providerId="LiveId" clId="{FADE06D9-45E1-4691-9E3E-D4EA3F51FA50}" dt="2022-09-05T07:55:24.181" v="4964" actId="14100"/>
          <ac:spMkLst>
            <pc:docMk/>
            <pc:sldMk cId="301320409" sldId="289"/>
            <ac:spMk id="2" creationId="{DE0106B6-ABE2-CFE8-97FA-152F32C54A56}"/>
          </ac:spMkLst>
        </pc:spChg>
        <pc:spChg chg="mod">
          <ac:chgData name="Ahmad Ammash" userId="16075ceaae9d185a" providerId="LiveId" clId="{FADE06D9-45E1-4691-9E3E-D4EA3F51FA50}" dt="2022-09-05T08:02:52.923" v="5803" actId="33524"/>
          <ac:spMkLst>
            <pc:docMk/>
            <pc:sldMk cId="301320409" sldId="289"/>
            <ac:spMk id="3" creationId="{32C77A83-054D-F8D8-4813-FB5BD55C481A}"/>
          </ac:spMkLst>
        </pc:spChg>
        <pc:spChg chg="del">
          <ac:chgData name="Ahmad Ammash" userId="16075ceaae9d185a" providerId="LiveId" clId="{FADE06D9-45E1-4691-9E3E-D4EA3F51FA50}" dt="2022-09-05T07:55:44.728" v="4965" actId="22"/>
          <ac:spMkLst>
            <pc:docMk/>
            <pc:sldMk cId="301320409" sldId="289"/>
            <ac:spMk id="4" creationId="{DC8A3919-BCFB-AB47-341B-F871B43C40C1}"/>
          </ac:spMkLst>
        </pc:spChg>
        <pc:spChg chg="add del mod">
          <ac:chgData name="Ahmad Ammash" userId="16075ceaae9d185a" providerId="LiveId" clId="{FADE06D9-45E1-4691-9E3E-D4EA3F51FA50}" dt="2022-09-05T07:59:30.047" v="5277" actId="22"/>
          <ac:spMkLst>
            <pc:docMk/>
            <pc:sldMk cId="301320409" sldId="289"/>
            <ac:spMk id="11" creationId="{3B8EFAF6-CCE0-6819-47B8-D4340E3BD45A}"/>
          </ac:spMkLst>
        </pc:spChg>
        <pc:picChg chg="add del mod ord modCrop">
          <ac:chgData name="Ahmad Ammash" userId="16075ceaae9d185a" providerId="LiveId" clId="{FADE06D9-45E1-4691-9E3E-D4EA3F51FA50}" dt="2022-09-05T07:59:28.493" v="5276" actId="478"/>
          <ac:picMkLst>
            <pc:docMk/>
            <pc:sldMk cId="301320409" sldId="289"/>
            <ac:picMk id="9" creationId="{D3E8E913-4D4D-8037-6D68-6DA73B42B5EA}"/>
          </ac:picMkLst>
        </pc:picChg>
        <pc:picChg chg="add mod ord modCrop">
          <ac:chgData name="Ahmad Ammash" userId="16075ceaae9d185a" providerId="LiveId" clId="{FADE06D9-45E1-4691-9E3E-D4EA3F51FA50}" dt="2022-09-05T08:00:14.811" v="5292" actId="1076"/>
          <ac:picMkLst>
            <pc:docMk/>
            <pc:sldMk cId="301320409" sldId="289"/>
            <ac:picMk id="13" creationId="{6A216005-D424-E686-D6E0-BC9AA8C87530}"/>
          </ac:picMkLst>
        </pc:picChg>
      </pc:sldChg>
      <pc:sldChg chg="addSp delSp modSp add mod">
        <pc:chgData name="Ahmad Ammash" userId="16075ceaae9d185a" providerId="LiveId" clId="{FADE06D9-45E1-4691-9E3E-D4EA3F51FA50}" dt="2022-09-05T08:22:52.837" v="6842" actId="1076"/>
        <pc:sldMkLst>
          <pc:docMk/>
          <pc:sldMk cId="63423879" sldId="290"/>
        </pc:sldMkLst>
        <pc:spChg chg="mod">
          <ac:chgData name="Ahmad Ammash" userId="16075ceaae9d185a" providerId="LiveId" clId="{FADE06D9-45E1-4691-9E3E-D4EA3F51FA50}" dt="2022-09-05T08:08:17.180" v="5828" actId="20577"/>
          <ac:spMkLst>
            <pc:docMk/>
            <pc:sldMk cId="63423879" sldId="290"/>
            <ac:spMk id="2" creationId="{DE0106B6-ABE2-CFE8-97FA-152F32C54A56}"/>
          </ac:spMkLst>
        </pc:spChg>
        <pc:spChg chg="mod">
          <ac:chgData name="Ahmad Ammash" userId="16075ceaae9d185a" providerId="LiveId" clId="{FADE06D9-45E1-4691-9E3E-D4EA3F51FA50}" dt="2022-09-05T08:10:32.418" v="6158" actId="20577"/>
          <ac:spMkLst>
            <pc:docMk/>
            <pc:sldMk cId="63423879" sldId="290"/>
            <ac:spMk id="3" creationId="{32C77A83-054D-F8D8-4813-FB5BD55C481A}"/>
          </ac:spMkLst>
        </pc:spChg>
        <pc:spChg chg="add del mod">
          <ac:chgData name="Ahmad Ammash" userId="16075ceaae9d185a" providerId="LiveId" clId="{FADE06D9-45E1-4691-9E3E-D4EA3F51FA50}" dt="2022-09-05T08:08:34.778" v="5832" actId="22"/>
          <ac:spMkLst>
            <pc:docMk/>
            <pc:sldMk cId="63423879" sldId="290"/>
            <ac:spMk id="8" creationId="{A8EF0A4F-9DAC-750E-947F-DDA97337F7EE}"/>
          </ac:spMkLst>
        </pc:spChg>
        <pc:picChg chg="add del">
          <ac:chgData name="Ahmad Ammash" userId="16075ceaae9d185a" providerId="LiveId" clId="{FADE06D9-45E1-4691-9E3E-D4EA3F51FA50}" dt="2022-09-05T08:08:33.707" v="5831" actId="478"/>
          <ac:picMkLst>
            <pc:docMk/>
            <pc:sldMk cId="63423879" sldId="290"/>
            <ac:picMk id="10" creationId="{8E88244B-46EE-4194-119A-24B9FBAD59BA}"/>
          </ac:picMkLst>
        </pc:picChg>
        <pc:picChg chg="add mod ord modCrop">
          <ac:chgData name="Ahmad Ammash" userId="16075ceaae9d185a" providerId="LiveId" clId="{FADE06D9-45E1-4691-9E3E-D4EA3F51FA50}" dt="2022-09-05T08:09:13.276" v="5839" actId="1076"/>
          <ac:picMkLst>
            <pc:docMk/>
            <pc:sldMk cId="63423879" sldId="290"/>
            <ac:picMk id="12" creationId="{A1A3EACC-DE7F-7B7E-F694-980D0687E981}"/>
          </ac:picMkLst>
        </pc:picChg>
        <pc:picChg chg="del">
          <ac:chgData name="Ahmad Ammash" userId="16075ceaae9d185a" providerId="LiveId" clId="{FADE06D9-45E1-4691-9E3E-D4EA3F51FA50}" dt="2022-09-05T08:08:30.041" v="5829" actId="478"/>
          <ac:picMkLst>
            <pc:docMk/>
            <pc:sldMk cId="63423879" sldId="290"/>
            <ac:picMk id="13" creationId="{6A216005-D424-E686-D6E0-BC9AA8C87530}"/>
          </ac:picMkLst>
        </pc:picChg>
        <pc:picChg chg="add mod">
          <ac:chgData name="Ahmad Ammash" userId="16075ceaae9d185a" providerId="LiveId" clId="{FADE06D9-45E1-4691-9E3E-D4EA3F51FA50}" dt="2022-09-05T08:22:52.837" v="6842" actId="1076"/>
          <ac:picMkLst>
            <pc:docMk/>
            <pc:sldMk cId="63423879" sldId="290"/>
            <ac:picMk id="15" creationId="{CC08E23F-1485-B859-1DAB-201EC9343D9A}"/>
          </ac:picMkLst>
        </pc:picChg>
      </pc:sldChg>
      <pc:sldChg chg="addSp delSp modSp add mod">
        <pc:chgData name="Ahmad Ammash" userId="16075ceaae9d185a" providerId="LiveId" clId="{FADE06D9-45E1-4691-9E3E-D4EA3F51FA50}" dt="2022-09-05T08:22:03.423" v="6840" actId="20577"/>
        <pc:sldMkLst>
          <pc:docMk/>
          <pc:sldMk cId="1295056121" sldId="291"/>
        </pc:sldMkLst>
        <pc:spChg chg="mod">
          <ac:chgData name="Ahmad Ammash" userId="16075ceaae9d185a" providerId="LiveId" clId="{FADE06D9-45E1-4691-9E3E-D4EA3F51FA50}" dt="2022-09-05T08:12:37.083" v="6236" actId="1076"/>
          <ac:spMkLst>
            <pc:docMk/>
            <pc:sldMk cId="1295056121" sldId="291"/>
            <ac:spMk id="2" creationId="{DE0106B6-ABE2-CFE8-97FA-152F32C54A56}"/>
          </ac:spMkLst>
        </pc:spChg>
        <pc:spChg chg="mod">
          <ac:chgData name="Ahmad Ammash" userId="16075ceaae9d185a" providerId="LiveId" clId="{FADE06D9-45E1-4691-9E3E-D4EA3F51FA50}" dt="2022-09-05T08:22:03.423" v="6840" actId="20577"/>
          <ac:spMkLst>
            <pc:docMk/>
            <pc:sldMk cId="1295056121" sldId="291"/>
            <ac:spMk id="3" creationId="{32C77A83-054D-F8D8-4813-FB5BD55C481A}"/>
          </ac:spMkLst>
        </pc:spChg>
        <pc:spChg chg="add del mod">
          <ac:chgData name="Ahmad Ammash" userId="16075ceaae9d185a" providerId="LiveId" clId="{FADE06D9-45E1-4691-9E3E-D4EA3F51FA50}" dt="2022-09-05T08:17:34.441" v="6240" actId="22"/>
          <ac:spMkLst>
            <pc:docMk/>
            <pc:sldMk cId="1295056121" sldId="291"/>
            <ac:spMk id="10" creationId="{15FA23B4-5B2F-F08C-96E8-4827853898BE}"/>
          </ac:spMkLst>
        </pc:spChg>
        <pc:picChg chg="add del">
          <ac:chgData name="Ahmad Ammash" userId="16075ceaae9d185a" providerId="LiveId" clId="{FADE06D9-45E1-4691-9E3E-D4EA3F51FA50}" dt="2022-09-05T08:17:33.397" v="6239" actId="21"/>
          <ac:picMkLst>
            <pc:docMk/>
            <pc:sldMk cId="1295056121" sldId="291"/>
            <ac:picMk id="8" creationId="{93B8E1F2-D230-BBF4-6DC8-64351807B51D}"/>
          </ac:picMkLst>
        </pc:picChg>
        <pc:picChg chg="del">
          <ac:chgData name="Ahmad Ammash" userId="16075ceaae9d185a" providerId="LiveId" clId="{FADE06D9-45E1-4691-9E3E-D4EA3F51FA50}" dt="2022-09-05T08:17:31.530" v="6238" actId="478"/>
          <ac:picMkLst>
            <pc:docMk/>
            <pc:sldMk cId="1295056121" sldId="291"/>
            <ac:picMk id="12" creationId="{A1A3EACC-DE7F-7B7E-F694-980D0687E981}"/>
          </ac:picMkLst>
        </pc:picChg>
        <pc:picChg chg="add mod modCrop">
          <ac:chgData name="Ahmad Ammash" userId="16075ceaae9d185a" providerId="LiveId" clId="{FADE06D9-45E1-4691-9E3E-D4EA3F51FA50}" dt="2022-09-05T08:17:55.558" v="6245" actId="1076"/>
          <ac:picMkLst>
            <pc:docMk/>
            <pc:sldMk cId="1295056121" sldId="291"/>
            <ac:picMk id="13" creationId="{2BA9D04F-B848-C958-5A7B-137A1AA459A9}"/>
          </ac:picMkLst>
        </pc:picChg>
      </pc:sldChg>
    </pc:docChg>
  </pc:docChgLst>
  <pc:docChgLst>
    <pc:chgData name="Ahmad Ammash" userId="16075ceaae9d185a" providerId="LiveId" clId="{0237D414-2DD5-46C3-8E72-E73BA9E1957C}"/>
    <pc:docChg chg="modSld">
      <pc:chgData name="Ahmad Ammash" userId="16075ceaae9d185a" providerId="LiveId" clId="{0237D414-2DD5-46C3-8E72-E73BA9E1957C}" dt="2022-09-21T18:03:09.712" v="0" actId="20577"/>
      <pc:docMkLst>
        <pc:docMk/>
      </pc:docMkLst>
      <pc:sldChg chg="modSp mod">
        <pc:chgData name="Ahmad Ammash" userId="16075ceaae9d185a" providerId="LiveId" clId="{0237D414-2DD5-46C3-8E72-E73BA9E1957C}" dt="2022-09-21T18:03:09.712" v="0" actId="20577"/>
        <pc:sldMkLst>
          <pc:docMk/>
          <pc:sldMk cId="1775100145" sldId="278"/>
        </pc:sldMkLst>
        <pc:spChg chg="mod">
          <ac:chgData name="Ahmad Ammash" userId="16075ceaae9d185a" providerId="LiveId" clId="{0237D414-2DD5-46C3-8E72-E73BA9E1957C}" dt="2022-09-21T18:03:09.712" v="0" actId="20577"/>
          <ac:spMkLst>
            <pc:docMk/>
            <pc:sldMk cId="1775100145" sldId="278"/>
            <ac:spMk id="3" creationId="{5D311F17-5986-29C8-09E7-DC03BAABAAA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9/21/2022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9/21/2022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2442052"/>
            <a:ext cx="12192000" cy="1425257"/>
          </a:xfrm>
        </p:spPr>
        <p:txBody>
          <a:bodyPr/>
          <a:lstStyle/>
          <a:p>
            <a:r>
              <a:rPr lang="en-US" sz="4400" dirty="0"/>
              <a:t>Capstone project:</a:t>
            </a:r>
            <a:br>
              <a:rPr lang="en-US" sz="4400" dirty="0"/>
            </a:br>
            <a:r>
              <a:rPr lang="en-US" sz="4400" dirty="0"/>
              <a:t>biodiversity in national parks</a:t>
            </a:r>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3867309"/>
            <a:ext cx="12192000" cy="1036320"/>
          </a:xfrm>
        </p:spPr>
        <p:txBody>
          <a:bodyPr/>
          <a:lstStyle/>
          <a:p>
            <a:r>
              <a:rPr lang="en-US" dirty="0"/>
              <a:t>Ahmad Ammash</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244205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A4B20A4-BDBA-4ACB-BCCE-1FF6B09FE0A1}"/>
              </a:ext>
              <a:ext uri="{C183D7F6-B498-43B3-948B-1728B52AA6E4}">
                <adec:decorative xmlns:adec="http://schemas.microsoft.com/office/drawing/2017/decorative" val="1"/>
              </a:ext>
            </a:extLst>
          </p:cNvPr>
          <p:cNvSpPr/>
          <p:nvPr/>
        </p:nvSpPr>
        <p:spPr>
          <a:xfrm>
            <a:off x="-1" y="4903788"/>
            <a:ext cx="12192000" cy="1954212"/>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1524000" y="2325925"/>
            <a:ext cx="9132277"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06B6-ABE2-CFE8-97FA-152F32C54A56}"/>
              </a:ext>
            </a:extLst>
          </p:cNvPr>
          <p:cNvSpPr>
            <a:spLocks noGrp="1"/>
          </p:cNvSpPr>
          <p:nvPr>
            <p:ph type="title"/>
          </p:nvPr>
        </p:nvSpPr>
        <p:spPr>
          <a:xfrm>
            <a:off x="948906" y="1329829"/>
            <a:ext cx="2621681" cy="852654"/>
          </a:xfrm>
        </p:spPr>
        <p:txBody>
          <a:bodyPr/>
          <a:lstStyle/>
          <a:p>
            <a:r>
              <a:rPr lang="en-US" dirty="0"/>
              <a:t>Observations by park</a:t>
            </a:r>
          </a:p>
        </p:txBody>
      </p:sp>
      <p:sp>
        <p:nvSpPr>
          <p:cNvPr id="3" name="Text Placeholder 2">
            <a:extLst>
              <a:ext uri="{FF2B5EF4-FFF2-40B4-BE49-F238E27FC236}">
                <a16:creationId xmlns:a16="http://schemas.microsoft.com/office/drawing/2014/main" id="{32C77A83-054D-F8D8-4813-FB5BD55C481A}"/>
              </a:ext>
            </a:extLst>
          </p:cNvPr>
          <p:cNvSpPr>
            <a:spLocks noGrp="1"/>
          </p:cNvSpPr>
          <p:nvPr>
            <p:ph type="body" sz="quarter" idx="12"/>
          </p:nvPr>
        </p:nvSpPr>
        <p:spPr>
          <a:xfrm>
            <a:off x="5012588" y="1329829"/>
            <a:ext cx="6341212" cy="3976049"/>
          </a:xfrm>
        </p:spPr>
        <p:txBody>
          <a:bodyPr/>
          <a:lstStyle/>
          <a:p>
            <a:r>
              <a:rPr lang="en-US" dirty="0"/>
              <a:t>The sheep observations dataframe was grouped  by National Park name. </a:t>
            </a:r>
          </a:p>
          <a:p>
            <a:endParaRPr lang="en-US" dirty="0"/>
          </a:p>
          <a:p>
            <a:r>
              <a:rPr lang="en-US" dirty="0"/>
              <a:t>We realize that “Yellowstone National Park” had the highest number of sheep observations. In contrast, conservationists observed the least number of sheep at Great Smoky Mountains National Park. </a:t>
            </a:r>
          </a:p>
        </p:txBody>
      </p:sp>
      <p:sp>
        <p:nvSpPr>
          <p:cNvPr id="5" name="Date Placeholder 4">
            <a:extLst>
              <a:ext uri="{FF2B5EF4-FFF2-40B4-BE49-F238E27FC236}">
                <a16:creationId xmlns:a16="http://schemas.microsoft.com/office/drawing/2014/main" id="{200B6BC1-1A9A-BD85-82A1-297799386FE3}"/>
              </a:ext>
            </a:extLst>
          </p:cNvPr>
          <p:cNvSpPr>
            <a:spLocks noGrp="1"/>
          </p:cNvSpPr>
          <p:nvPr>
            <p:ph type="dt" sz="half" idx="2"/>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A71C7A4-87F6-D2A2-45D1-E6AA167F0E2B}"/>
              </a:ext>
            </a:extLst>
          </p:cNvPr>
          <p:cNvSpPr>
            <a:spLocks noGrp="1"/>
          </p:cNvSpPr>
          <p:nvPr>
            <p:ph type="ftr" sz="quarter" idx="3"/>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7C1A8F2F-2769-AA5E-5750-68C2FAC3C031}"/>
              </a:ext>
            </a:extLst>
          </p:cNvPr>
          <p:cNvSpPr>
            <a:spLocks noGrp="1"/>
          </p:cNvSpPr>
          <p:nvPr>
            <p:ph type="sldNum" sz="quarter" idx="4"/>
          </p:nvPr>
        </p:nvSpPr>
        <p:spPr/>
        <p:txBody>
          <a:bodyPr/>
          <a:lstStyle/>
          <a:p>
            <a:fld id="{EA87306C-81BA-4795-A5CA-9392456A8C1E}" type="slidenum">
              <a:rPr lang="en-US" smtClean="0"/>
              <a:pPr/>
              <a:t>10</a:t>
            </a:fld>
            <a:endParaRPr lang="en-US" dirty="0"/>
          </a:p>
        </p:txBody>
      </p:sp>
      <p:pic>
        <p:nvPicPr>
          <p:cNvPr id="12" name="Picture Placeholder 11">
            <a:extLst>
              <a:ext uri="{FF2B5EF4-FFF2-40B4-BE49-F238E27FC236}">
                <a16:creationId xmlns:a16="http://schemas.microsoft.com/office/drawing/2014/main" id="{A1A3EACC-DE7F-7B7E-F694-980D0687E981}"/>
              </a:ext>
            </a:extLst>
          </p:cNvPr>
          <p:cNvPicPr>
            <a:picLocks noGrp="1" noChangeAspect="1"/>
          </p:cNvPicPr>
          <p:nvPr>
            <p:ph type="pic" sz="quarter" idx="10"/>
          </p:nvPr>
        </p:nvPicPr>
        <p:blipFill rotWithShape="1">
          <a:blip r:embed="rId2"/>
          <a:srcRect t="6581" b="155"/>
          <a:stretch/>
        </p:blipFill>
        <p:spPr>
          <a:xfrm>
            <a:off x="106266" y="2356107"/>
            <a:ext cx="4511710" cy="1753695"/>
          </a:xfrm>
        </p:spPr>
      </p:pic>
      <p:pic>
        <p:nvPicPr>
          <p:cNvPr id="15" name="Picture 14">
            <a:extLst>
              <a:ext uri="{FF2B5EF4-FFF2-40B4-BE49-F238E27FC236}">
                <a16:creationId xmlns:a16="http://schemas.microsoft.com/office/drawing/2014/main" id="{CC08E23F-1485-B859-1DAB-201EC9343D9A}"/>
              </a:ext>
            </a:extLst>
          </p:cNvPr>
          <p:cNvPicPr>
            <a:picLocks noChangeAspect="1"/>
          </p:cNvPicPr>
          <p:nvPr/>
        </p:nvPicPr>
        <p:blipFill>
          <a:blip r:embed="rId3"/>
          <a:stretch>
            <a:fillRect/>
          </a:stretch>
        </p:blipFill>
        <p:spPr>
          <a:xfrm>
            <a:off x="1512173" y="4109802"/>
            <a:ext cx="9167654" cy="2530059"/>
          </a:xfrm>
          <a:prstGeom prst="rect">
            <a:avLst/>
          </a:prstGeom>
        </p:spPr>
      </p:pic>
    </p:spTree>
    <p:extLst>
      <p:ext uri="{BB962C8B-B14F-4D97-AF65-F5344CB8AC3E}">
        <p14:creationId xmlns:p14="http://schemas.microsoft.com/office/powerpoint/2010/main" val="6342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06B6-ABE2-CFE8-97FA-152F32C54A56}"/>
              </a:ext>
            </a:extLst>
          </p:cNvPr>
          <p:cNvSpPr>
            <a:spLocks noGrp="1"/>
          </p:cNvSpPr>
          <p:nvPr>
            <p:ph type="title"/>
          </p:nvPr>
        </p:nvSpPr>
        <p:spPr>
          <a:xfrm>
            <a:off x="2708694" y="702988"/>
            <a:ext cx="6774611" cy="852654"/>
          </a:xfrm>
        </p:spPr>
        <p:txBody>
          <a:bodyPr/>
          <a:lstStyle/>
          <a:p>
            <a:r>
              <a:rPr lang="en-US" dirty="0"/>
              <a:t>Sample size determination: </a:t>
            </a:r>
            <a:br>
              <a:rPr lang="en-US" dirty="0"/>
            </a:br>
            <a:r>
              <a:rPr lang="en-US" dirty="0"/>
              <a:t>sheep foot and mouth disease testing</a:t>
            </a:r>
          </a:p>
        </p:txBody>
      </p:sp>
      <p:sp>
        <p:nvSpPr>
          <p:cNvPr id="3" name="Text Placeholder 2">
            <a:extLst>
              <a:ext uri="{FF2B5EF4-FFF2-40B4-BE49-F238E27FC236}">
                <a16:creationId xmlns:a16="http://schemas.microsoft.com/office/drawing/2014/main" id="{32C77A83-054D-F8D8-4813-FB5BD55C481A}"/>
              </a:ext>
            </a:extLst>
          </p:cNvPr>
          <p:cNvSpPr>
            <a:spLocks noGrp="1"/>
          </p:cNvSpPr>
          <p:nvPr>
            <p:ph type="body" sz="quarter" idx="12"/>
          </p:nvPr>
        </p:nvSpPr>
        <p:spPr>
          <a:xfrm>
            <a:off x="5211394" y="2538345"/>
            <a:ext cx="6341212" cy="3750311"/>
          </a:xfrm>
        </p:spPr>
        <p:txBody>
          <a:bodyPr/>
          <a:lstStyle/>
          <a:p>
            <a:r>
              <a:rPr lang="en-US" dirty="0"/>
              <a:t>The sample size was determined using a 15%, a 33.33% minimum detectable effect (as a percentage of the baseline conversion rate) and a statistical significance of 90%.</a:t>
            </a:r>
          </a:p>
          <a:p>
            <a:endParaRPr lang="en-US" dirty="0"/>
          </a:p>
          <a:p>
            <a:r>
              <a:rPr lang="en-US" dirty="0"/>
              <a:t>The calculator produced a sample size of 870. </a:t>
            </a:r>
          </a:p>
          <a:p>
            <a:endParaRPr lang="en-US" dirty="0"/>
          </a:p>
          <a:p>
            <a:r>
              <a:rPr lang="en-US" dirty="0"/>
              <a:t>Based on that, if we were to perform a Foot and Mouth Disease test on sheep at Bryce National Park, we would need more than 3 weeks to collect enough observations. On the other hand, we would need less than 2 weeks to gather enough observations from sheep at Yellowstone National Park. </a:t>
            </a:r>
          </a:p>
        </p:txBody>
      </p:sp>
      <p:sp>
        <p:nvSpPr>
          <p:cNvPr id="5" name="Date Placeholder 4">
            <a:extLst>
              <a:ext uri="{FF2B5EF4-FFF2-40B4-BE49-F238E27FC236}">
                <a16:creationId xmlns:a16="http://schemas.microsoft.com/office/drawing/2014/main" id="{200B6BC1-1A9A-BD85-82A1-297799386FE3}"/>
              </a:ext>
            </a:extLst>
          </p:cNvPr>
          <p:cNvSpPr>
            <a:spLocks noGrp="1"/>
          </p:cNvSpPr>
          <p:nvPr>
            <p:ph type="dt" sz="half" idx="2"/>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A71C7A4-87F6-D2A2-45D1-E6AA167F0E2B}"/>
              </a:ext>
            </a:extLst>
          </p:cNvPr>
          <p:cNvSpPr>
            <a:spLocks noGrp="1"/>
          </p:cNvSpPr>
          <p:nvPr>
            <p:ph type="ftr" sz="quarter" idx="3"/>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7C1A8F2F-2769-AA5E-5750-68C2FAC3C031}"/>
              </a:ext>
            </a:extLst>
          </p:cNvPr>
          <p:cNvSpPr>
            <a:spLocks noGrp="1"/>
          </p:cNvSpPr>
          <p:nvPr>
            <p:ph type="sldNum" sz="quarter" idx="4"/>
          </p:nvPr>
        </p:nvSpPr>
        <p:spPr/>
        <p:txBody>
          <a:bodyPr/>
          <a:lstStyle/>
          <a:p>
            <a:fld id="{EA87306C-81BA-4795-A5CA-9392456A8C1E}" type="slidenum">
              <a:rPr lang="en-US" smtClean="0"/>
              <a:pPr/>
              <a:t>11</a:t>
            </a:fld>
            <a:endParaRPr lang="en-US" dirty="0"/>
          </a:p>
        </p:txBody>
      </p:sp>
      <p:pic>
        <p:nvPicPr>
          <p:cNvPr id="13" name="Picture Placeholder 12">
            <a:extLst>
              <a:ext uri="{FF2B5EF4-FFF2-40B4-BE49-F238E27FC236}">
                <a16:creationId xmlns:a16="http://schemas.microsoft.com/office/drawing/2014/main" id="{2BA9D04F-B848-C958-5A7B-137A1AA459A9}"/>
              </a:ext>
            </a:extLst>
          </p:cNvPr>
          <p:cNvPicPr>
            <a:picLocks noGrp="1" noChangeAspect="1"/>
          </p:cNvPicPr>
          <p:nvPr>
            <p:ph type="pic" sz="quarter" idx="10"/>
          </p:nvPr>
        </p:nvPicPr>
        <p:blipFill rotWithShape="1">
          <a:blip r:embed="rId2"/>
          <a:srcRect t="5632" b="11768"/>
          <a:stretch/>
        </p:blipFill>
        <p:spPr>
          <a:xfrm>
            <a:off x="224286" y="2635314"/>
            <a:ext cx="4752870" cy="1587371"/>
          </a:xfrm>
          <a:prstGeom prst="rect">
            <a:avLst/>
          </a:prstGeom>
        </p:spPr>
      </p:pic>
    </p:spTree>
    <p:extLst>
      <p:ext uri="{BB962C8B-B14F-4D97-AF65-F5344CB8AC3E}">
        <p14:creationId xmlns:p14="http://schemas.microsoft.com/office/powerpoint/2010/main" val="129505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756C-B7F1-D5C0-C6CB-4BB0B04423AF}"/>
              </a:ext>
            </a:extLst>
          </p:cNvPr>
          <p:cNvSpPr>
            <a:spLocks noGrp="1"/>
          </p:cNvSpPr>
          <p:nvPr>
            <p:ph type="title"/>
          </p:nvPr>
        </p:nvSpPr>
        <p:spPr>
          <a:xfrm>
            <a:off x="1818861" y="1058614"/>
            <a:ext cx="2373601" cy="640698"/>
          </a:xfrm>
        </p:spPr>
        <p:txBody>
          <a:bodyPr/>
          <a:lstStyle/>
          <a:p>
            <a:r>
              <a:rPr lang="en-US" dirty="0"/>
              <a:t>THE Dataset</a:t>
            </a:r>
          </a:p>
        </p:txBody>
      </p:sp>
      <p:sp>
        <p:nvSpPr>
          <p:cNvPr id="3" name="Text Placeholder 2">
            <a:extLst>
              <a:ext uri="{FF2B5EF4-FFF2-40B4-BE49-F238E27FC236}">
                <a16:creationId xmlns:a16="http://schemas.microsoft.com/office/drawing/2014/main" id="{5D311F17-5986-29C8-09E7-DC03BAABAAA6}"/>
              </a:ext>
            </a:extLst>
          </p:cNvPr>
          <p:cNvSpPr>
            <a:spLocks noGrp="1"/>
          </p:cNvSpPr>
          <p:nvPr>
            <p:ph type="body" sz="quarter" idx="12"/>
          </p:nvPr>
        </p:nvSpPr>
        <p:spPr>
          <a:xfrm>
            <a:off x="4412513" y="808355"/>
            <a:ext cx="6341212" cy="1141216"/>
          </a:xfrm>
        </p:spPr>
        <p:txBody>
          <a:bodyPr/>
          <a:lstStyle/>
          <a:p>
            <a:r>
              <a:rPr lang="en-US" dirty="0"/>
              <a:t>The “species_info” </a:t>
            </a:r>
            <a:r>
              <a:rPr lang="en-US"/>
              <a:t>dataset contains </a:t>
            </a:r>
            <a:r>
              <a:rPr lang="en-US" dirty="0"/>
              <a:t>information on the different species present in our National Parks including their scientific names, common names and conservation status.</a:t>
            </a:r>
          </a:p>
          <a:p>
            <a:endParaRPr lang="en-US" dirty="0"/>
          </a:p>
        </p:txBody>
      </p:sp>
      <p:pic>
        <p:nvPicPr>
          <p:cNvPr id="9" name="Picture Placeholder 8" descr="A picture containing text&#10;&#10;Description automatically generated">
            <a:extLst>
              <a:ext uri="{FF2B5EF4-FFF2-40B4-BE49-F238E27FC236}">
                <a16:creationId xmlns:a16="http://schemas.microsoft.com/office/drawing/2014/main" id="{EFF76F68-4A60-9043-87BA-D2D4F6CCB011}"/>
              </a:ext>
            </a:extLst>
          </p:cNvPr>
          <p:cNvPicPr>
            <a:picLocks noGrp="1" noChangeAspect="1"/>
          </p:cNvPicPr>
          <p:nvPr>
            <p:ph type="pic" sz="quarter" idx="10"/>
          </p:nvPr>
        </p:nvPicPr>
        <p:blipFill rotWithShape="1">
          <a:blip r:embed="rId2"/>
          <a:srcRect l="776" t="360" r="-776" b="-365"/>
          <a:stretch/>
        </p:blipFill>
        <p:spPr>
          <a:xfrm>
            <a:off x="0" y="2637390"/>
            <a:ext cx="6520070" cy="3017976"/>
          </a:xfrm>
        </p:spPr>
      </p:pic>
      <p:sp>
        <p:nvSpPr>
          <p:cNvPr id="7" name="Slide Number Placeholder 6">
            <a:extLst>
              <a:ext uri="{FF2B5EF4-FFF2-40B4-BE49-F238E27FC236}">
                <a16:creationId xmlns:a16="http://schemas.microsoft.com/office/drawing/2014/main" id="{CA6A15AC-B4E7-63C8-30AC-2C34B33CDAAC}"/>
              </a:ext>
            </a:extLst>
          </p:cNvPr>
          <p:cNvSpPr>
            <a:spLocks noGrp="1"/>
          </p:cNvSpPr>
          <p:nvPr>
            <p:ph type="sldNum" sz="quarter" idx="4"/>
          </p:nvPr>
        </p:nvSpPr>
        <p:spPr/>
        <p:txBody>
          <a:bodyPr/>
          <a:lstStyle/>
          <a:p>
            <a:fld id="{EA87306C-81BA-4795-A5CA-9392456A8C1E}" type="slidenum">
              <a:rPr lang="en-US" smtClean="0"/>
              <a:pPr/>
              <a:t>2</a:t>
            </a:fld>
            <a:endParaRPr lang="en-US" dirty="0"/>
          </a:p>
        </p:txBody>
      </p:sp>
      <p:sp>
        <p:nvSpPr>
          <p:cNvPr id="12" name="Text Placeholder 2">
            <a:extLst>
              <a:ext uri="{FF2B5EF4-FFF2-40B4-BE49-F238E27FC236}">
                <a16:creationId xmlns:a16="http://schemas.microsoft.com/office/drawing/2014/main" id="{4B281188-581E-FC71-9FFC-D67F28CD9DB2}"/>
              </a:ext>
            </a:extLst>
          </p:cNvPr>
          <p:cNvSpPr txBox="1">
            <a:spLocks/>
          </p:cNvSpPr>
          <p:nvPr/>
        </p:nvSpPr>
        <p:spPr>
          <a:xfrm>
            <a:off x="6520070" y="2637389"/>
            <a:ext cx="4469757" cy="978112"/>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dataset contains 5,824 rows and 4 columns of data on the different species present in the National Parks.</a:t>
            </a:r>
          </a:p>
        </p:txBody>
      </p:sp>
      <p:sp>
        <p:nvSpPr>
          <p:cNvPr id="13" name="Title 1">
            <a:extLst>
              <a:ext uri="{FF2B5EF4-FFF2-40B4-BE49-F238E27FC236}">
                <a16:creationId xmlns:a16="http://schemas.microsoft.com/office/drawing/2014/main" id="{A4CC9CD7-83D3-C9E2-1A07-8539F0C0AEF6}"/>
              </a:ext>
            </a:extLst>
          </p:cNvPr>
          <p:cNvSpPr txBox="1">
            <a:spLocks/>
          </p:cNvSpPr>
          <p:nvPr/>
        </p:nvSpPr>
        <p:spPr>
          <a:xfrm>
            <a:off x="7604529" y="2057399"/>
            <a:ext cx="2012142" cy="579989"/>
          </a:xfrm>
          <a:prstGeom prst="rect">
            <a:avLst/>
          </a:prstGeom>
          <a:ln w="28575">
            <a:solidFill>
              <a:schemeClr val="accent2"/>
            </a:solidFill>
          </a:ln>
        </p:spPr>
        <p:txBody>
          <a:bodyPr anchor="ctr"/>
          <a:lstStyle>
            <a:lvl1pPr algn="ctr" defTabSz="914400" rtl="0" eaLnBrk="1" latinLnBrk="0" hangingPunct="1">
              <a:lnSpc>
                <a:spcPct val="100000"/>
              </a:lnSpc>
              <a:spcBef>
                <a:spcPct val="0"/>
              </a:spcBef>
              <a:buNone/>
              <a:defRPr sz="2400" kern="1200" cap="all" spc="100" baseline="0">
                <a:solidFill>
                  <a:schemeClr val="accent2"/>
                </a:solidFill>
                <a:latin typeface="+mj-lt"/>
                <a:ea typeface="+mj-ea"/>
                <a:cs typeface="+mj-cs"/>
              </a:defRPr>
            </a:lvl1pPr>
          </a:lstStyle>
          <a:p>
            <a:r>
              <a:rPr lang="en-US" sz="1800" dirty="0"/>
              <a:t>Observations</a:t>
            </a:r>
          </a:p>
        </p:txBody>
      </p:sp>
      <p:sp>
        <p:nvSpPr>
          <p:cNvPr id="15" name="Text Placeholder 2">
            <a:extLst>
              <a:ext uri="{FF2B5EF4-FFF2-40B4-BE49-F238E27FC236}">
                <a16:creationId xmlns:a16="http://schemas.microsoft.com/office/drawing/2014/main" id="{6F596956-305A-0B4F-24D9-D313814F83E9}"/>
              </a:ext>
            </a:extLst>
          </p:cNvPr>
          <p:cNvSpPr txBox="1">
            <a:spLocks/>
          </p:cNvSpPr>
          <p:nvPr/>
        </p:nvSpPr>
        <p:spPr>
          <a:xfrm>
            <a:off x="6520069" y="3706433"/>
            <a:ext cx="4469757" cy="2343211"/>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Seven unique species of animals exist in our National Parks with the vast majority of species having an unknown conservation status. The second highest proportion of species are considered as “Species of Concern” while very few of them are “In Recovery”</a:t>
            </a:r>
          </a:p>
        </p:txBody>
      </p:sp>
    </p:spTree>
    <p:extLst>
      <p:ext uri="{BB962C8B-B14F-4D97-AF65-F5344CB8AC3E}">
        <p14:creationId xmlns:p14="http://schemas.microsoft.com/office/powerpoint/2010/main" val="177510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9DC0-956F-2D90-734C-58822DE02678}"/>
              </a:ext>
            </a:extLst>
          </p:cNvPr>
          <p:cNvSpPr>
            <a:spLocks noGrp="1"/>
          </p:cNvSpPr>
          <p:nvPr>
            <p:ph type="title"/>
          </p:nvPr>
        </p:nvSpPr>
        <p:spPr>
          <a:xfrm>
            <a:off x="6027363" y="160907"/>
            <a:ext cx="2828715" cy="775016"/>
          </a:xfrm>
        </p:spPr>
        <p:txBody>
          <a:bodyPr/>
          <a:lstStyle/>
          <a:p>
            <a:r>
              <a:rPr lang="en-US" dirty="0"/>
              <a:t>Getting ready for analysis</a:t>
            </a:r>
          </a:p>
        </p:txBody>
      </p:sp>
      <p:sp>
        <p:nvSpPr>
          <p:cNvPr id="3" name="Text Placeholder 2">
            <a:extLst>
              <a:ext uri="{FF2B5EF4-FFF2-40B4-BE49-F238E27FC236}">
                <a16:creationId xmlns:a16="http://schemas.microsoft.com/office/drawing/2014/main" id="{B8BBA706-D754-9437-49D6-5DDD7CD3C35D}"/>
              </a:ext>
            </a:extLst>
          </p:cNvPr>
          <p:cNvSpPr>
            <a:spLocks noGrp="1"/>
          </p:cNvSpPr>
          <p:nvPr>
            <p:ph type="body" sz="quarter" idx="12"/>
          </p:nvPr>
        </p:nvSpPr>
        <p:spPr>
          <a:xfrm>
            <a:off x="4541908" y="1074868"/>
            <a:ext cx="6341212" cy="2823056"/>
          </a:xfrm>
        </p:spPr>
        <p:txBody>
          <a:bodyPr/>
          <a:lstStyle/>
          <a:p>
            <a:r>
              <a:rPr lang="en-US" dirty="0"/>
              <a:t>The data frame was grouped by the “conservation_status” column with its NaN values replaced with the string “No Intervention” (in order to make it more expressive). </a:t>
            </a:r>
          </a:p>
          <a:p>
            <a:endParaRPr lang="en-US" dirty="0"/>
          </a:p>
          <a:p>
            <a:r>
              <a:rPr lang="en-US" dirty="0"/>
              <a:t>The new column “is_protected” was added whose value is True or False depending on the corresponding value in the “conservation_status” column (True if Intervention is required and False otherwise). </a:t>
            </a:r>
          </a:p>
          <a:p>
            <a:endParaRPr lang="en-US" dirty="0"/>
          </a:p>
          <a:p>
            <a:endParaRPr lang="en-US" dirty="0"/>
          </a:p>
        </p:txBody>
      </p:sp>
      <p:sp>
        <p:nvSpPr>
          <p:cNvPr id="7" name="Slide Number Placeholder 6">
            <a:extLst>
              <a:ext uri="{FF2B5EF4-FFF2-40B4-BE49-F238E27FC236}">
                <a16:creationId xmlns:a16="http://schemas.microsoft.com/office/drawing/2014/main" id="{D3A2E7AB-3E48-E6DC-FCFF-78BF16BD1D5E}"/>
              </a:ext>
            </a:extLst>
          </p:cNvPr>
          <p:cNvSpPr>
            <a:spLocks noGrp="1"/>
          </p:cNvSpPr>
          <p:nvPr>
            <p:ph type="sldNum" sz="quarter" idx="4"/>
          </p:nvPr>
        </p:nvSpPr>
        <p:spPr/>
        <p:txBody>
          <a:bodyPr/>
          <a:lstStyle/>
          <a:p>
            <a:fld id="{EA87306C-81BA-4795-A5CA-9392456A8C1E}" type="slidenum">
              <a:rPr lang="en-US" smtClean="0"/>
              <a:pPr/>
              <a:t>3</a:t>
            </a:fld>
            <a:endParaRPr lang="en-US" dirty="0"/>
          </a:p>
        </p:txBody>
      </p:sp>
      <p:pic>
        <p:nvPicPr>
          <p:cNvPr id="15" name="Picture Placeholder 14">
            <a:extLst>
              <a:ext uri="{FF2B5EF4-FFF2-40B4-BE49-F238E27FC236}">
                <a16:creationId xmlns:a16="http://schemas.microsoft.com/office/drawing/2014/main" id="{A61BA0CA-A03A-21C2-AFBE-7708449C2F62}"/>
              </a:ext>
            </a:extLst>
          </p:cNvPr>
          <p:cNvPicPr>
            <a:picLocks noGrp="1" noChangeAspect="1"/>
          </p:cNvPicPr>
          <p:nvPr>
            <p:ph type="pic" sz="quarter" idx="10"/>
          </p:nvPr>
        </p:nvPicPr>
        <p:blipFill rotWithShape="1">
          <a:blip r:embed="rId2"/>
          <a:srcRect t="1197" b="543"/>
          <a:stretch/>
        </p:blipFill>
        <p:spPr>
          <a:xfrm>
            <a:off x="251054" y="472122"/>
            <a:ext cx="3878664" cy="4333755"/>
          </a:xfrm>
        </p:spPr>
      </p:pic>
      <p:pic>
        <p:nvPicPr>
          <p:cNvPr id="17" name="Picture 16">
            <a:extLst>
              <a:ext uri="{FF2B5EF4-FFF2-40B4-BE49-F238E27FC236}">
                <a16:creationId xmlns:a16="http://schemas.microsoft.com/office/drawing/2014/main" id="{84DF6E3A-695E-EC28-BC66-DB93E6086CC6}"/>
              </a:ext>
            </a:extLst>
          </p:cNvPr>
          <p:cNvPicPr>
            <a:picLocks noChangeAspect="1"/>
          </p:cNvPicPr>
          <p:nvPr/>
        </p:nvPicPr>
        <p:blipFill>
          <a:blip r:embed="rId3"/>
          <a:stretch>
            <a:fillRect/>
          </a:stretch>
        </p:blipFill>
        <p:spPr>
          <a:xfrm>
            <a:off x="4437769" y="3812573"/>
            <a:ext cx="6416596" cy="2629128"/>
          </a:xfrm>
          <a:prstGeom prst="rect">
            <a:avLst/>
          </a:prstGeom>
        </p:spPr>
      </p:pic>
    </p:spTree>
    <p:extLst>
      <p:ext uri="{BB962C8B-B14F-4D97-AF65-F5344CB8AC3E}">
        <p14:creationId xmlns:p14="http://schemas.microsoft.com/office/powerpoint/2010/main" val="634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9DC0-956F-2D90-734C-58822DE02678}"/>
              </a:ext>
            </a:extLst>
          </p:cNvPr>
          <p:cNvSpPr>
            <a:spLocks noGrp="1"/>
          </p:cNvSpPr>
          <p:nvPr>
            <p:ph type="title"/>
          </p:nvPr>
        </p:nvSpPr>
        <p:spPr>
          <a:xfrm>
            <a:off x="6156384" y="1219610"/>
            <a:ext cx="2828715" cy="775016"/>
          </a:xfrm>
        </p:spPr>
        <p:txBody>
          <a:bodyPr/>
          <a:lstStyle/>
          <a:p>
            <a:r>
              <a:rPr lang="en-US" dirty="0"/>
              <a:t>Getting ready for analysis</a:t>
            </a:r>
          </a:p>
        </p:txBody>
      </p:sp>
      <p:sp>
        <p:nvSpPr>
          <p:cNvPr id="3" name="Text Placeholder 2">
            <a:extLst>
              <a:ext uri="{FF2B5EF4-FFF2-40B4-BE49-F238E27FC236}">
                <a16:creationId xmlns:a16="http://schemas.microsoft.com/office/drawing/2014/main" id="{B8BBA706-D754-9437-49D6-5DDD7CD3C35D}"/>
              </a:ext>
            </a:extLst>
          </p:cNvPr>
          <p:cNvSpPr>
            <a:spLocks noGrp="1"/>
          </p:cNvSpPr>
          <p:nvPr>
            <p:ph type="body" sz="quarter" idx="12"/>
          </p:nvPr>
        </p:nvSpPr>
        <p:spPr>
          <a:xfrm>
            <a:off x="4400136" y="2125947"/>
            <a:ext cx="6341212" cy="1997480"/>
          </a:xfrm>
        </p:spPr>
        <p:txBody>
          <a:bodyPr/>
          <a:lstStyle/>
          <a:p>
            <a:r>
              <a:rPr lang="en-US" dirty="0"/>
              <a:t>A pivot table was created from the existing data frame where the columns were assigned to the values of the newly added “is_protected” column corresponding to each species/category. </a:t>
            </a:r>
          </a:p>
          <a:p>
            <a:endParaRPr lang="en-US" dirty="0"/>
          </a:p>
          <a:p>
            <a:r>
              <a:rPr lang="en-US" dirty="0"/>
              <a:t>The “True” value column name of the “is_protected” column was replaced by “protected” while the “False” value column name was replaced by “not_protected”.</a:t>
            </a:r>
          </a:p>
        </p:txBody>
      </p:sp>
      <p:sp>
        <p:nvSpPr>
          <p:cNvPr id="7" name="Slide Number Placeholder 6">
            <a:extLst>
              <a:ext uri="{FF2B5EF4-FFF2-40B4-BE49-F238E27FC236}">
                <a16:creationId xmlns:a16="http://schemas.microsoft.com/office/drawing/2014/main" id="{D3A2E7AB-3E48-E6DC-FCFF-78BF16BD1D5E}"/>
              </a:ext>
            </a:extLst>
          </p:cNvPr>
          <p:cNvSpPr>
            <a:spLocks noGrp="1"/>
          </p:cNvSpPr>
          <p:nvPr>
            <p:ph type="sldNum" sz="quarter" idx="4"/>
          </p:nvPr>
        </p:nvSpPr>
        <p:spPr/>
        <p:txBody>
          <a:bodyPr/>
          <a:lstStyle/>
          <a:p>
            <a:fld id="{EA87306C-81BA-4795-A5CA-9392456A8C1E}" type="slidenum">
              <a:rPr lang="en-US" smtClean="0"/>
              <a:pPr/>
              <a:t>4</a:t>
            </a:fld>
            <a:endParaRPr lang="en-US" dirty="0"/>
          </a:p>
        </p:txBody>
      </p:sp>
      <p:pic>
        <p:nvPicPr>
          <p:cNvPr id="12" name="Picture Placeholder 11">
            <a:extLst>
              <a:ext uri="{FF2B5EF4-FFF2-40B4-BE49-F238E27FC236}">
                <a16:creationId xmlns:a16="http://schemas.microsoft.com/office/drawing/2014/main" id="{F5DEDAB3-F849-77DD-AFD4-7741852837CB}"/>
              </a:ext>
            </a:extLst>
          </p:cNvPr>
          <p:cNvPicPr>
            <a:picLocks noGrp="1" noChangeAspect="1"/>
          </p:cNvPicPr>
          <p:nvPr>
            <p:ph type="pic" sz="quarter" idx="10"/>
          </p:nvPr>
        </p:nvPicPr>
        <p:blipFill rotWithShape="1">
          <a:blip r:embed="rId2"/>
          <a:srcRect l="3796" r="1467"/>
          <a:stretch/>
        </p:blipFill>
        <p:spPr>
          <a:xfrm>
            <a:off x="353684" y="1881495"/>
            <a:ext cx="3830128" cy="2841815"/>
          </a:xfrm>
        </p:spPr>
      </p:pic>
    </p:spTree>
    <p:extLst>
      <p:ext uri="{BB962C8B-B14F-4D97-AF65-F5344CB8AC3E}">
        <p14:creationId xmlns:p14="http://schemas.microsoft.com/office/powerpoint/2010/main" val="105085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7542-CF0C-3978-0511-4713818EB626}"/>
              </a:ext>
            </a:extLst>
          </p:cNvPr>
          <p:cNvSpPr>
            <a:spLocks noGrp="1"/>
          </p:cNvSpPr>
          <p:nvPr>
            <p:ph type="title"/>
          </p:nvPr>
        </p:nvSpPr>
        <p:spPr>
          <a:xfrm>
            <a:off x="613542" y="1039340"/>
            <a:ext cx="3870434" cy="887855"/>
          </a:xfrm>
        </p:spPr>
        <p:txBody>
          <a:bodyPr/>
          <a:lstStyle/>
          <a:p>
            <a:r>
              <a:rPr lang="en-US" dirty="0"/>
              <a:t>Percent endangered per species</a:t>
            </a:r>
          </a:p>
        </p:txBody>
      </p:sp>
      <p:sp>
        <p:nvSpPr>
          <p:cNvPr id="3" name="Text Placeholder 2">
            <a:extLst>
              <a:ext uri="{FF2B5EF4-FFF2-40B4-BE49-F238E27FC236}">
                <a16:creationId xmlns:a16="http://schemas.microsoft.com/office/drawing/2014/main" id="{EC24F699-3168-4C7D-AF97-122FC3F05F13}"/>
              </a:ext>
            </a:extLst>
          </p:cNvPr>
          <p:cNvSpPr>
            <a:spLocks noGrp="1"/>
          </p:cNvSpPr>
          <p:nvPr>
            <p:ph type="body" sz="quarter" idx="12"/>
          </p:nvPr>
        </p:nvSpPr>
        <p:spPr>
          <a:xfrm>
            <a:off x="5097517" y="932538"/>
            <a:ext cx="6341212" cy="1682433"/>
          </a:xfrm>
        </p:spPr>
        <p:txBody>
          <a:bodyPr/>
          <a:lstStyle/>
          <a:p>
            <a:r>
              <a:rPr lang="en-US" dirty="0"/>
              <a:t>Having grouped the dataset by the “category” column, we were able to use the newly added “not_protected” and “protected” columns in order to determine what percent of the animals that come from a specific category are protected at the National Park. </a:t>
            </a:r>
          </a:p>
        </p:txBody>
      </p:sp>
      <p:pic>
        <p:nvPicPr>
          <p:cNvPr id="17" name="Picture Placeholder 16">
            <a:extLst>
              <a:ext uri="{FF2B5EF4-FFF2-40B4-BE49-F238E27FC236}">
                <a16:creationId xmlns:a16="http://schemas.microsoft.com/office/drawing/2014/main" id="{B5C454AE-4817-DA8E-DBEE-75D88A90C331}"/>
              </a:ext>
            </a:extLst>
          </p:cNvPr>
          <p:cNvPicPr>
            <a:picLocks noGrp="1" noChangeAspect="1"/>
          </p:cNvPicPr>
          <p:nvPr>
            <p:ph type="pic" sz="quarter" idx="10"/>
          </p:nvPr>
        </p:nvPicPr>
        <p:blipFill rotWithShape="1">
          <a:blip r:embed="rId2"/>
          <a:srcRect l="-259" t="3938" r="3720" b="1354"/>
          <a:stretch/>
        </p:blipFill>
        <p:spPr>
          <a:xfrm>
            <a:off x="103170" y="1990865"/>
            <a:ext cx="4891177" cy="2648613"/>
          </a:xfrm>
        </p:spPr>
      </p:pic>
      <p:sp>
        <p:nvSpPr>
          <p:cNvPr id="19" name="Title 1">
            <a:extLst>
              <a:ext uri="{FF2B5EF4-FFF2-40B4-BE49-F238E27FC236}">
                <a16:creationId xmlns:a16="http://schemas.microsoft.com/office/drawing/2014/main" id="{9A4F9FED-8767-F527-49B7-373019E45E5D}"/>
              </a:ext>
            </a:extLst>
          </p:cNvPr>
          <p:cNvSpPr txBox="1">
            <a:spLocks/>
          </p:cNvSpPr>
          <p:nvPr/>
        </p:nvSpPr>
        <p:spPr>
          <a:xfrm>
            <a:off x="6082341" y="2614971"/>
            <a:ext cx="5056514" cy="579989"/>
          </a:xfrm>
          <a:prstGeom prst="rect">
            <a:avLst/>
          </a:prstGeom>
          <a:ln w="28575">
            <a:solidFill>
              <a:schemeClr val="accent2"/>
            </a:solidFill>
          </a:ln>
        </p:spPr>
        <p:txBody>
          <a:bodyPr anchor="ctr"/>
          <a:lstStyle>
            <a:lvl1pPr algn="ctr" defTabSz="914400" rtl="0" eaLnBrk="1" latinLnBrk="0" hangingPunct="1">
              <a:lnSpc>
                <a:spcPct val="100000"/>
              </a:lnSpc>
              <a:spcBef>
                <a:spcPct val="0"/>
              </a:spcBef>
              <a:buNone/>
              <a:defRPr sz="2400" kern="1200" cap="all" spc="100" baseline="0">
                <a:solidFill>
                  <a:schemeClr val="accent2"/>
                </a:solidFill>
                <a:latin typeface="+mj-lt"/>
                <a:ea typeface="+mj-ea"/>
                <a:cs typeface="+mj-cs"/>
              </a:defRPr>
            </a:lvl1pPr>
          </a:lstStyle>
          <a:p>
            <a:r>
              <a:rPr lang="en-US" sz="1800" dirty="0"/>
              <a:t>Significance testing: mammals &amp; birds</a:t>
            </a:r>
          </a:p>
        </p:txBody>
      </p:sp>
      <p:sp>
        <p:nvSpPr>
          <p:cNvPr id="20" name="Text Placeholder 2">
            <a:extLst>
              <a:ext uri="{FF2B5EF4-FFF2-40B4-BE49-F238E27FC236}">
                <a16:creationId xmlns:a16="http://schemas.microsoft.com/office/drawing/2014/main" id="{ABD0DBB6-4387-DDB7-1F73-C5E5265AAC22}"/>
              </a:ext>
            </a:extLst>
          </p:cNvPr>
          <p:cNvSpPr txBox="1">
            <a:spLocks/>
          </p:cNvSpPr>
          <p:nvPr/>
        </p:nvSpPr>
        <p:spPr>
          <a:xfrm>
            <a:off x="5439992" y="3245687"/>
            <a:ext cx="6341212" cy="3263412"/>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hypothesize that the Mammal species is the most likely to be endangered followed by Birds and Amphibians. The species with the lowest risk of becoming endangered are Vascular and Nonvascular plants.</a:t>
            </a:r>
          </a:p>
          <a:p>
            <a:endParaRPr lang="en-US" dirty="0"/>
          </a:p>
          <a:p>
            <a:r>
              <a:rPr lang="en-US" dirty="0"/>
              <a:t>To test if this statement is True, we conducted a chi squared test on the Mammals and Birds species. The contingency table included the counts of protected and unprotected Mammals and Birds. </a:t>
            </a:r>
          </a:p>
          <a:p>
            <a:r>
              <a:rPr lang="en-US" dirty="0"/>
              <a:t>The test produced a high p-value which means the difference between Mammals and Birds is insignificant</a:t>
            </a:r>
          </a:p>
        </p:txBody>
      </p:sp>
      <p:pic>
        <p:nvPicPr>
          <p:cNvPr id="10" name="Picture 9">
            <a:extLst>
              <a:ext uri="{FF2B5EF4-FFF2-40B4-BE49-F238E27FC236}">
                <a16:creationId xmlns:a16="http://schemas.microsoft.com/office/drawing/2014/main" id="{93BDEF39-E0DE-F62E-662D-0D9C0B5932C6}"/>
              </a:ext>
            </a:extLst>
          </p:cNvPr>
          <p:cNvPicPr>
            <a:picLocks noChangeAspect="1"/>
          </p:cNvPicPr>
          <p:nvPr/>
        </p:nvPicPr>
        <p:blipFill>
          <a:blip r:embed="rId3"/>
          <a:stretch>
            <a:fillRect/>
          </a:stretch>
        </p:blipFill>
        <p:spPr>
          <a:xfrm>
            <a:off x="937608" y="4934383"/>
            <a:ext cx="2607849" cy="935918"/>
          </a:xfrm>
          <a:prstGeom prst="rect">
            <a:avLst/>
          </a:prstGeom>
        </p:spPr>
      </p:pic>
    </p:spTree>
    <p:extLst>
      <p:ext uri="{BB962C8B-B14F-4D97-AF65-F5344CB8AC3E}">
        <p14:creationId xmlns:p14="http://schemas.microsoft.com/office/powerpoint/2010/main" val="29269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7542-CF0C-3978-0511-4713818EB626}"/>
              </a:ext>
            </a:extLst>
          </p:cNvPr>
          <p:cNvSpPr>
            <a:spLocks noGrp="1"/>
          </p:cNvSpPr>
          <p:nvPr>
            <p:ph type="title"/>
          </p:nvPr>
        </p:nvSpPr>
        <p:spPr>
          <a:xfrm>
            <a:off x="613542" y="1039340"/>
            <a:ext cx="3870434" cy="887855"/>
          </a:xfrm>
        </p:spPr>
        <p:txBody>
          <a:bodyPr/>
          <a:lstStyle/>
          <a:p>
            <a:r>
              <a:rPr lang="en-US" dirty="0"/>
              <a:t>Percent endangered per species</a:t>
            </a:r>
          </a:p>
        </p:txBody>
      </p:sp>
      <p:sp>
        <p:nvSpPr>
          <p:cNvPr id="3" name="Text Placeholder 2">
            <a:extLst>
              <a:ext uri="{FF2B5EF4-FFF2-40B4-BE49-F238E27FC236}">
                <a16:creationId xmlns:a16="http://schemas.microsoft.com/office/drawing/2014/main" id="{EC24F699-3168-4C7D-AF97-122FC3F05F13}"/>
              </a:ext>
            </a:extLst>
          </p:cNvPr>
          <p:cNvSpPr>
            <a:spLocks noGrp="1"/>
          </p:cNvSpPr>
          <p:nvPr>
            <p:ph type="body" sz="quarter" idx="12"/>
          </p:nvPr>
        </p:nvSpPr>
        <p:spPr>
          <a:xfrm>
            <a:off x="5097517" y="932538"/>
            <a:ext cx="6341212" cy="1682433"/>
          </a:xfrm>
        </p:spPr>
        <p:txBody>
          <a:bodyPr/>
          <a:lstStyle/>
          <a:p>
            <a:r>
              <a:rPr lang="en-US" dirty="0"/>
              <a:t>Having grouped the dataset by the “category” column, we were able to use the newly added “not_protected” and “protected” columns in order to determine what percent of the animals that come from a specific category are protected at the National Park. </a:t>
            </a:r>
          </a:p>
        </p:txBody>
      </p:sp>
      <p:pic>
        <p:nvPicPr>
          <p:cNvPr id="17" name="Picture Placeholder 16">
            <a:extLst>
              <a:ext uri="{FF2B5EF4-FFF2-40B4-BE49-F238E27FC236}">
                <a16:creationId xmlns:a16="http://schemas.microsoft.com/office/drawing/2014/main" id="{B5C454AE-4817-DA8E-DBEE-75D88A90C331}"/>
              </a:ext>
            </a:extLst>
          </p:cNvPr>
          <p:cNvPicPr>
            <a:picLocks noGrp="1" noChangeAspect="1"/>
          </p:cNvPicPr>
          <p:nvPr>
            <p:ph type="pic" sz="quarter" idx="10"/>
          </p:nvPr>
        </p:nvPicPr>
        <p:blipFill rotWithShape="1">
          <a:blip r:embed="rId2"/>
          <a:srcRect l="-259" t="3938" r="3720" b="1354"/>
          <a:stretch/>
        </p:blipFill>
        <p:spPr>
          <a:xfrm>
            <a:off x="103170" y="1990865"/>
            <a:ext cx="4891177" cy="2648613"/>
          </a:xfrm>
        </p:spPr>
      </p:pic>
      <p:sp>
        <p:nvSpPr>
          <p:cNvPr id="19" name="Title 1">
            <a:extLst>
              <a:ext uri="{FF2B5EF4-FFF2-40B4-BE49-F238E27FC236}">
                <a16:creationId xmlns:a16="http://schemas.microsoft.com/office/drawing/2014/main" id="{9A4F9FED-8767-F527-49B7-373019E45E5D}"/>
              </a:ext>
            </a:extLst>
          </p:cNvPr>
          <p:cNvSpPr txBox="1">
            <a:spLocks/>
          </p:cNvSpPr>
          <p:nvPr/>
        </p:nvSpPr>
        <p:spPr>
          <a:xfrm>
            <a:off x="5814922" y="2614971"/>
            <a:ext cx="5591352" cy="579989"/>
          </a:xfrm>
          <a:prstGeom prst="rect">
            <a:avLst/>
          </a:prstGeom>
          <a:ln w="28575">
            <a:solidFill>
              <a:schemeClr val="accent2"/>
            </a:solidFill>
          </a:ln>
        </p:spPr>
        <p:txBody>
          <a:bodyPr anchor="ctr"/>
          <a:lstStyle>
            <a:lvl1pPr algn="ctr" defTabSz="914400" rtl="0" eaLnBrk="1" latinLnBrk="0" hangingPunct="1">
              <a:lnSpc>
                <a:spcPct val="100000"/>
              </a:lnSpc>
              <a:spcBef>
                <a:spcPct val="0"/>
              </a:spcBef>
              <a:buNone/>
              <a:defRPr sz="2400" kern="1200" cap="all" spc="100" baseline="0">
                <a:solidFill>
                  <a:schemeClr val="accent2"/>
                </a:solidFill>
                <a:latin typeface="+mj-lt"/>
                <a:ea typeface="+mj-ea"/>
                <a:cs typeface="+mj-cs"/>
              </a:defRPr>
            </a:lvl1pPr>
          </a:lstStyle>
          <a:p>
            <a:r>
              <a:rPr lang="en-US" sz="1800" dirty="0"/>
              <a:t>Significance testing: reptiles &amp; mammals</a:t>
            </a:r>
          </a:p>
        </p:txBody>
      </p:sp>
      <p:sp>
        <p:nvSpPr>
          <p:cNvPr id="20" name="Text Placeholder 2">
            <a:extLst>
              <a:ext uri="{FF2B5EF4-FFF2-40B4-BE49-F238E27FC236}">
                <a16:creationId xmlns:a16="http://schemas.microsoft.com/office/drawing/2014/main" id="{ABD0DBB6-4387-DDB7-1F73-C5E5265AAC22}"/>
              </a:ext>
            </a:extLst>
          </p:cNvPr>
          <p:cNvSpPr txBox="1">
            <a:spLocks/>
          </p:cNvSpPr>
          <p:nvPr/>
        </p:nvSpPr>
        <p:spPr>
          <a:xfrm>
            <a:off x="5439992" y="3245687"/>
            <a:ext cx="6341212" cy="3263412"/>
          </a:xfrm>
          <a:prstGeom prst="rect">
            <a:avLst/>
          </a:prstGeom>
        </p:spPr>
        <p:txBody>
          <a:bodyPr anchor="t"/>
          <a:lstStyle>
            <a:lvl1pPr marL="0" indent="0" algn="l" defTabSz="914400" rtl="0" eaLnBrk="1" latinLnBrk="0" hangingPunct="1">
              <a:lnSpc>
                <a:spcPct val="125000"/>
              </a:lnSpc>
              <a:spcBef>
                <a:spcPts val="0"/>
              </a:spcBef>
              <a:buFont typeface="Arial" panose="020B0604020202020204" pitchFamily="34" charset="0"/>
              <a:buNone/>
              <a:defRPr sz="16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conducted another chi squared test to check whether the difference in the “percent_protected” values of the Reptiles and Mammals species is significant. </a:t>
            </a:r>
          </a:p>
          <a:p>
            <a:endParaRPr lang="en-US" dirty="0"/>
          </a:p>
          <a:p>
            <a:r>
              <a:rPr lang="en-US" dirty="0"/>
              <a:t>We used the contingency table showing the protected/unprotected values of each species.</a:t>
            </a:r>
          </a:p>
          <a:p>
            <a:endParaRPr lang="en-US" dirty="0"/>
          </a:p>
          <a:p>
            <a:r>
              <a:rPr lang="en-US" dirty="0"/>
              <a:t>The chi squared test produced a p-value lower than 0.05 which meant that a significant difference exists. </a:t>
            </a:r>
          </a:p>
          <a:p>
            <a:endParaRPr lang="en-US" dirty="0"/>
          </a:p>
        </p:txBody>
      </p:sp>
      <p:pic>
        <p:nvPicPr>
          <p:cNvPr id="10" name="Picture 9">
            <a:extLst>
              <a:ext uri="{FF2B5EF4-FFF2-40B4-BE49-F238E27FC236}">
                <a16:creationId xmlns:a16="http://schemas.microsoft.com/office/drawing/2014/main" id="{93BDEF39-E0DE-F62E-662D-0D9C0B5932C6}"/>
              </a:ext>
            </a:extLst>
          </p:cNvPr>
          <p:cNvPicPr>
            <a:picLocks noChangeAspect="1"/>
          </p:cNvPicPr>
          <p:nvPr/>
        </p:nvPicPr>
        <p:blipFill>
          <a:blip r:embed="rId3"/>
          <a:stretch>
            <a:fillRect/>
          </a:stretch>
        </p:blipFill>
        <p:spPr>
          <a:xfrm>
            <a:off x="937608" y="4934383"/>
            <a:ext cx="2607849" cy="935918"/>
          </a:xfrm>
          <a:prstGeom prst="rect">
            <a:avLst/>
          </a:prstGeom>
        </p:spPr>
      </p:pic>
    </p:spTree>
    <p:extLst>
      <p:ext uri="{BB962C8B-B14F-4D97-AF65-F5344CB8AC3E}">
        <p14:creationId xmlns:p14="http://schemas.microsoft.com/office/powerpoint/2010/main" val="386638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AF6A-F892-3AEE-B835-CD6886F1B346}"/>
              </a:ext>
            </a:extLst>
          </p:cNvPr>
          <p:cNvSpPr>
            <a:spLocks noGrp="1"/>
          </p:cNvSpPr>
          <p:nvPr>
            <p:ph type="title"/>
          </p:nvPr>
        </p:nvSpPr>
        <p:spPr>
          <a:xfrm>
            <a:off x="4064480" y="1269259"/>
            <a:ext cx="4088920" cy="800896"/>
          </a:xfrm>
        </p:spPr>
        <p:txBody>
          <a:bodyPr/>
          <a:lstStyle/>
          <a:p>
            <a:r>
              <a:rPr lang="en-US" dirty="0"/>
              <a:t>Conclusions from significance testing</a:t>
            </a:r>
          </a:p>
        </p:txBody>
      </p:sp>
      <p:sp>
        <p:nvSpPr>
          <p:cNvPr id="3" name="Text Placeholder 2">
            <a:extLst>
              <a:ext uri="{FF2B5EF4-FFF2-40B4-BE49-F238E27FC236}">
                <a16:creationId xmlns:a16="http://schemas.microsoft.com/office/drawing/2014/main" id="{DDB3E877-8B7E-9316-4C6F-F78F26875DBB}"/>
              </a:ext>
            </a:extLst>
          </p:cNvPr>
          <p:cNvSpPr>
            <a:spLocks noGrp="1"/>
          </p:cNvSpPr>
          <p:nvPr>
            <p:ph type="body" sz="quarter" idx="12"/>
          </p:nvPr>
        </p:nvSpPr>
        <p:spPr>
          <a:xfrm>
            <a:off x="2566878" y="2329132"/>
            <a:ext cx="7058244" cy="2941607"/>
          </a:xfrm>
        </p:spPr>
        <p:txBody>
          <a:bodyPr/>
          <a:lstStyle/>
          <a:p>
            <a:r>
              <a:rPr lang="en-US" dirty="0"/>
              <a:t>Based on the results from the two chi squared tests performed, I recommend that conservationists focus equally on protecting mammals and birds as both species are at a similar risk of being endangered (even though the percent of endangered mammals is higher).</a:t>
            </a:r>
          </a:p>
          <a:p>
            <a:endParaRPr lang="en-US" dirty="0"/>
          </a:p>
          <a:p>
            <a:r>
              <a:rPr lang="en-US" dirty="0"/>
              <a:t>Apart from that, other species such as reptiles are at a low risk of becoming endangered and do not need to be given a lot of attention by conservationists. </a:t>
            </a:r>
          </a:p>
        </p:txBody>
      </p:sp>
    </p:spTree>
    <p:extLst>
      <p:ext uri="{BB962C8B-B14F-4D97-AF65-F5344CB8AC3E}">
        <p14:creationId xmlns:p14="http://schemas.microsoft.com/office/powerpoint/2010/main" val="330225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B740-1203-9E41-B6FB-D9752688D203}"/>
              </a:ext>
            </a:extLst>
          </p:cNvPr>
          <p:cNvSpPr>
            <a:spLocks noGrp="1"/>
          </p:cNvSpPr>
          <p:nvPr>
            <p:ph type="title"/>
          </p:nvPr>
        </p:nvSpPr>
        <p:spPr>
          <a:xfrm>
            <a:off x="1428047" y="1275505"/>
            <a:ext cx="2610553" cy="852654"/>
          </a:xfrm>
        </p:spPr>
        <p:txBody>
          <a:bodyPr/>
          <a:lstStyle/>
          <a:p>
            <a:r>
              <a:rPr lang="en-US" dirty="0"/>
              <a:t>7-day species observations</a:t>
            </a:r>
          </a:p>
        </p:txBody>
      </p:sp>
      <p:sp>
        <p:nvSpPr>
          <p:cNvPr id="3" name="Text Placeholder 2">
            <a:extLst>
              <a:ext uri="{FF2B5EF4-FFF2-40B4-BE49-F238E27FC236}">
                <a16:creationId xmlns:a16="http://schemas.microsoft.com/office/drawing/2014/main" id="{B7E4E7A7-5391-2E98-52B2-A65DC33F69DF}"/>
              </a:ext>
            </a:extLst>
          </p:cNvPr>
          <p:cNvSpPr>
            <a:spLocks noGrp="1"/>
          </p:cNvSpPr>
          <p:nvPr>
            <p:ph type="body" sz="quarter" idx="12"/>
          </p:nvPr>
        </p:nvSpPr>
        <p:spPr>
          <a:xfrm>
            <a:off x="5647881" y="3374712"/>
            <a:ext cx="6341212" cy="2674934"/>
          </a:xfrm>
        </p:spPr>
        <p:txBody>
          <a:bodyPr/>
          <a:lstStyle/>
          <a:p>
            <a:r>
              <a:rPr lang="en-US" dirty="0"/>
              <a:t>The observations of species in National Parks made by conservationists were stored in the dataframe shown on the left. </a:t>
            </a:r>
          </a:p>
          <a:p>
            <a:endParaRPr lang="en-US" dirty="0"/>
          </a:p>
          <a:p>
            <a:r>
              <a:rPr lang="en-US" dirty="0"/>
              <a:t>The dataframe contains 23,296 rows of data and columns indicating the unique scientific name of the observed species, the park in which it was observed and the number of times it was observed. </a:t>
            </a:r>
          </a:p>
        </p:txBody>
      </p:sp>
      <p:pic>
        <p:nvPicPr>
          <p:cNvPr id="9" name="Picture Placeholder 8">
            <a:extLst>
              <a:ext uri="{FF2B5EF4-FFF2-40B4-BE49-F238E27FC236}">
                <a16:creationId xmlns:a16="http://schemas.microsoft.com/office/drawing/2014/main" id="{A244F6F4-F4B0-EAE2-2899-FB344D3605A0}"/>
              </a:ext>
            </a:extLst>
          </p:cNvPr>
          <p:cNvPicPr>
            <a:picLocks noGrp="1" noChangeAspect="1"/>
          </p:cNvPicPr>
          <p:nvPr>
            <p:ph type="pic" sz="quarter" idx="10"/>
          </p:nvPr>
        </p:nvPicPr>
        <p:blipFill rotWithShape="1">
          <a:blip r:embed="rId2"/>
          <a:srcRect t="146" b="620"/>
          <a:stretch/>
        </p:blipFill>
        <p:spPr>
          <a:xfrm>
            <a:off x="202907" y="2849753"/>
            <a:ext cx="5273445" cy="3199893"/>
          </a:xfrm>
        </p:spPr>
      </p:pic>
      <p:sp>
        <p:nvSpPr>
          <p:cNvPr id="5" name="Date Placeholder 4">
            <a:extLst>
              <a:ext uri="{FF2B5EF4-FFF2-40B4-BE49-F238E27FC236}">
                <a16:creationId xmlns:a16="http://schemas.microsoft.com/office/drawing/2014/main" id="{DA8D7671-836F-870A-B824-72ED6ABB2146}"/>
              </a:ext>
            </a:extLst>
          </p:cNvPr>
          <p:cNvSpPr>
            <a:spLocks noGrp="1"/>
          </p:cNvSpPr>
          <p:nvPr>
            <p:ph type="dt" sz="half" idx="2"/>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4B59C8-A67C-9936-A9D9-6DF7567178A7}"/>
              </a:ext>
            </a:extLst>
          </p:cNvPr>
          <p:cNvSpPr>
            <a:spLocks noGrp="1"/>
          </p:cNvSpPr>
          <p:nvPr>
            <p:ph type="ftr" sz="quarter" idx="3"/>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1547F85A-0426-7DF2-07E0-0F8542BB88B5}"/>
              </a:ext>
            </a:extLst>
          </p:cNvPr>
          <p:cNvSpPr>
            <a:spLocks noGrp="1"/>
          </p:cNvSpPr>
          <p:nvPr>
            <p:ph type="sldNum" sz="quarter" idx="4"/>
          </p:nvPr>
        </p:nvSpPr>
        <p:spPr/>
        <p:txBody>
          <a:bodyPr/>
          <a:lstStyle/>
          <a:p>
            <a:fld id="{EA87306C-81BA-4795-A5CA-9392456A8C1E}" type="slidenum">
              <a:rPr lang="en-US" smtClean="0"/>
              <a:pPr/>
              <a:t>8</a:t>
            </a:fld>
            <a:endParaRPr lang="en-US" dirty="0"/>
          </a:p>
        </p:txBody>
      </p:sp>
    </p:spTree>
    <p:extLst>
      <p:ext uri="{BB962C8B-B14F-4D97-AF65-F5344CB8AC3E}">
        <p14:creationId xmlns:p14="http://schemas.microsoft.com/office/powerpoint/2010/main" val="105614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106B6-ABE2-CFE8-97FA-152F32C54A56}"/>
              </a:ext>
            </a:extLst>
          </p:cNvPr>
          <p:cNvSpPr>
            <a:spLocks noGrp="1"/>
          </p:cNvSpPr>
          <p:nvPr>
            <p:ph type="title"/>
          </p:nvPr>
        </p:nvSpPr>
        <p:spPr>
          <a:xfrm>
            <a:off x="948906" y="1329829"/>
            <a:ext cx="2621681" cy="852654"/>
          </a:xfrm>
        </p:spPr>
        <p:txBody>
          <a:bodyPr/>
          <a:lstStyle/>
          <a:p>
            <a:r>
              <a:rPr lang="en-US" dirty="0"/>
              <a:t>Sheep observations</a:t>
            </a:r>
          </a:p>
        </p:txBody>
      </p:sp>
      <p:sp>
        <p:nvSpPr>
          <p:cNvPr id="3" name="Text Placeholder 2">
            <a:extLst>
              <a:ext uri="{FF2B5EF4-FFF2-40B4-BE49-F238E27FC236}">
                <a16:creationId xmlns:a16="http://schemas.microsoft.com/office/drawing/2014/main" id="{32C77A83-054D-F8D8-4813-FB5BD55C481A}"/>
              </a:ext>
            </a:extLst>
          </p:cNvPr>
          <p:cNvSpPr>
            <a:spLocks noGrp="1"/>
          </p:cNvSpPr>
          <p:nvPr>
            <p:ph type="body" sz="quarter" idx="12"/>
          </p:nvPr>
        </p:nvSpPr>
        <p:spPr>
          <a:xfrm>
            <a:off x="4386634" y="204504"/>
            <a:ext cx="6341212" cy="3976049"/>
          </a:xfrm>
        </p:spPr>
        <p:txBody>
          <a:bodyPr/>
          <a:lstStyle/>
          <a:p>
            <a:r>
              <a:rPr lang="en-US" dirty="0"/>
              <a:t>The new column “is_sheep” was added to the original species dataframe. The “is_sheep” columns takes a True value when the species common name contains the string “sheep” (False otherwise). </a:t>
            </a:r>
          </a:p>
          <a:p>
            <a:endParaRPr lang="en-US" dirty="0"/>
          </a:p>
          <a:p>
            <a:r>
              <a:rPr lang="en-US" dirty="0"/>
              <a:t>The “species” and “observations” dataframes were merged to obtain one dataframe showing all the information related to the sheep species present in the National Parks. </a:t>
            </a:r>
          </a:p>
          <a:p>
            <a:endParaRPr lang="en-US" dirty="0"/>
          </a:p>
          <a:p>
            <a:r>
              <a:rPr lang="en-US" dirty="0"/>
              <a:t>We realize that all of the sheep species are protected (Intervention is required). The majority of them are considered as “Species of Concern” while one of them is “Endangered”.</a:t>
            </a:r>
          </a:p>
        </p:txBody>
      </p:sp>
      <p:sp>
        <p:nvSpPr>
          <p:cNvPr id="5" name="Date Placeholder 4">
            <a:extLst>
              <a:ext uri="{FF2B5EF4-FFF2-40B4-BE49-F238E27FC236}">
                <a16:creationId xmlns:a16="http://schemas.microsoft.com/office/drawing/2014/main" id="{200B6BC1-1A9A-BD85-82A1-297799386FE3}"/>
              </a:ext>
            </a:extLst>
          </p:cNvPr>
          <p:cNvSpPr>
            <a:spLocks noGrp="1"/>
          </p:cNvSpPr>
          <p:nvPr>
            <p:ph type="dt" sz="half" idx="2"/>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A71C7A4-87F6-D2A2-45D1-E6AA167F0E2B}"/>
              </a:ext>
            </a:extLst>
          </p:cNvPr>
          <p:cNvSpPr>
            <a:spLocks noGrp="1"/>
          </p:cNvSpPr>
          <p:nvPr>
            <p:ph type="ftr" sz="quarter" idx="3"/>
          </p:nvPr>
        </p:nvSpPr>
        <p:spPr/>
        <p:txBody>
          <a:bodyPr/>
          <a:lstStyle/>
          <a:p>
            <a:r>
              <a:rPr lang="en-US"/>
              <a:t>Pitch deck</a:t>
            </a:r>
            <a:endParaRPr lang="en-US" dirty="0"/>
          </a:p>
        </p:txBody>
      </p:sp>
      <p:sp>
        <p:nvSpPr>
          <p:cNvPr id="7" name="Slide Number Placeholder 6">
            <a:extLst>
              <a:ext uri="{FF2B5EF4-FFF2-40B4-BE49-F238E27FC236}">
                <a16:creationId xmlns:a16="http://schemas.microsoft.com/office/drawing/2014/main" id="{7C1A8F2F-2769-AA5E-5750-68C2FAC3C031}"/>
              </a:ext>
            </a:extLst>
          </p:cNvPr>
          <p:cNvSpPr>
            <a:spLocks noGrp="1"/>
          </p:cNvSpPr>
          <p:nvPr>
            <p:ph type="sldNum" sz="quarter" idx="4"/>
          </p:nvPr>
        </p:nvSpPr>
        <p:spPr/>
        <p:txBody>
          <a:bodyPr/>
          <a:lstStyle/>
          <a:p>
            <a:fld id="{EA87306C-81BA-4795-A5CA-9392456A8C1E}" type="slidenum">
              <a:rPr lang="en-US" smtClean="0"/>
              <a:pPr/>
              <a:t>9</a:t>
            </a:fld>
            <a:endParaRPr lang="en-US" dirty="0"/>
          </a:p>
        </p:txBody>
      </p:sp>
      <p:pic>
        <p:nvPicPr>
          <p:cNvPr id="13" name="Picture Placeholder 12">
            <a:extLst>
              <a:ext uri="{FF2B5EF4-FFF2-40B4-BE49-F238E27FC236}">
                <a16:creationId xmlns:a16="http://schemas.microsoft.com/office/drawing/2014/main" id="{6A216005-D424-E686-D6E0-BC9AA8C87530}"/>
              </a:ext>
            </a:extLst>
          </p:cNvPr>
          <p:cNvPicPr>
            <a:picLocks noGrp="1" noChangeAspect="1"/>
          </p:cNvPicPr>
          <p:nvPr>
            <p:ph type="pic" sz="quarter" idx="10"/>
          </p:nvPr>
        </p:nvPicPr>
        <p:blipFill rotWithShape="1">
          <a:blip r:embed="rId2"/>
          <a:srcRect l="590" t="-603" r="215" b="5270"/>
          <a:stretch/>
        </p:blipFill>
        <p:spPr>
          <a:xfrm>
            <a:off x="587651" y="4367215"/>
            <a:ext cx="11016697" cy="1802473"/>
          </a:xfrm>
        </p:spPr>
      </p:pic>
    </p:spTree>
    <p:extLst>
      <p:ext uri="{BB962C8B-B14F-4D97-AF65-F5344CB8AC3E}">
        <p14:creationId xmlns:p14="http://schemas.microsoft.com/office/powerpoint/2010/main" val="301320409"/>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2.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Verdant pitch deck</Template>
  <TotalTime>146</TotalTime>
  <Words>952</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Tenorite </vt:lpstr>
      <vt:lpstr>Tenorite Bold</vt:lpstr>
      <vt:lpstr>Office Theme</vt:lpstr>
      <vt:lpstr>Capstone project: biodiversity in national parks</vt:lpstr>
      <vt:lpstr>THE Dataset</vt:lpstr>
      <vt:lpstr>Getting ready for analysis</vt:lpstr>
      <vt:lpstr>Getting ready for analysis</vt:lpstr>
      <vt:lpstr>Percent endangered per species</vt:lpstr>
      <vt:lpstr>Percent endangered per species</vt:lpstr>
      <vt:lpstr>Conclusions from significance testing</vt:lpstr>
      <vt:lpstr>7-day species observations</vt:lpstr>
      <vt:lpstr>Sheep observations</vt:lpstr>
      <vt:lpstr>Observations by park</vt:lpstr>
      <vt:lpstr>Sample size determination:  sheep foot and mouth disease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biodiversity in national parks</dc:title>
  <dc:creator>Ahmad Ammash</dc:creator>
  <cp:lastModifiedBy>Ahmad Ammash</cp:lastModifiedBy>
  <cp:revision>1</cp:revision>
  <dcterms:created xsi:type="dcterms:W3CDTF">2022-09-04T15:29:51Z</dcterms:created>
  <dcterms:modified xsi:type="dcterms:W3CDTF">2022-09-21T18:03:11Z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