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8" r:id="rId16"/>
    <p:sldId id="26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682F5-9925-49BC-9AC2-5558257FA57F}" v="4" dt="2022-10-23T15:47:05.989"/>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9" d="100"/>
          <a:sy n="89" d="100"/>
        </p:scale>
        <p:origin x="46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Ammash" userId="16075ceaae9d185a" providerId="LiveId" clId="{0D2682F5-9925-49BC-9AC2-5558257FA57F}"/>
    <pc:docChg chg="undo redo custSel addSld delSld modSld sldOrd">
      <pc:chgData name="Ahmad Ammash" userId="16075ceaae9d185a" providerId="LiveId" clId="{0D2682F5-9925-49BC-9AC2-5558257FA57F}" dt="2022-10-23T16:08:55.122" v="4662" actId="20577"/>
      <pc:docMkLst>
        <pc:docMk/>
      </pc:docMkLst>
      <pc:sldChg chg="delSp modSp mod">
        <pc:chgData name="Ahmad Ammash" userId="16075ceaae9d185a" providerId="LiveId" clId="{0D2682F5-9925-49BC-9AC2-5558257FA57F}" dt="2022-10-23T15:43:12.996" v="3212" actId="478"/>
        <pc:sldMkLst>
          <pc:docMk/>
          <pc:sldMk cId="2643645372" sldId="257"/>
        </pc:sldMkLst>
        <pc:spChg chg="mod">
          <ac:chgData name="Ahmad Ammash" userId="16075ceaae9d185a" providerId="LiveId" clId="{0D2682F5-9925-49BC-9AC2-5558257FA57F}" dt="2022-10-23T15:43:10.314" v="3211"/>
          <ac:spMkLst>
            <pc:docMk/>
            <pc:sldMk cId="2643645372" sldId="257"/>
            <ac:spMk id="3" creationId="{F99A4CC4-CC56-4608-E2B5-876F76F0688E}"/>
          </ac:spMkLst>
        </pc:spChg>
        <pc:spChg chg="del">
          <ac:chgData name="Ahmad Ammash" userId="16075ceaae9d185a" providerId="LiveId" clId="{0D2682F5-9925-49BC-9AC2-5558257FA57F}" dt="2022-10-23T15:43:12.996" v="3212" actId="478"/>
          <ac:spMkLst>
            <pc:docMk/>
            <pc:sldMk cId="2643645372" sldId="257"/>
            <ac:spMk id="4" creationId="{915B1082-FD5B-83A9-24F9-5EDBF67A9F96}"/>
          </ac:spMkLst>
        </pc:spChg>
      </pc:sldChg>
      <pc:sldChg chg="modSp mod">
        <pc:chgData name="Ahmad Ammash" userId="16075ceaae9d185a" providerId="LiveId" clId="{0D2682F5-9925-49BC-9AC2-5558257FA57F}" dt="2022-10-23T15:43:07.130" v="3210"/>
        <pc:sldMkLst>
          <pc:docMk/>
          <pc:sldMk cId="2506102251" sldId="258"/>
        </pc:sldMkLst>
        <pc:spChg chg="mod">
          <ac:chgData name="Ahmad Ammash" userId="16075ceaae9d185a" providerId="LiveId" clId="{0D2682F5-9925-49BC-9AC2-5558257FA57F}" dt="2022-10-23T15:43:07.130" v="3210"/>
          <ac:spMkLst>
            <pc:docMk/>
            <pc:sldMk cId="2506102251" sldId="258"/>
            <ac:spMk id="3" creationId="{F99A4CC4-CC56-4608-E2B5-876F76F0688E}"/>
          </ac:spMkLst>
        </pc:spChg>
      </pc:sldChg>
      <pc:sldChg chg="modSp mod">
        <pc:chgData name="Ahmad Ammash" userId="16075ceaae9d185a" providerId="LiveId" clId="{0D2682F5-9925-49BC-9AC2-5558257FA57F}" dt="2022-10-23T15:43:03.025" v="3209"/>
        <pc:sldMkLst>
          <pc:docMk/>
          <pc:sldMk cId="2432939478" sldId="259"/>
        </pc:sldMkLst>
        <pc:spChg chg="mod">
          <ac:chgData name="Ahmad Ammash" userId="16075ceaae9d185a" providerId="LiveId" clId="{0D2682F5-9925-49BC-9AC2-5558257FA57F}" dt="2022-10-23T15:43:03.025" v="3209"/>
          <ac:spMkLst>
            <pc:docMk/>
            <pc:sldMk cId="2432939478" sldId="259"/>
            <ac:spMk id="3" creationId="{F99A4CC4-CC56-4608-E2B5-876F76F0688E}"/>
          </ac:spMkLst>
        </pc:spChg>
      </pc:sldChg>
      <pc:sldChg chg="modSp mod">
        <pc:chgData name="Ahmad Ammash" userId="16075ceaae9d185a" providerId="LiveId" clId="{0D2682F5-9925-49BC-9AC2-5558257FA57F}" dt="2022-10-23T15:42:59.591" v="3208"/>
        <pc:sldMkLst>
          <pc:docMk/>
          <pc:sldMk cId="2324953939" sldId="260"/>
        </pc:sldMkLst>
        <pc:spChg chg="mod">
          <ac:chgData name="Ahmad Ammash" userId="16075ceaae9d185a" providerId="LiveId" clId="{0D2682F5-9925-49BC-9AC2-5558257FA57F}" dt="2022-10-23T15:42:59.591" v="3208"/>
          <ac:spMkLst>
            <pc:docMk/>
            <pc:sldMk cId="2324953939" sldId="260"/>
            <ac:spMk id="3" creationId="{F99A4CC4-CC56-4608-E2B5-876F76F0688E}"/>
          </ac:spMkLst>
        </pc:spChg>
      </pc:sldChg>
      <pc:sldChg chg="modSp mod">
        <pc:chgData name="Ahmad Ammash" userId="16075ceaae9d185a" providerId="LiveId" clId="{0D2682F5-9925-49BC-9AC2-5558257FA57F}" dt="2022-10-23T15:42:55.980" v="3207"/>
        <pc:sldMkLst>
          <pc:docMk/>
          <pc:sldMk cId="1675906311" sldId="261"/>
        </pc:sldMkLst>
        <pc:spChg chg="mod">
          <ac:chgData name="Ahmad Ammash" userId="16075ceaae9d185a" providerId="LiveId" clId="{0D2682F5-9925-49BC-9AC2-5558257FA57F}" dt="2022-10-23T15:42:55.980" v="3207"/>
          <ac:spMkLst>
            <pc:docMk/>
            <pc:sldMk cId="1675906311" sldId="261"/>
            <ac:spMk id="3" creationId="{F99A4CC4-CC56-4608-E2B5-876F76F0688E}"/>
          </ac:spMkLst>
        </pc:spChg>
      </pc:sldChg>
      <pc:sldChg chg="modSp mod">
        <pc:chgData name="Ahmad Ammash" userId="16075ceaae9d185a" providerId="LiveId" clId="{0D2682F5-9925-49BC-9AC2-5558257FA57F}" dt="2022-10-23T15:42:53.008" v="3206"/>
        <pc:sldMkLst>
          <pc:docMk/>
          <pc:sldMk cId="3435520966" sldId="262"/>
        </pc:sldMkLst>
        <pc:spChg chg="mod">
          <ac:chgData name="Ahmad Ammash" userId="16075ceaae9d185a" providerId="LiveId" clId="{0D2682F5-9925-49BC-9AC2-5558257FA57F}" dt="2022-10-23T15:42:53.008" v="3206"/>
          <ac:spMkLst>
            <pc:docMk/>
            <pc:sldMk cId="3435520966" sldId="262"/>
            <ac:spMk id="3" creationId="{F99A4CC4-CC56-4608-E2B5-876F76F0688E}"/>
          </ac:spMkLst>
        </pc:spChg>
      </pc:sldChg>
      <pc:sldChg chg="addSp delSp modSp add mod">
        <pc:chgData name="Ahmad Ammash" userId="16075ceaae9d185a" providerId="LiveId" clId="{0D2682F5-9925-49BC-9AC2-5558257FA57F}" dt="2022-10-23T15:42:43.312" v="3205"/>
        <pc:sldMkLst>
          <pc:docMk/>
          <pc:sldMk cId="714512678" sldId="263"/>
        </pc:sldMkLst>
        <pc:spChg chg="mod">
          <ac:chgData name="Ahmad Ammash" userId="16075ceaae9d185a" providerId="LiveId" clId="{0D2682F5-9925-49BC-9AC2-5558257FA57F}" dt="2022-10-23T15:42:43.312" v="3205"/>
          <ac:spMkLst>
            <pc:docMk/>
            <pc:sldMk cId="714512678" sldId="263"/>
            <ac:spMk id="3" creationId="{F99A4CC4-CC56-4608-E2B5-876F76F0688E}"/>
          </ac:spMkLst>
        </pc:spChg>
        <pc:spChg chg="mod">
          <ac:chgData name="Ahmad Ammash" userId="16075ceaae9d185a" providerId="LiveId" clId="{0D2682F5-9925-49BC-9AC2-5558257FA57F}" dt="2022-10-23T15:11:54.556" v="1008" actId="20577"/>
          <ac:spMkLst>
            <pc:docMk/>
            <pc:sldMk cId="714512678" sldId="263"/>
            <ac:spMk id="6" creationId="{08AED484-CD28-6AB8-D420-6958D7CF8DB0}"/>
          </ac:spMkLst>
        </pc:spChg>
        <pc:spChg chg="mod">
          <ac:chgData name="Ahmad Ammash" userId="16075ceaae9d185a" providerId="LiveId" clId="{0D2682F5-9925-49BC-9AC2-5558257FA57F}" dt="2022-10-23T13:24:53.220" v="306" actId="20577"/>
          <ac:spMkLst>
            <pc:docMk/>
            <pc:sldMk cId="714512678" sldId="263"/>
            <ac:spMk id="7" creationId="{40CBB67B-6CD2-0E33-698A-997D2243EB15}"/>
          </ac:spMkLst>
        </pc:spChg>
        <pc:picChg chg="del">
          <ac:chgData name="Ahmad Ammash" userId="16075ceaae9d185a" providerId="LiveId" clId="{0D2682F5-9925-49BC-9AC2-5558257FA57F}" dt="2022-10-23T13:23:01.925" v="12" actId="478"/>
          <ac:picMkLst>
            <pc:docMk/>
            <pc:sldMk cId="714512678" sldId="263"/>
            <ac:picMk id="4" creationId="{5CE1CA4A-E687-8E78-F6AD-FCC9D86C11F2}"/>
          </ac:picMkLst>
        </pc:picChg>
        <pc:picChg chg="add mod">
          <ac:chgData name="Ahmad Ammash" userId="16075ceaae9d185a" providerId="LiveId" clId="{0D2682F5-9925-49BC-9AC2-5558257FA57F}" dt="2022-10-23T13:27:33.024" v="357" actId="1076"/>
          <ac:picMkLst>
            <pc:docMk/>
            <pc:sldMk cId="714512678" sldId="263"/>
            <ac:picMk id="8" creationId="{3CEFC34B-E255-BEEC-DA37-6B727CC9C9A6}"/>
          </ac:picMkLst>
        </pc:picChg>
        <pc:picChg chg="del">
          <ac:chgData name="Ahmad Ammash" userId="16075ceaae9d185a" providerId="LiveId" clId="{0D2682F5-9925-49BC-9AC2-5558257FA57F}" dt="2022-10-23T13:23:00.840" v="10" actId="478"/>
          <ac:picMkLst>
            <pc:docMk/>
            <pc:sldMk cId="714512678" sldId="263"/>
            <ac:picMk id="9" creationId="{6F179242-B955-C68C-8A11-7F25B9BB2CEC}"/>
          </ac:picMkLst>
        </pc:picChg>
        <pc:picChg chg="del">
          <ac:chgData name="Ahmad Ammash" userId="16075ceaae9d185a" providerId="LiveId" clId="{0D2682F5-9925-49BC-9AC2-5558257FA57F}" dt="2022-10-23T13:23:01.375" v="11" actId="478"/>
          <ac:picMkLst>
            <pc:docMk/>
            <pc:sldMk cId="714512678" sldId="263"/>
            <ac:picMk id="11" creationId="{BC16BDF1-1750-83A6-1513-A2C6103563E3}"/>
          </ac:picMkLst>
        </pc:picChg>
        <pc:picChg chg="add mod">
          <ac:chgData name="Ahmad Ammash" userId="16075ceaae9d185a" providerId="LiveId" clId="{0D2682F5-9925-49BC-9AC2-5558257FA57F}" dt="2022-10-23T13:27:27.217" v="355" actId="1076"/>
          <ac:picMkLst>
            <pc:docMk/>
            <pc:sldMk cId="714512678" sldId="263"/>
            <ac:picMk id="12" creationId="{6190AADE-D2B4-1090-B704-EE6539817FE6}"/>
          </ac:picMkLst>
        </pc:picChg>
        <pc:picChg chg="add mod">
          <ac:chgData name="Ahmad Ammash" userId="16075ceaae9d185a" providerId="LiveId" clId="{0D2682F5-9925-49BC-9AC2-5558257FA57F}" dt="2022-10-23T13:27:39.747" v="359" actId="1076"/>
          <ac:picMkLst>
            <pc:docMk/>
            <pc:sldMk cId="714512678" sldId="263"/>
            <ac:picMk id="14" creationId="{BB96A240-9E07-E678-0C9D-0E7C9926070C}"/>
          </ac:picMkLst>
        </pc:picChg>
        <pc:picChg chg="add del mod">
          <ac:chgData name="Ahmad Ammash" userId="16075ceaae9d185a" providerId="LiveId" clId="{0D2682F5-9925-49BC-9AC2-5558257FA57F}" dt="2022-10-23T13:26:26.279" v="322" actId="478"/>
          <ac:picMkLst>
            <pc:docMk/>
            <pc:sldMk cId="714512678" sldId="263"/>
            <ac:picMk id="16" creationId="{ED61C0C5-6E5D-5A5B-BF05-015E73696011}"/>
          </ac:picMkLst>
        </pc:picChg>
        <pc:picChg chg="add del">
          <ac:chgData name="Ahmad Ammash" userId="16075ceaae9d185a" providerId="LiveId" clId="{0D2682F5-9925-49BC-9AC2-5558257FA57F}" dt="2022-10-23T13:26:26.831" v="323" actId="478"/>
          <ac:picMkLst>
            <pc:docMk/>
            <pc:sldMk cId="714512678" sldId="263"/>
            <ac:picMk id="20" creationId="{DE3C3F0C-D3FB-1ABA-3377-A5B258A6E4F5}"/>
          </ac:picMkLst>
        </pc:picChg>
        <pc:cxnChg chg="del">
          <ac:chgData name="Ahmad Ammash" userId="16075ceaae9d185a" providerId="LiveId" clId="{0D2682F5-9925-49BC-9AC2-5558257FA57F}" dt="2022-10-23T13:23:06.126" v="13" actId="478"/>
          <ac:cxnSpMkLst>
            <pc:docMk/>
            <pc:sldMk cId="714512678" sldId="263"/>
            <ac:cxnSpMk id="17" creationId="{564A3910-66AB-97D9-7684-8F89DCA55BA3}"/>
          </ac:cxnSpMkLst>
        </pc:cxnChg>
        <pc:cxnChg chg="del">
          <ac:chgData name="Ahmad Ammash" userId="16075ceaae9d185a" providerId="LiveId" clId="{0D2682F5-9925-49BC-9AC2-5558257FA57F}" dt="2022-10-23T13:23:06.126" v="13" actId="478"/>
          <ac:cxnSpMkLst>
            <pc:docMk/>
            <pc:sldMk cId="714512678" sldId="263"/>
            <ac:cxnSpMk id="19" creationId="{868D499B-7A7A-37AF-8813-AD82EE251E37}"/>
          </ac:cxnSpMkLst>
        </pc:cxnChg>
        <pc:cxnChg chg="del">
          <ac:chgData name="Ahmad Ammash" userId="16075ceaae9d185a" providerId="LiveId" clId="{0D2682F5-9925-49BC-9AC2-5558257FA57F}" dt="2022-10-23T13:23:06.126" v="13" actId="478"/>
          <ac:cxnSpMkLst>
            <pc:docMk/>
            <pc:sldMk cId="714512678" sldId="263"/>
            <ac:cxnSpMk id="21" creationId="{AC385929-51F3-2918-F7C9-B7CBD25EE207}"/>
          </ac:cxnSpMkLst>
        </pc:cxnChg>
        <pc:cxnChg chg="del">
          <ac:chgData name="Ahmad Ammash" userId="16075ceaae9d185a" providerId="LiveId" clId="{0D2682F5-9925-49BC-9AC2-5558257FA57F}" dt="2022-10-23T13:23:06.126" v="13" actId="478"/>
          <ac:cxnSpMkLst>
            <pc:docMk/>
            <pc:sldMk cId="714512678" sldId="263"/>
            <ac:cxnSpMk id="25" creationId="{F4E3DF43-0195-F4DA-5C2C-2BD3164B3B3A}"/>
          </ac:cxnSpMkLst>
        </pc:cxnChg>
      </pc:sldChg>
      <pc:sldChg chg="addSp delSp modSp add mod">
        <pc:chgData name="Ahmad Ammash" userId="16075ceaae9d185a" providerId="LiveId" clId="{0D2682F5-9925-49BC-9AC2-5558257FA57F}" dt="2022-10-23T15:42:39.519" v="3204"/>
        <pc:sldMkLst>
          <pc:docMk/>
          <pc:sldMk cId="4095521501" sldId="264"/>
        </pc:sldMkLst>
        <pc:spChg chg="mod">
          <ac:chgData name="Ahmad Ammash" userId="16075ceaae9d185a" providerId="LiveId" clId="{0D2682F5-9925-49BC-9AC2-5558257FA57F}" dt="2022-10-23T15:42:39.519" v="3204"/>
          <ac:spMkLst>
            <pc:docMk/>
            <pc:sldMk cId="4095521501" sldId="264"/>
            <ac:spMk id="3" creationId="{F99A4CC4-CC56-4608-E2B5-876F76F0688E}"/>
          </ac:spMkLst>
        </pc:spChg>
        <pc:spChg chg="mod">
          <ac:chgData name="Ahmad Ammash" userId="16075ceaae9d185a" providerId="LiveId" clId="{0D2682F5-9925-49BC-9AC2-5558257FA57F}" dt="2022-10-23T15:13:39.334" v="1230" actId="14100"/>
          <ac:spMkLst>
            <pc:docMk/>
            <pc:sldMk cId="4095521501" sldId="264"/>
            <ac:spMk id="6" creationId="{08AED484-CD28-6AB8-D420-6958D7CF8DB0}"/>
          </ac:spMkLst>
        </pc:spChg>
        <pc:picChg chg="add mod">
          <ac:chgData name="Ahmad Ammash" userId="16075ceaae9d185a" providerId="LiveId" clId="{0D2682F5-9925-49BC-9AC2-5558257FA57F}" dt="2022-10-23T13:27:14.241" v="352" actId="1076"/>
          <ac:picMkLst>
            <pc:docMk/>
            <pc:sldMk cId="4095521501" sldId="264"/>
            <ac:picMk id="4" creationId="{887BFE4D-B2AB-6FAF-F908-869817481E67}"/>
          </ac:picMkLst>
        </pc:picChg>
        <pc:picChg chg="del">
          <ac:chgData name="Ahmad Ammash" userId="16075ceaae9d185a" providerId="LiveId" clId="{0D2682F5-9925-49BC-9AC2-5558257FA57F}" dt="2022-10-23T13:26:29.684" v="324" actId="478"/>
          <ac:picMkLst>
            <pc:docMk/>
            <pc:sldMk cId="4095521501" sldId="264"/>
            <ac:picMk id="8" creationId="{3CEFC34B-E255-BEEC-DA37-6B727CC9C9A6}"/>
          </ac:picMkLst>
        </pc:picChg>
        <pc:picChg chg="del">
          <ac:chgData name="Ahmad Ammash" userId="16075ceaae9d185a" providerId="LiveId" clId="{0D2682F5-9925-49BC-9AC2-5558257FA57F}" dt="2022-10-23T13:26:30.736" v="326" actId="478"/>
          <ac:picMkLst>
            <pc:docMk/>
            <pc:sldMk cId="4095521501" sldId="264"/>
            <ac:picMk id="12" creationId="{6190AADE-D2B4-1090-B704-EE6539817FE6}"/>
          </ac:picMkLst>
        </pc:picChg>
        <pc:picChg chg="del">
          <ac:chgData name="Ahmad Ammash" userId="16075ceaae9d185a" providerId="LiveId" clId="{0D2682F5-9925-49BC-9AC2-5558257FA57F}" dt="2022-10-23T13:26:30.171" v="325" actId="478"/>
          <ac:picMkLst>
            <pc:docMk/>
            <pc:sldMk cId="4095521501" sldId="264"/>
            <ac:picMk id="14" creationId="{BB96A240-9E07-E678-0C9D-0E7C9926070C}"/>
          </ac:picMkLst>
        </pc:picChg>
        <pc:picChg chg="mod">
          <ac:chgData name="Ahmad Ammash" userId="16075ceaae9d185a" providerId="LiveId" clId="{0D2682F5-9925-49BC-9AC2-5558257FA57F}" dt="2022-10-23T13:27:05.664" v="350" actId="1036"/>
          <ac:picMkLst>
            <pc:docMk/>
            <pc:sldMk cId="4095521501" sldId="264"/>
            <ac:picMk id="16" creationId="{ED61C0C5-6E5D-5A5B-BF05-015E73696011}"/>
          </ac:picMkLst>
        </pc:picChg>
        <pc:picChg chg="mod">
          <ac:chgData name="Ahmad Ammash" userId="16075ceaae9d185a" providerId="LiveId" clId="{0D2682F5-9925-49BC-9AC2-5558257FA57F}" dt="2022-10-23T13:27:10.655" v="351" actId="1076"/>
          <ac:picMkLst>
            <pc:docMk/>
            <pc:sldMk cId="4095521501" sldId="264"/>
            <ac:picMk id="20" creationId="{DE3C3F0C-D3FB-1ABA-3377-A5B258A6E4F5}"/>
          </ac:picMkLst>
        </pc:picChg>
      </pc:sldChg>
      <pc:sldChg chg="addSp delSp modSp add mod ord">
        <pc:chgData name="Ahmad Ammash" userId="16075ceaae9d185a" providerId="LiveId" clId="{0D2682F5-9925-49BC-9AC2-5558257FA57F}" dt="2022-10-23T15:42:31.700" v="3193"/>
        <pc:sldMkLst>
          <pc:docMk/>
          <pc:sldMk cId="1983944165" sldId="265"/>
        </pc:sldMkLst>
        <pc:spChg chg="mod">
          <ac:chgData name="Ahmad Ammash" userId="16075ceaae9d185a" providerId="LiveId" clId="{0D2682F5-9925-49BC-9AC2-5558257FA57F}" dt="2022-10-23T15:42:31.700" v="3193"/>
          <ac:spMkLst>
            <pc:docMk/>
            <pc:sldMk cId="1983944165" sldId="265"/>
            <ac:spMk id="3" creationId="{F99A4CC4-CC56-4608-E2B5-876F76F0688E}"/>
          </ac:spMkLst>
        </pc:spChg>
        <pc:spChg chg="mod">
          <ac:chgData name="Ahmad Ammash" userId="16075ceaae9d185a" providerId="LiveId" clId="{0D2682F5-9925-49BC-9AC2-5558257FA57F}" dt="2022-10-23T15:22:58.116" v="2509" actId="14100"/>
          <ac:spMkLst>
            <pc:docMk/>
            <pc:sldMk cId="1983944165" sldId="265"/>
            <ac:spMk id="6" creationId="{08AED484-CD28-6AB8-D420-6958D7CF8DB0}"/>
          </ac:spMkLst>
        </pc:spChg>
        <pc:spChg chg="mod">
          <ac:chgData name="Ahmad Ammash" userId="16075ceaae9d185a" providerId="LiveId" clId="{0D2682F5-9925-49BC-9AC2-5558257FA57F}" dt="2022-10-23T13:30:04.704" v="453" actId="20577"/>
          <ac:spMkLst>
            <pc:docMk/>
            <pc:sldMk cId="1983944165" sldId="265"/>
            <ac:spMk id="7" creationId="{40CBB67B-6CD2-0E33-698A-997D2243EB15}"/>
          </ac:spMkLst>
        </pc:spChg>
        <pc:picChg chg="del">
          <ac:chgData name="Ahmad Ammash" userId="16075ceaae9d185a" providerId="LiveId" clId="{0D2682F5-9925-49BC-9AC2-5558257FA57F}" dt="2022-10-23T13:29:44.077" v="400" actId="478"/>
          <ac:picMkLst>
            <pc:docMk/>
            <pc:sldMk cId="1983944165" sldId="265"/>
            <ac:picMk id="4" creationId="{887BFE4D-B2AB-6FAF-F908-869817481E67}"/>
          </ac:picMkLst>
        </pc:picChg>
        <pc:picChg chg="add mod">
          <ac:chgData name="Ahmad Ammash" userId="16075ceaae9d185a" providerId="LiveId" clId="{0D2682F5-9925-49BC-9AC2-5558257FA57F}" dt="2022-10-23T13:29:53.691" v="406" actId="1076"/>
          <ac:picMkLst>
            <pc:docMk/>
            <pc:sldMk cId="1983944165" sldId="265"/>
            <ac:picMk id="8" creationId="{756A8504-9603-00AC-A135-0B9F034F37E3}"/>
          </ac:picMkLst>
        </pc:picChg>
        <pc:picChg chg="del">
          <ac:chgData name="Ahmad Ammash" userId="16075ceaae9d185a" providerId="LiveId" clId="{0D2682F5-9925-49BC-9AC2-5558257FA57F}" dt="2022-10-23T13:29:44.550" v="401" actId="478"/>
          <ac:picMkLst>
            <pc:docMk/>
            <pc:sldMk cId="1983944165" sldId="265"/>
            <ac:picMk id="16" creationId="{ED61C0C5-6E5D-5A5B-BF05-015E73696011}"/>
          </ac:picMkLst>
        </pc:picChg>
        <pc:picChg chg="del">
          <ac:chgData name="Ahmad Ammash" userId="16075ceaae9d185a" providerId="LiveId" clId="{0D2682F5-9925-49BC-9AC2-5558257FA57F}" dt="2022-10-23T13:29:44.929" v="402" actId="478"/>
          <ac:picMkLst>
            <pc:docMk/>
            <pc:sldMk cId="1983944165" sldId="265"/>
            <ac:picMk id="20" creationId="{DE3C3F0C-D3FB-1ABA-3377-A5B258A6E4F5}"/>
          </ac:picMkLst>
        </pc:picChg>
      </pc:sldChg>
      <pc:sldChg chg="addSp delSp modSp new del mod">
        <pc:chgData name="Ahmad Ammash" userId="16075ceaae9d185a" providerId="LiveId" clId="{0D2682F5-9925-49BC-9AC2-5558257FA57F}" dt="2022-10-23T13:29:39.166" v="398" actId="47"/>
        <pc:sldMkLst>
          <pc:docMk/>
          <pc:sldMk cId="2938795023" sldId="265"/>
        </pc:sldMkLst>
        <pc:spChg chg="del">
          <ac:chgData name="Ahmad Ammash" userId="16075ceaae9d185a" providerId="LiveId" clId="{0D2682F5-9925-49BC-9AC2-5558257FA57F}" dt="2022-10-23T13:29:19.956" v="361" actId="478"/>
          <ac:spMkLst>
            <pc:docMk/>
            <pc:sldMk cId="2938795023" sldId="265"/>
            <ac:spMk id="2" creationId="{0F18C0F3-B050-30FB-4A7D-BD4A58DAE8E4}"/>
          </ac:spMkLst>
        </pc:spChg>
        <pc:spChg chg="mod">
          <ac:chgData name="Ahmad Ammash" userId="16075ceaae9d185a" providerId="LiveId" clId="{0D2682F5-9925-49BC-9AC2-5558257FA57F}" dt="2022-10-23T13:29:35.411" v="397" actId="20577"/>
          <ac:spMkLst>
            <pc:docMk/>
            <pc:sldMk cId="2938795023" sldId="265"/>
            <ac:spMk id="7" creationId="{96096DF8-C3FA-12FE-F50E-B6EAC9BBA934}"/>
          </ac:spMkLst>
        </pc:spChg>
        <pc:picChg chg="add mod">
          <ac:chgData name="Ahmad Ammash" userId="16075ceaae9d185a" providerId="LiveId" clId="{0D2682F5-9925-49BC-9AC2-5558257FA57F}" dt="2022-10-23T13:29:26.222" v="365" actId="1076"/>
          <ac:picMkLst>
            <pc:docMk/>
            <pc:sldMk cId="2938795023" sldId="265"/>
            <ac:picMk id="9" creationId="{2D6D6647-EFDE-1290-7C9B-A16C8AD28B43}"/>
          </ac:picMkLst>
        </pc:picChg>
      </pc:sldChg>
      <pc:sldChg chg="addSp delSp modSp add mod ord">
        <pc:chgData name="Ahmad Ammash" userId="16075ceaae9d185a" providerId="LiveId" clId="{0D2682F5-9925-49BC-9AC2-5558257FA57F}" dt="2022-10-23T15:42:08.305" v="3175" actId="20577"/>
        <pc:sldMkLst>
          <pc:docMk/>
          <pc:sldMk cId="57184057" sldId="266"/>
        </pc:sldMkLst>
        <pc:spChg chg="mod">
          <ac:chgData name="Ahmad Ammash" userId="16075ceaae9d185a" providerId="LiveId" clId="{0D2682F5-9925-49BC-9AC2-5558257FA57F}" dt="2022-10-23T15:42:08.305" v="3175" actId="20577"/>
          <ac:spMkLst>
            <pc:docMk/>
            <pc:sldMk cId="57184057" sldId="266"/>
            <ac:spMk id="3" creationId="{F99A4CC4-CC56-4608-E2B5-876F76F0688E}"/>
          </ac:spMkLst>
        </pc:spChg>
        <pc:spChg chg="mod">
          <ac:chgData name="Ahmad Ammash" userId="16075ceaae9d185a" providerId="LiveId" clId="{0D2682F5-9925-49BC-9AC2-5558257FA57F}" dt="2022-10-23T15:18:00.572" v="1844" actId="14100"/>
          <ac:spMkLst>
            <pc:docMk/>
            <pc:sldMk cId="57184057" sldId="266"/>
            <ac:spMk id="6" creationId="{08AED484-CD28-6AB8-D420-6958D7CF8DB0}"/>
          </ac:spMkLst>
        </pc:spChg>
        <pc:spChg chg="mod">
          <ac:chgData name="Ahmad Ammash" userId="16075ceaae9d185a" providerId="LiveId" clId="{0D2682F5-9925-49BC-9AC2-5558257FA57F}" dt="2022-10-23T15:14:07.406" v="1257" actId="14100"/>
          <ac:spMkLst>
            <pc:docMk/>
            <pc:sldMk cId="57184057" sldId="266"/>
            <ac:spMk id="7" creationId="{40CBB67B-6CD2-0E33-698A-997D2243EB15}"/>
          </ac:spMkLst>
        </pc:spChg>
        <pc:picChg chg="add del mod">
          <ac:chgData name="Ahmad Ammash" userId="16075ceaae9d185a" providerId="LiveId" clId="{0D2682F5-9925-49BC-9AC2-5558257FA57F}" dt="2022-10-23T13:31:05.462" v="460" actId="478"/>
          <ac:picMkLst>
            <pc:docMk/>
            <pc:sldMk cId="57184057" sldId="266"/>
            <ac:picMk id="4" creationId="{6FE3513C-F3E5-02D0-3E15-9D3DB757B417}"/>
          </ac:picMkLst>
        </pc:picChg>
        <pc:picChg chg="add mod">
          <ac:chgData name="Ahmad Ammash" userId="16075ceaae9d185a" providerId="LiveId" clId="{0D2682F5-9925-49BC-9AC2-5558257FA57F}" dt="2022-10-23T15:15:27.589" v="1262" actId="1076"/>
          <ac:picMkLst>
            <pc:docMk/>
            <pc:sldMk cId="57184057" sldId="266"/>
            <ac:picMk id="4" creationId="{83F3828B-B8FB-B744-7DE2-1C383F364873}"/>
          </ac:picMkLst>
        </pc:picChg>
        <pc:picChg chg="del">
          <ac:chgData name="Ahmad Ammash" userId="16075ceaae9d185a" providerId="LiveId" clId="{0D2682F5-9925-49BC-9AC2-5558257FA57F}" dt="2022-10-23T13:30:26.704" v="455" actId="478"/>
          <ac:picMkLst>
            <pc:docMk/>
            <pc:sldMk cId="57184057" sldId="266"/>
            <ac:picMk id="8" creationId="{756A8504-9603-00AC-A135-0B9F034F37E3}"/>
          </ac:picMkLst>
        </pc:picChg>
        <pc:picChg chg="add mod">
          <ac:chgData name="Ahmad Ammash" userId="16075ceaae9d185a" providerId="LiveId" clId="{0D2682F5-9925-49BC-9AC2-5558257FA57F}" dt="2022-10-23T15:15:32.293" v="1263" actId="1076"/>
          <ac:picMkLst>
            <pc:docMk/>
            <pc:sldMk cId="57184057" sldId="266"/>
            <ac:picMk id="9" creationId="{D21A38FC-9025-5B5F-47DA-8DE33CF1FC62}"/>
          </ac:picMkLst>
        </pc:picChg>
      </pc:sldChg>
      <pc:sldChg chg="addSp delSp modSp add mod">
        <pc:chgData name="Ahmad Ammash" userId="16075ceaae9d185a" providerId="LiveId" clId="{0D2682F5-9925-49BC-9AC2-5558257FA57F}" dt="2022-10-23T15:42:24.182" v="3192" actId="20577"/>
        <pc:sldMkLst>
          <pc:docMk/>
          <pc:sldMk cId="584738851" sldId="267"/>
        </pc:sldMkLst>
        <pc:spChg chg="mod">
          <ac:chgData name="Ahmad Ammash" userId="16075ceaae9d185a" providerId="LiveId" clId="{0D2682F5-9925-49BC-9AC2-5558257FA57F}" dt="2022-10-23T15:42:24.182" v="3192" actId="20577"/>
          <ac:spMkLst>
            <pc:docMk/>
            <pc:sldMk cId="584738851" sldId="267"/>
            <ac:spMk id="3" creationId="{F99A4CC4-CC56-4608-E2B5-876F76F0688E}"/>
          </ac:spMkLst>
        </pc:spChg>
        <pc:spChg chg="mod">
          <ac:chgData name="Ahmad Ammash" userId="16075ceaae9d185a" providerId="LiveId" clId="{0D2682F5-9925-49BC-9AC2-5558257FA57F}" dt="2022-10-23T15:27:45.769" v="3166" actId="14100"/>
          <ac:spMkLst>
            <pc:docMk/>
            <pc:sldMk cId="584738851" sldId="267"/>
            <ac:spMk id="6" creationId="{08AED484-CD28-6AB8-D420-6958D7CF8DB0}"/>
          </ac:spMkLst>
        </pc:spChg>
        <pc:spChg chg="mod">
          <ac:chgData name="Ahmad Ammash" userId="16075ceaae9d185a" providerId="LiveId" clId="{0D2682F5-9925-49BC-9AC2-5558257FA57F}" dt="2022-10-23T13:32:09.244" v="571" actId="20577"/>
          <ac:spMkLst>
            <pc:docMk/>
            <pc:sldMk cId="584738851" sldId="267"/>
            <ac:spMk id="7" creationId="{40CBB67B-6CD2-0E33-698A-997D2243EB15}"/>
          </ac:spMkLst>
        </pc:spChg>
        <pc:picChg chg="add mod">
          <ac:chgData name="Ahmad Ammash" userId="16075ceaae9d185a" providerId="LiveId" clId="{0D2682F5-9925-49BC-9AC2-5558257FA57F}" dt="2022-10-23T15:23:25.133" v="2513" actId="1076"/>
          <ac:picMkLst>
            <pc:docMk/>
            <pc:sldMk cId="584738851" sldId="267"/>
            <ac:picMk id="4" creationId="{7F2FD20F-FCDE-B22A-CE56-35D839F9856C}"/>
          </ac:picMkLst>
        </pc:picChg>
        <pc:picChg chg="add mod">
          <ac:chgData name="Ahmad Ammash" userId="16075ceaae9d185a" providerId="LiveId" clId="{0D2682F5-9925-49BC-9AC2-5558257FA57F}" dt="2022-10-23T15:23:50.721" v="2521" actId="14100"/>
          <ac:picMkLst>
            <pc:docMk/>
            <pc:sldMk cId="584738851" sldId="267"/>
            <ac:picMk id="9" creationId="{CD0A8C33-F514-F051-FEC4-2D8B240ED961}"/>
          </ac:picMkLst>
        </pc:picChg>
        <pc:picChg chg="add mod">
          <ac:chgData name="Ahmad Ammash" userId="16075ceaae9d185a" providerId="LiveId" clId="{0D2682F5-9925-49BC-9AC2-5558257FA57F}" dt="2022-10-23T15:24:06.637" v="2524" actId="1076"/>
          <ac:picMkLst>
            <pc:docMk/>
            <pc:sldMk cId="584738851" sldId="267"/>
            <ac:picMk id="11" creationId="{805E5B7F-F2D3-B457-CC34-09F1C7174EA0}"/>
          </ac:picMkLst>
        </pc:picChg>
        <pc:cxnChg chg="add del">
          <ac:chgData name="Ahmad Ammash" userId="16075ceaae9d185a" providerId="LiveId" clId="{0D2682F5-9925-49BC-9AC2-5558257FA57F}" dt="2022-10-23T15:24:26.392" v="2530" actId="11529"/>
          <ac:cxnSpMkLst>
            <pc:docMk/>
            <pc:sldMk cId="584738851" sldId="267"/>
            <ac:cxnSpMk id="8" creationId="{6B5FE0DF-DD7C-EF3B-FDC2-A342F87928A3}"/>
          </ac:cxnSpMkLst>
        </pc:cxnChg>
        <pc:cxnChg chg="add del">
          <ac:chgData name="Ahmad Ammash" userId="16075ceaae9d185a" providerId="LiveId" clId="{0D2682F5-9925-49BC-9AC2-5558257FA57F}" dt="2022-10-23T15:24:33.560" v="2532" actId="11529"/>
          <ac:cxnSpMkLst>
            <pc:docMk/>
            <pc:sldMk cId="584738851" sldId="267"/>
            <ac:cxnSpMk id="12" creationId="{C4BA5B4D-809D-8E30-35FA-61ED6838CEFA}"/>
          </ac:cxnSpMkLst>
        </pc:cxnChg>
        <pc:cxnChg chg="add del">
          <ac:chgData name="Ahmad Ammash" userId="16075ceaae9d185a" providerId="LiveId" clId="{0D2682F5-9925-49BC-9AC2-5558257FA57F}" dt="2022-10-23T15:24:38.910" v="2534" actId="11529"/>
          <ac:cxnSpMkLst>
            <pc:docMk/>
            <pc:sldMk cId="584738851" sldId="267"/>
            <ac:cxnSpMk id="14" creationId="{7CD63478-842A-2550-A3F6-1CD83A2D61E3}"/>
          </ac:cxnSpMkLst>
        </pc:cxnChg>
        <pc:cxnChg chg="add">
          <ac:chgData name="Ahmad Ammash" userId="16075ceaae9d185a" providerId="LiveId" clId="{0D2682F5-9925-49BC-9AC2-5558257FA57F}" dt="2022-10-23T15:24:44.398" v="2535" actId="11529"/>
          <ac:cxnSpMkLst>
            <pc:docMk/>
            <pc:sldMk cId="584738851" sldId="267"/>
            <ac:cxnSpMk id="16" creationId="{C2176C26-CF9C-B0EF-BD89-D6902116AE78}"/>
          </ac:cxnSpMkLst>
        </pc:cxnChg>
        <pc:cxnChg chg="add mod">
          <ac:chgData name="Ahmad Ammash" userId="16075ceaae9d185a" providerId="LiveId" clId="{0D2682F5-9925-49BC-9AC2-5558257FA57F}" dt="2022-10-23T15:24:49.555" v="2537" actId="1076"/>
          <ac:cxnSpMkLst>
            <pc:docMk/>
            <pc:sldMk cId="584738851" sldId="267"/>
            <ac:cxnSpMk id="17" creationId="{6F4619FA-B7FA-2FBF-5FEF-AF430549A946}"/>
          </ac:cxnSpMkLst>
        </pc:cxnChg>
        <pc:cxnChg chg="add mod">
          <ac:chgData name="Ahmad Ammash" userId="16075ceaae9d185a" providerId="LiveId" clId="{0D2682F5-9925-49BC-9AC2-5558257FA57F}" dt="2022-10-23T15:24:55.467" v="2539" actId="1076"/>
          <ac:cxnSpMkLst>
            <pc:docMk/>
            <pc:sldMk cId="584738851" sldId="267"/>
            <ac:cxnSpMk id="18" creationId="{75E210A9-AC74-914C-1759-D1DF1B0121F9}"/>
          </ac:cxnSpMkLst>
        </pc:cxnChg>
      </pc:sldChg>
      <pc:sldChg chg="addSp delSp modSp add mod">
        <pc:chgData name="Ahmad Ammash" userId="16075ceaae9d185a" providerId="LiveId" clId="{0D2682F5-9925-49BC-9AC2-5558257FA57F}" dt="2022-10-23T15:42:16.395" v="3183" actId="20577"/>
        <pc:sldMkLst>
          <pc:docMk/>
          <pc:sldMk cId="890303615" sldId="268"/>
        </pc:sldMkLst>
        <pc:spChg chg="mod">
          <ac:chgData name="Ahmad Ammash" userId="16075ceaae9d185a" providerId="LiveId" clId="{0D2682F5-9925-49BC-9AC2-5558257FA57F}" dt="2022-10-23T15:42:16.395" v="3183" actId="20577"/>
          <ac:spMkLst>
            <pc:docMk/>
            <pc:sldMk cId="890303615" sldId="268"/>
            <ac:spMk id="3" creationId="{F99A4CC4-CC56-4608-E2B5-876F76F0688E}"/>
          </ac:spMkLst>
        </pc:spChg>
        <pc:spChg chg="mod">
          <ac:chgData name="Ahmad Ammash" userId="16075ceaae9d185a" providerId="LiveId" clId="{0D2682F5-9925-49BC-9AC2-5558257FA57F}" dt="2022-10-23T15:21:46.930" v="2334" actId="20577"/>
          <ac:spMkLst>
            <pc:docMk/>
            <pc:sldMk cId="890303615" sldId="268"/>
            <ac:spMk id="6" creationId="{08AED484-CD28-6AB8-D420-6958D7CF8DB0}"/>
          </ac:spMkLst>
        </pc:spChg>
        <pc:picChg chg="del">
          <ac:chgData name="Ahmad Ammash" userId="16075ceaae9d185a" providerId="LiveId" clId="{0D2682F5-9925-49BC-9AC2-5558257FA57F}" dt="2022-10-23T15:18:32.755" v="1846" actId="478"/>
          <ac:picMkLst>
            <pc:docMk/>
            <pc:sldMk cId="890303615" sldId="268"/>
            <ac:picMk id="4" creationId="{83F3828B-B8FB-B744-7DE2-1C383F364873}"/>
          </ac:picMkLst>
        </pc:picChg>
        <pc:picChg chg="add del mod">
          <ac:chgData name="Ahmad Ammash" userId="16075ceaae9d185a" providerId="LiveId" clId="{0D2682F5-9925-49BC-9AC2-5558257FA57F}" dt="2022-10-23T15:19:54.585" v="1943" actId="478"/>
          <ac:picMkLst>
            <pc:docMk/>
            <pc:sldMk cId="890303615" sldId="268"/>
            <ac:picMk id="8" creationId="{19734045-8FBD-7896-A77B-62805B161517}"/>
          </ac:picMkLst>
        </pc:picChg>
        <pc:picChg chg="del">
          <ac:chgData name="Ahmad Ammash" userId="16075ceaae9d185a" providerId="LiveId" clId="{0D2682F5-9925-49BC-9AC2-5558257FA57F}" dt="2022-10-23T15:18:56.826" v="1851" actId="478"/>
          <ac:picMkLst>
            <pc:docMk/>
            <pc:sldMk cId="890303615" sldId="268"/>
            <ac:picMk id="9" creationId="{D21A38FC-9025-5B5F-47DA-8DE33CF1FC62}"/>
          </ac:picMkLst>
        </pc:picChg>
        <pc:picChg chg="add mod">
          <ac:chgData name="Ahmad Ammash" userId="16075ceaae9d185a" providerId="LiveId" clId="{0D2682F5-9925-49BC-9AC2-5558257FA57F}" dt="2022-10-23T15:19:12.114" v="1856" actId="14100"/>
          <ac:picMkLst>
            <pc:docMk/>
            <pc:sldMk cId="890303615" sldId="268"/>
            <ac:picMk id="11" creationId="{C9CC8292-EC10-A795-BA33-8F91FAADB043}"/>
          </ac:picMkLst>
        </pc:picChg>
        <pc:picChg chg="add mod">
          <ac:chgData name="Ahmad Ammash" userId="16075ceaae9d185a" providerId="LiveId" clId="{0D2682F5-9925-49BC-9AC2-5558257FA57F}" dt="2022-10-23T15:20:14.887" v="1946" actId="14100"/>
          <ac:picMkLst>
            <pc:docMk/>
            <pc:sldMk cId="890303615" sldId="268"/>
            <ac:picMk id="13" creationId="{7FE0E278-205C-FF0F-7B3B-65602B372075}"/>
          </ac:picMkLst>
        </pc:picChg>
      </pc:sldChg>
      <pc:sldChg chg="addSp delSp modSp new mod modClrScheme chgLayout">
        <pc:chgData name="Ahmad Ammash" userId="16075ceaae9d185a" providerId="LiveId" clId="{0D2682F5-9925-49BC-9AC2-5558257FA57F}" dt="2022-10-23T16:08:55.122" v="4662" actId="20577"/>
        <pc:sldMkLst>
          <pc:docMk/>
          <pc:sldMk cId="784848118" sldId="269"/>
        </pc:sldMkLst>
        <pc:spChg chg="add del">
          <ac:chgData name="Ahmad Ammash" userId="16075ceaae9d185a" providerId="LiveId" clId="{0D2682F5-9925-49BC-9AC2-5558257FA57F}" dt="2022-10-23T15:48:32.276" v="3318" actId="26606"/>
          <ac:spMkLst>
            <pc:docMk/>
            <pc:sldMk cId="784848118" sldId="269"/>
            <ac:spMk id="2" creationId="{94D562F5-F41D-6BC6-3873-FFAB6D2B998A}"/>
          </ac:spMkLst>
        </pc:spChg>
        <pc:spChg chg="mod">
          <ac:chgData name="Ahmad Ammash" userId="16075ceaae9d185a" providerId="LiveId" clId="{0D2682F5-9925-49BC-9AC2-5558257FA57F}" dt="2022-10-23T15:48:32.276" v="3318" actId="26606"/>
          <ac:spMkLst>
            <pc:docMk/>
            <pc:sldMk cId="784848118" sldId="269"/>
            <ac:spMk id="3" creationId="{225A1E04-64FF-99FD-3108-1295127349F3}"/>
          </ac:spMkLst>
        </pc:spChg>
        <pc:spChg chg="mod">
          <ac:chgData name="Ahmad Ammash" userId="16075ceaae9d185a" providerId="LiveId" clId="{0D2682F5-9925-49BC-9AC2-5558257FA57F}" dt="2022-10-23T15:48:32.276" v="3318" actId="26606"/>
          <ac:spMkLst>
            <pc:docMk/>
            <pc:sldMk cId="784848118" sldId="269"/>
            <ac:spMk id="4" creationId="{92B289DD-8E35-341E-436D-2EAECF81950E}"/>
          </ac:spMkLst>
        </pc:spChg>
        <pc:spChg chg="mod">
          <ac:chgData name="Ahmad Ammash" userId="16075ceaae9d185a" providerId="LiveId" clId="{0D2682F5-9925-49BC-9AC2-5558257FA57F}" dt="2022-10-23T15:48:32.276" v="3318" actId="26606"/>
          <ac:spMkLst>
            <pc:docMk/>
            <pc:sldMk cId="784848118" sldId="269"/>
            <ac:spMk id="5" creationId="{006494E6-DFB4-C569-6A5C-A30B33CD2142}"/>
          </ac:spMkLst>
        </pc:spChg>
        <pc:spChg chg="add del">
          <ac:chgData name="Ahmad Ammash" userId="16075ceaae9d185a" providerId="LiveId" clId="{0D2682F5-9925-49BC-9AC2-5558257FA57F}" dt="2022-10-23T15:48:32.276" v="3318" actId="26606"/>
          <ac:spMkLst>
            <pc:docMk/>
            <pc:sldMk cId="784848118" sldId="269"/>
            <ac:spMk id="6" creationId="{B6CB8927-B0DF-A74E-175A-F0EFAFDA2AB3}"/>
          </ac:spMkLst>
        </pc:spChg>
        <pc:spChg chg="add del">
          <ac:chgData name="Ahmad Ammash" userId="16075ceaae9d185a" providerId="LiveId" clId="{0D2682F5-9925-49BC-9AC2-5558257FA57F}" dt="2022-10-23T15:48:32.276" v="3318" actId="26606"/>
          <ac:spMkLst>
            <pc:docMk/>
            <pc:sldMk cId="784848118" sldId="269"/>
            <ac:spMk id="7" creationId="{59BDCEC0-696F-AD20-E403-32460180D32A}"/>
          </ac:spMkLst>
        </pc:spChg>
        <pc:spChg chg="add del mod">
          <ac:chgData name="Ahmad Ammash" userId="16075ceaae9d185a" providerId="LiveId" clId="{0D2682F5-9925-49BC-9AC2-5558257FA57F}" dt="2022-10-23T15:47:54.462" v="3307" actId="26606"/>
          <ac:spMkLst>
            <pc:docMk/>
            <pc:sldMk cId="784848118" sldId="269"/>
            <ac:spMk id="12" creationId="{9B47BE5E-C1A0-53A1-3DF6-B656D0C6FE66}"/>
          </ac:spMkLst>
        </pc:spChg>
        <pc:spChg chg="add del mod">
          <ac:chgData name="Ahmad Ammash" userId="16075ceaae9d185a" providerId="LiveId" clId="{0D2682F5-9925-49BC-9AC2-5558257FA57F}" dt="2022-10-23T15:47:54.462" v="3307" actId="26606"/>
          <ac:spMkLst>
            <pc:docMk/>
            <pc:sldMk cId="784848118" sldId="269"/>
            <ac:spMk id="14" creationId="{88EF40E6-D4F6-7B61-A866-B2B61F24CC68}"/>
          </ac:spMkLst>
        </pc:spChg>
        <pc:spChg chg="add del mod">
          <ac:chgData name="Ahmad Ammash" userId="16075ceaae9d185a" providerId="LiveId" clId="{0D2682F5-9925-49BC-9AC2-5558257FA57F}" dt="2022-10-23T15:47:54.462" v="3307" actId="26606"/>
          <ac:spMkLst>
            <pc:docMk/>
            <pc:sldMk cId="784848118" sldId="269"/>
            <ac:spMk id="16" creationId="{2BA9B92D-74D9-AAFE-26BB-454709433B51}"/>
          </ac:spMkLst>
        </pc:spChg>
        <pc:spChg chg="add del mod">
          <ac:chgData name="Ahmad Ammash" userId="16075ceaae9d185a" providerId="LiveId" clId="{0D2682F5-9925-49BC-9AC2-5558257FA57F}" dt="2022-10-23T15:47:54.462" v="3307" actId="26606"/>
          <ac:spMkLst>
            <pc:docMk/>
            <pc:sldMk cId="784848118" sldId="269"/>
            <ac:spMk id="18" creationId="{220AC6E0-ADE1-E6E5-65BD-400CBDCED9AD}"/>
          </ac:spMkLst>
        </pc:spChg>
        <pc:spChg chg="add del mod">
          <ac:chgData name="Ahmad Ammash" userId="16075ceaae9d185a" providerId="LiveId" clId="{0D2682F5-9925-49BC-9AC2-5558257FA57F}" dt="2022-10-23T15:47:54.462" v="3307" actId="26606"/>
          <ac:spMkLst>
            <pc:docMk/>
            <pc:sldMk cId="784848118" sldId="269"/>
            <ac:spMk id="20" creationId="{15F59339-6474-0A44-351D-C3868A216FA0}"/>
          </ac:spMkLst>
        </pc:spChg>
        <pc:spChg chg="add del mod">
          <ac:chgData name="Ahmad Ammash" userId="16075ceaae9d185a" providerId="LiveId" clId="{0D2682F5-9925-49BC-9AC2-5558257FA57F}" dt="2022-10-23T15:47:54.462" v="3307" actId="26606"/>
          <ac:spMkLst>
            <pc:docMk/>
            <pc:sldMk cId="784848118" sldId="269"/>
            <ac:spMk id="22" creationId="{B4525D3F-A2A7-CBEA-08A7-BDD23524C164}"/>
          </ac:spMkLst>
        </pc:spChg>
        <pc:spChg chg="add del mod">
          <ac:chgData name="Ahmad Ammash" userId="16075ceaae9d185a" providerId="LiveId" clId="{0D2682F5-9925-49BC-9AC2-5558257FA57F}" dt="2022-10-23T15:47:54.462" v="3307" actId="26606"/>
          <ac:spMkLst>
            <pc:docMk/>
            <pc:sldMk cId="784848118" sldId="269"/>
            <ac:spMk id="24" creationId="{6C9715CF-0455-EF22-A6E7-D93E31FCC983}"/>
          </ac:spMkLst>
        </pc:spChg>
        <pc:spChg chg="add del mod">
          <ac:chgData name="Ahmad Ammash" userId="16075ceaae9d185a" providerId="LiveId" clId="{0D2682F5-9925-49BC-9AC2-5558257FA57F}" dt="2022-10-23T15:47:54.462" v="3307" actId="26606"/>
          <ac:spMkLst>
            <pc:docMk/>
            <pc:sldMk cId="784848118" sldId="269"/>
            <ac:spMk id="26" creationId="{D4B61146-7A56-607E-23A4-BB8F04C6AC11}"/>
          </ac:spMkLst>
        </pc:spChg>
        <pc:spChg chg="add del mod">
          <ac:chgData name="Ahmad Ammash" userId="16075ceaae9d185a" providerId="LiveId" clId="{0D2682F5-9925-49BC-9AC2-5558257FA57F}" dt="2022-10-23T15:48:01.475" v="3309" actId="26606"/>
          <ac:spMkLst>
            <pc:docMk/>
            <pc:sldMk cId="784848118" sldId="269"/>
            <ac:spMk id="28" creationId="{2A5095C6-179D-F905-F4E0-5355B28FA3C2}"/>
          </ac:spMkLst>
        </pc:spChg>
        <pc:spChg chg="add del mod">
          <ac:chgData name="Ahmad Ammash" userId="16075ceaae9d185a" providerId="LiveId" clId="{0D2682F5-9925-49BC-9AC2-5558257FA57F}" dt="2022-10-23T15:48:01.475" v="3309" actId="26606"/>
          <ac:spMkLst>
            <pc:docMk/>
            <pc:sldMk cId="784848118" sldId="269"/>
            <ac:spMk id="29" creationId="{897E314C-0B8C-B3EE-BE6E-92E0E7BB7C0F}"/>
          </ac:spMkLst>
        </pc:spChg>
        <pc:spChg chg="add del mod">
          <ac:chgData name="Ahmad Ammash" userId="16075ceaae9d185a" providerId="LiveId" clId="{0D2682F5-9925-49BC-9AC2-5558257FA57F}" dt="2022-10-23T15:48:01.475" v="3309" actId="26606"/>
          <ac:spMkLst>
            <pc:docMk/>
            <pc:sldMk cId="784848118" sldId="269"/>
            <ac:spMk id="30" creationId="{47AFC80C-869C-8427-D876-4A77311F4E6A}"/>
          </ac:spMkLst>
        </pc:spChg>
        <pc:spChg chg="add del mod">
          <ac:chgData name="Ahmad Ammash" userId="16075ceaae9d185a" providerId="LiveId" clId="{0D2682F5-9925-49BC-9AC2-5558257FA57F}" dt="2022-10-23T15:48:01.475" v="3309" actId="26606"/>
          <ac:spMkLst>
            <pc:docMk/>
            <pc:sldMk cId="784848118" sldId="269"/>
            <ac:spMk id="31" creationId="{D41D5B41-FF49-2A88-2030-FF9F7FC80984}"/>
          </ac:spMkLst>
        </pc:spChg>
        <pc:spChg chg="add del mod">
          <ac:chgData name="Ahmad Ammash" userId="16075ceaae9d185a" providerId="LiveId" clId="{0D2682F5-9925-49BC-9AC2-5558257FA57F}" dt="2022-10-23T15:48:01.475" v="3309" actId="26606"/>
          <ac:spMkLst>
            <pc:docMk/>
            <pc:sldMk cId="784848118" sldId="269"/>
            <ac:spMk id="32" creationId="{AE6C2FCD-922A-F728-E5E4-E71B2EB3A9C0}"/>
          </ac:spMkLst>
        </pc:spChg>
        <pc:spChg chg="add del mod">
          <ac:chgData name="Ahmad Ammash" userId="16075ceaae9d185a" providerId="LiveId" clId="{0D2682F5-9925-49BC-9AC2-5558257FA57F}" dt="2022-10-23T15:48:01.475" v="3309" actId="26606"/>
          <ac:spMkLst>
            <pc:docMk/>
            <pc:sldMk cId="784848118" sldId="269"/>
            <ac:spMk id="33" creationId="{05C5CB58-519E-31F0-555A-29CF5496E9FC}"/>
          </ac:spMkLst>
        </pc:spChg>
        <pc:spChg chg="add del mod">
          <ac:chgData name="Ahmad Ammash" userId="16075ceaae9d185a" providerId="LiveId" clId="{0D2682F5-9925-49BC-9AC2-5558257FA57F}" dt="2022-10-23T15:48:01.475" v="3309" actId="26606"/>
          <ac:spMkLst>
            <pc:docMk/>
            <pc:sldMk cId="784848118" sldId="269"/>
            <ac:spMk id="34" creationId="{A9FB7476-0295-D001-3128-D335ADD6C0C9}"/>
          </ac:spMkLst>
        </pc:spChg>
        <pc:spChg chg="add del mod">
          <ac:chgData name="Ahmad Ammash" userId="16075ceaae9d185a" providerId="LiveId" clId="{0D2682F5-9925-49BC-9AC2-5558257FA57F}" dt="2022-10-23T15:48:16.091" v="3311" actId="26606"/>
          <ac:spMkLst>
            <pc:docMk/>
            <pc:sldMk cId="784848118" sldId="269"/>
            <ac:spMk id="36" creationId="{BBF648E2-BA8B-E1D5-F93F-F42031AF13E9}"/>
          </ac:spMkLst>
        </pc:spChg>
        <pc:spChg chg="add del mod">
          <ac:chgData name="Ahmad Ammash" userId="16075ceaae9d185a" providerId="LiveId" clId="{0D2682F5-9925-49BC-9AC2-5558257FA57F}" dt="2022-10-23T15:48:16.091" v="3311" actId="26606"/>
          <ac:spMkLst>
            <pc:docMk/>
            <pc:sldMk cId="784848118" sldId="269"/>
            <ac:spMk id="37" creationId="{CA2BCE6C-2BE6-797A-4A4A-2955E2945511}"/>
          </ac:spMkLst>
        </pc:spChg>
        <pc:spChg chg="add del mod">
          <ac:chgData name="Ahmad Ammash" userId="16075ceaae9d185a" providerId="LiveId" clId="{0D2682F5-9925-49BC-9AC2-5558257FA57F}" dt="2022-10-23T15:48:16.091" v="3311" actId="26606"/>
          <ac:spMkLst>
            <pc:docMk/>
            <pc:sldMk cId="784848118" sldId="269"/>
            <ac:spMk id="38" creationId="{71C50B4D-DDCF-7A1A-6230-37421DB305D8}"/>
          </ac:spMkLst>
        </pc:spChg>
        <pc:spChg chg="add del mod">
          <ac:chgData name="Ahmad Ammash" userId="16075ceaae9d185a" providerId="LiveId" clId="{0D2682F5-9925-49BC-9AC2-5558257FA57F}" dt="2022-10-23T15:48:16.091" v="3311" actId="26606"/>
          <ac:spMkLst>
            <pc:docMk/>
            <pc:sldMk cId="784848118" sldId="269"/>
            <ac:spMk id="39" creationId="{37A36DB9-F0E0-35AB-709B-896B8CF8233A}"/>
          </ac:spMkLst>
        </pc:spChg>
        <pc:spChg chg="add del mod">
          <ac:chgData name="Ahmad Ammash" userId="16075ceaae9d185a" providerId="LiveId" clId="{0D2682F5-9925-49BC-9AC2-5558257FA57F}" dt="2022-10-23T15:48:16.091" v="3311" actId="26606"/>
          <ac:spMkLst>
            <pc:docMk/>
            <pc:sldMk cId="784848118" sldId="269"/>
            <ac:spMk id="40" creationId="{A9833D8B-036D-C0EC-CF5E-649DB0691D1D}"/>
          </ac:spMkLst>
        </pc:spChg>
        <pc:spChg chg="add del mod">
          <ac:chgData name="Ahmad Ammash" userId="16075ceaae9d185a" providerId="LiveId" clId="{0D2682F5-9925-49BC-9AC2-5558257FA57F}" dt="2022-10-23T15:48:16.091" v="3311" actId="26606"/>
          <ac:spMkLst>
            <pc:docMk/>
            <pc:sldMk cId="784848118" sldId="269"/>
            <ac:spMk id="41" creationId="{EC688E93-907A-0F28-4F9C-CE8374AC655B}"/>
          </ac:spMkLst>
        </pc:spChg>
        <pc:spChg chg="add del mod">
          <ac:chgData name="Ahmad Ammash" userId="16075ceaae9d185a" providerId="LiveId" clId="{0D2682F5-9925-49BC-9AC2-5558257FA57F}" dt="2022-10-23T15:48:16.091" v="3311" actId="26606"/>
          <ac:spMkLst>
            <pc:docMk/>
            <pc:sldMk cId="784848118" sldId="269"/>
            <ac:spMk id="42" creationId="{D893F42B-B15B-3D7E-B267-795AEE4C9F95}"/>
          </ac:spMkLst>
        </pc:spChg>
        <pc:spChg chg="add del mod">
          <ac:chgData name="Ahmad Ammash" userId="16075ceaae9d185a" providerId="LiveId" clId="{0D2682F5-9925-49BC-9AC2-5558257FA57F}" dt="2022-10-23T15:48:16.091" v="3311" actId="26606"/>
          <ac:spMkLst>
            <pc:docMk/>
            <pc:sldMk cId="784848118" sldId="269"/>
            <ac:spMk id="43" creationId="{1E041B21-56BF-DAE9-0B3A-618ADF72254D}"/>
          </ac:spMkLst>
        </pc:spChg>
        <pc:spChg chg="add del mod">
          <ac:chgData name="Ahmad Ammash" userId="16075ceaae9d185a" providerId="LiveId" clId="{0D2682F5-9925-49BC-9AC2-5558257FA57F}" dt="2022-10-23T15:48:16.091" v="3311" actId="26606"/>
          <ac:spMkLst>
            <pc:docMk/>
            <pc:sldMk cId="784848118" sldId="269"/>
            <ac:spMk id="44" creationId="{C15DD621-8D7E-8A4C-8521-9C94DCCD0A9D}"/>
          </ac:spMkLst>
        </pc:spChg>
        <pc:spChg chg="add del mod">
          <ac:chgData name="Ahmad Ammash" userId="16075ceaae9d185a" providerId="LiveId" clId="{0D2682F5-9925-49BC-9AC2-5558257FA57F}" dt="2022-10-23T15:48:16.091" v="3311" actId="26606"/>
          <ac:spMkLst>
            <pc:docMk/>
            <pc:sldMk cId="784848118" sldId="269"/>
            <ac:spMk id="45" creationId="{C052A662-EFAB-8DB2-15CF-9C8D43643851}"/>
          </ac:spMkLst>
        </pc:spChg>
        <pc:spChg chg="add del mod">
          <ac:chgData name="Ahmad Ammash" userId="16075ceaae9d185a" providerId="LiveId" clId="{0D2682F5-9925-49BC-9AC2-5558257FA57F}" dt="2022-10-23T15:48:16.091" v="3311" actId="26606"/>
          <ac:spMkLst>
            <pc:docMk/>
            <pc:sldMk cId="784848118" sldId="269"/>
            <ac:spMk id="46" creationId="{FA0426AC-0F10-E0C7-055D-2B7AF091C19C}"/>
          </ac:spMkLst>
        </pc:spChg>
        <pc:spChg chg="add del mod">
          <ac:chgData name="Ahmad Ammash" userId="16075ceaae9d185a" providerId="LiveId" clId="{0D2682F5-9925-49BC-9AC2-5558257FA57F}" dt="2022-10-23T15:48:25.449" v="3313" actId="26606"/>
          <ac:spMkLst>
            <pc:docMk/>
            <pc:sldMk cId="784848118" sldId="269"/>
            <ac:spMk id="48" creationId="{96707D36-E388-1B34-16BF-23851EE902E4}"/>
          </ac:spMkLst>
        </pc:spChg>
        <pc:spChg chg="add del mod">
          <ac:chgData name="Ahmad Ammash" userId="16075ceaae9d185a" providerId="LiveId" clId="{0D2682F5-9925-49BC-9AC2-5558257FA57F}" dt="2022-10-23T15:48:25.449" v="3313" actId="26606"/>
          <ac:spMkLst>
            <pc:docMk/>
            <pc:sldMk cId="784848118" sldId="269"/>
            <ac:spMk id="49" creationId="{ED7B7971-DABF-94FE-102E-1E5B6710FAB2}"/>
          </ac:spMkLst>
        </pc:spChg>
        <pc:spChg chg="add del mod">
          <ac:chgData name="Ahmad Ammash" userId="16075ceaae9d185a" providerId="LiveId" clId="{0D2682F5-9925-49BC-9AC2-5558257FA57F}" dt="2022-10-23T15:48:25.449" v="3313" actId="26606"/>
          <ac:spMkLst>
            <pc:docMk/>
            <pc:sldMk cId="784848118" sldId="269"/>
            <ac:spMk id="50" creationId="{2132F9D9-9751-7FA6-88A3-A253C87F4DF6}"/>
          </ac:spMkLst>
        </pc:spChg>
        <pc:spChg chg="add del mod">
          <ac:chgData name="Ahmad Ammash" userId="16075ceaae9d185a" providerId="LiveId" clId="{0D2682F5-9925-49BC-9AC2-5558257FA57F}" dt="2022-10-23T15:48:25.449" v="3313" actId="26606"/>
          <ac:spMkLst>
            <pc:docMk/>
            <pc:sldMk cId="784848118" sldId="269"/>
            <ac:spMk id="51" creationId="{B04870F4-0B0B-0114-C98E-7951D7486498}"/>
          </ac:spMkLst>
        </pc:spChg>
        <pc:spChg chg="add del mod">
          <ac:chgData name="Ahmad Ammash" userId="16075ceaae9d185a" providerId="LiveId" clId="{0D2682F5-9925-49BC-9AC2-5558257FA57F}" dt="2022-10-23T15:48:25.449" v="3313" actId="26606"/>
          <ac:spMkLst>
            <pc:docMk/>
            <pc:sldMk cId="784848118" sldId="269"/>
            <ac:spMk id="52" creationId="{D051A022-3FD1-F646-0F6F-2CB2A5888FD5}"/>
          </ac:spMkLst>
        </pc:spChg>
        <pc:spChg chg="add del mod">
          <ac:chgData name="Ahmad Ammash" userId="16075ceaae9d185a" providerId="LiveId" clId="{0D2682F5-9925-49BC-9AC2-5558257FA57F}" dt="2022-10-23T15:48:25.449" v="3313" actId="26606"/>
          <ac:spMkLst>
            <pc:docMk/>
            <pc:sldMk cId="784848118" sldId="269"/>
            <ac:spMk id="53" creationId="{68367C78-0074-2651-8DF6-F433E43397EA}"/>
          </ac:spMkLst>
        </pc:spChg>
        <pc:spChg chg="add del mod">
          <ac:chgData name="Ahmad Ammash" userId="16075ceaae9d185a" providerId="LiveId" clId="{0D2682F5-9925-49BC-9AC2-5558257FA57F}" dt="2022-10-23T15:48:25.449" v="3313" actId="26606"/>
          <ac:spMkLst>
            <pc:docMk/>
            <pc:sldMk cId="784848118" sldId="269"/>
            <ac:spMk id="54" creationId="{7C4F7971-D092-C0C1-4C03-DC94BFA5AF3C}"/>
          </ac:spMkLst>
        </pc:spChg>
        <pc:spChg chg="add del mod">
          <ac:chgData name="Ahmad Ammash" userId="16075ceaae9d185a" providerId="LiveId" clId="{0D2682F5-9925-49BC-9AC2-5558257FA57F}" dt="2022-10-23T15:48:25.449" v="3313" actId="26606"/>
          <ac:spMkLst>
            <pc:docMk/>
            <pc:sldMk cId="784848118" sldId="269"/>
            <ac:spMk id="55" creationId="{09EB761D-BDB5-7EF3-4927-EAB132C4CE92}"/>
          </ac:spMkLst>
        </pc:spChg>
        <pc:spChg chg="add del mod">
          <ac:chgData name="Ahmad Ammash" userId="16075ceaae9d185a" providerId="LiveId" clId="{0D2682F5-9925-49BC-9AC2-5558257FA57F}" dt="2022-10-23T15:48:25.449" v="3313" actId="26606"/>
          <ac:spMkLst>
            <pc:docMk/>
            <pc:sldMk cId="784848118" sldId="269"/>
            <ac:spMk id="56" creationId="{4DB7C9F3-2085-C6DA-3255-859486CDB2C8}"/>
          </ac:spMkLst>
        </pc:spChg>
        <pc:spChg chg="add del mod">
          <ac:chgData name="Ahmad Ammash" userId="16075ceaae9d185a" providerId="LiveId" clId="{0D2682F5-9925-49BC-9AC2-5558257FA57F}" dt="2022-10-23T15:48:25.449" v="3313" actId="26606"/>
          <ac:spMkLst>
            <pc:docMk/>
            <pc:sldMk cId="784848118" sldId="269"/>
            <ac:spMk id="57" creationId="{4DD718C9-B626-FF8A-7180-406A37E2B9B6}"/>
          </ac:spMkLst>
        </pc:spChg>
        <pc:spChg chg="add del mod">
          <ac:chgData name="Ahmad Ammash" userId="16075ceaae9d185a" providerId="LiveId" clId="{0D2682F5-9925-49BC-9AC2-5558257FA57F}" dt="2022-10-23T15:48:29.790" v="3315" actId="26606"/>
          <ac:spMkLst>
            <pc:docMk/>
            <pc:sldMk cId="784848118" sldId="269"/>
            <ac:spMk id="59" creationId="{2A5095C6-179D-F905-F4E0-5355B28FA3C2}"/>
          </ac:spMkLst>
        </pc:spChg>
        <pc:spChg chg="add del mod">
          <ac:chgData name="Ahmad Ammash" userId="16075ceaae9d185a" providerId="LiveId" clId="{0D2682F5-9925-49BC-9AC2-5558257FA57F}" dt="2022-10-23T15:48:29.790" v="3315" actId="26606"/>
          <ac:spMkLst>
            <pc:docMk/>
            <pc:sldMk cId="784848118" sldId="269"/>
            <ac:spMk id="60" creationId="{897E314C-0B8C-B3EE-BE6E-92E0E7BB7C0F}"/>
          </ac:spMkLst>
        </pc:spChg>
        <pc:spChg chg="add del mod">
          <ac:chgData name="Ahmad Ammash" userId="16075ceaae9d185a" providerId="LiveId" clId="{0D2682F5-9925-49BC-9AC2-5558257FA57F}" dt="2022-10-23T15:48:29.790" v="3315" actId="26606"/>
          <ac:spMkLst>
            <pc:docMk/>
            <pc:sldMk cId="784848118" sldId="269"/>
            <ac:spMk id="61" creationId="{47AFC80C-869C-8427-D876-4A77311F4E6A}"/>
          </ac:spMkLst>
        </pc:spChg>
        <pc:spChg chg="add del mod">
          <ac:chgData name="Ahmad Ammash" userId="16075ceaae9d185a" providerId="LiveId" clId="{0D2682F5-9925-49BC-9AC2-5558257FA57F}" dt="2022-10-23T15:48:29.790" v="3315" actId="26606"/>
          <ac:spMkLst>
            <pc:docMk/>
            <pc:sldMk cId="784848118" sldId="269"/>
            <ac:spMk id="62" creationId="{D41D5B41-FF49-2A88-2030-FF9F7FC80984}"/>
          </ac:spMkLst>
        </pc:spChg>
        <pc:spChg chg="add del mod">
          <ac:chgData name="Ahmad Ammash" userId="16075ceaae9d185a" providerId="LiveId" clId="{0D2682F5-9925-49BC-9AC2-5558257FA57F}" dt="2022-10-23T15:48:29.790" v="3315" actId="26606"/>
          <ac:spMkLst>
            <pc:docMk/>
            <pc:sldMk cId="784848118" sldId="269"/>
            <ac:spMk id="63" creationId="{AE6C2FCD-922A-F728-E5E4-E71B2EB3A9C0}"/>
          </ac:spMkLst>
        </pc:spChg>
        <pc:spChg chg="add del mod">
          <ac:chgData name="Ahmad Ammash" userId="16075ceaae9d185a" providerId="LiveId" clId="{0D2682F5-9925-49BC-9AC2-5558257FA57F}" dt="2022-10-23T15:48:29.790" v="3315" actId="26606"/>
          <ac:spMkLst>
            <pc:docMk/>
            <pc:sldMk cId="784848118" sldId="269"/>
            <ac:spMk id="64" creationId="{05C5CB58-519E-31F0-555A-29CF5496E9FC}"/>
          </ac:spMkLst>
        </pc:spChg>
        <pc:spChg chg="add del mod">
          <ac:chgData name="Ahmad Ammash" userId="16075ceaae9d185a" providerId="LiveId" clId="{0D2682F5-9925-49BC-9AC2-5558257FA57F}" dt="2022-10-23T15:48:29.790" v="3315" actId="26606"/>
          <ac:spMkLst>
            <pc:docMk/>
            <pc:sldMk cId="784848118" sldId="269"/>
            <ac:spMk id="65" creationId="{A9FB7476-0295-D001-3128-D335ADD6C0C9}"/>
          </ac:spMkLst>
        </pc:spChg>
        <pc:spChg chg="add del mod">
          <ac:chgData name="Ahmad Ammash" userId="16075ceaae9d185a" providerId="LiveId" clId="{0D2682F5-9925-49BC-9AC2-5558257FA57F}" dt="2022-10-23T15:48:32.253" v="3317" actId="26606"/>
          <ac:spMkLst>
            <pc:docMk/>
            <pc:sldMk cId="784848118" sldId="269"/>
            <ac:spMk id="67" creationId="{9B47BE5E-C1A0-53A1-3DF6-B656D0C6FE66}"/>
          </ac:spMkLst>
        </pc:spChg>
        <pc:spChg chg="add del mod">
          <ac:chgData name="Ahmad Ammash" userId="16075ceaae9d185a" providerId="LiveId" clId="{0D2682F5-9925-49BC-9AC2-5558257FA57F}" dt="2022-10-23T15:48:32.253" v="3317" actId="26606"/>
          <ac:spMkLst>
            <pc:docMk/>
            <pc:sldMk cId="784848118" sldId="269"/>
            <ac:spMk id="68" creationId="{88EF40E6-D4F6-7B61-A866-B2B61F24CC68}"/>
          </ac:spMkLst>
        </pc:spChg>
        <pc:spChg chg="add del mod">
          <ac:chgData name="Ahmad Ammash" userId="16075ceaae9d185a" providerId="LiveId" clId="{0D2682F5-9925-49BC-9AC2-5558257FA57F}" dt="2022-10-23T15:48:32.253" v="3317" actId="26606"/>
          <ac:spMkLst>
            <pc:docMk/>
            <pc:sldMk cId="784848118" sldId="269"/>
            <ac:spMk id="69" creationId="{2BA9B92D-74D9-AAFE-26BB-454709433B51}"/>
          </ac:spMkLst>
        </pc:spChg>
        <pc:spChg chg="add del mod">
          <ac:chgData name="Ahmad Ammash" userId="16075ceaae9d185a" providerId="LiveId" clId="{0D2682F5-9925-49BC-9AC2-5558257FA57F}" dt="2022-10-23T15:48:32.253" v="3317" actId="26606"/>
          <ac:spMkLst>
            <pc:docMk/>
            <pc:sldMk cId="784848118" sldId="269"/>
            <ac:spMk id="70" creationId="{220AC6E0-ADE1-E6E5-65BD-400CBDCED9AD}"/>
          </ac:spMkLst>
        </pc:spChg>
        <pc:spChg chg="add del mod">
          <ac:chgData name="Ahmad Ammash" userId="16075ceaae9d185a" providerId="LiveId" clId="{0D2682F5-9925-49BC-9AC2-5558257FA57F}" dt="2022-10-23T15:48:32.253" v="3317" actId="26606"/>
          <ac:spMkLst>
            <pc:docMk/>
            <pc:sldMk cId="784848118" sldId="269"/>
            <ac:spMk id="71" creationId="{15F59339-6474-0A44-351D-C3868A216FA0}"/>
          </ac:spMkLst>
        </pc:spChg>
        <pc:spChg chg="add del mod">
          <ac:chgData name="Ahmad Ammash" userId="16075ceaae9d185a" providerId="LiveId" clId="{0D2682F5-9925-49BC-9AC2-5558257FA57F}" dt="2022-10-23T15:48:32.253" v="3317" actId="26606"/>
          <ac:spMkLst>
            <pc:docMk/>
            <pc:sldMk cId="784848118" sldId="269"/>
            <ac:spMk id="72" creationId="{B4525D3F-A2A7-CBEA-08A7-BDD23524C164}"/>
          </ac:spMkLst>
        </pc:spChg>
        <pc:spChg chg="add del mod">
          <ac:chgData name="Ahmad Ammash" userId="16075ceaae9d185a" providerId="LiveId" clId="{0D2682F5-9925-49BC-9AC2-5558257FA57F}" dt="2022-10-23T15:48:32.253" v="3317" actId="26606"/>
          <ac:spMkLst>
            <pc:docMk/>
            <pc:sldMk cId="784848118" sldId="269"/>
            <ac:spMk id="73" creationId="{6C9715CF-0455-EF22-A6E7-D93E31FCC983}"/>
          </ac:spMkLst>
        </pc:spChg>
        <pc:spChg chg="add del mod">
          <ac:chgData name="Ahmad Ammash" userId="16075ceaae9d185a" providerId="LiveId" clId="{0D2682F5-9925-49BC-9AC2-5558257FA57F}" dt="2022-10-23T15:48:32.253" v="3317" actId="26606"/>
          <ac:spMkLst>
            <pc:docMk/>
            <pc:sldMk cId="784848118" sldId="269"/>
            <ac:spMk id="74" creationId="{D4B61146-7A56-607E-23A4-BB8F04C6AC11}"/>
          </ac:spMkLst>
        </pc:spChg>
        <pc:spChg chg="add mod">
          <ac:chgData name="Ahmad Ammash" userId="16075ceaae9d185a" providerId="LiveId" clId="{0D2682F5-9925-49BC-9AC2-5558257FA57F}" dt="2022-10-23T16:02:08.862" v="3642" actId="20577"/>
          <ac:spMkLst>
            <pc:docMk/>
            <pc:sldMk cId="784848118" sldId="269"/>
            <ac:spMk id="76" creationId="{BBF648E2-BA8B-E1D5-F93F-F42031AF13E9}"/>
          </ac:spMkLst>
        </pc:spChg>
        <pc:spChg chg="add mod">
          <ac:chgData name="Ahmad Ammash" userId="16075ceaae9d185a" providerId="LiveId" clId="{0D2682F5-9925-49BC-9AC2-5558257FA57F}" dt="2022-10-23T15:48:41.773" v="3332" actId="20577"/>
          <ac:spMkLst>
            <pc:docMk/>
            <pc:sldMk cId="784848118" sldId="269"/>
            <ac:spMk id="77" creationId="{CA2BCE6C-2BE6-797A-4A4A-2955E2945511}"/>
          </ac:spMkLst>
        </pc:spChg>
        <pc:spChg chg="add mod">
          <ac:chgData name="Ahmad Ammash" userId="16075ceaae9d185a" providerId="LiveId" clId="{0D2682F5-9925-49BC-9AC2-5558257FA57F}" dt="2022-10-23T16:08:39.104" v="4606" actId="1076"/>
          <ac:spMkLst>
            <pc:docMk/>
            <pc:sldMk cId="784848118" sldId="269"/>
            <ac:spMk id="78" creationId="{71C50B4D-DDCF-7A1A-6230-37421DB305D8}"/>
          </ac:spMkLst>
        </pc:spChg>
        <pc:spChg chg="add mod">
          <ac:chgData name="Ahmad Ammash" userId="16075ceaae9d185a" providerId="LiveId" clId="{0D2682F5-9925-49BC-9AC2-5558257FA57F}" dt="2022-10-23T16:08:35.102" v="4605" actId="1076"/>
          <ac:spMkLst>
            <pc:docMk/>
            <pc:sldMk cId="784848118" sldId="269"/>
            <ac:spMk id="79" creationId="{37A36DB9-F0E0-35AB-709B-896B8CF8233A}"/>
          </ac:spMkLst>
        </pc:spChg>
        <pc:spChg chg="add mod">
          <ac:chgData name="Ahmad Ammash" userId="16075ceaae9d185a" providerId="LiveId" clId="{0D2682F5-9925-49BC-9AC2-5558257FA57F}" dt="2022-10-23T16:03:37.507" v="3967" actId="20577"/>
          <ac:spMkLst>
            <pc:docMk/>
            <pc:sldMk cId="784848118" sldId="269"/>
            <ac:spMk id="80" creationId="{A9833D8B-036D-C0EC-CF5E-649DB0691D1D}"/>
          </ac:spMkLst>
        </pc:spChg>
        <pc:spChg chg="add mod">
          <ac:chgData name="Ahmad Ammash" userId="16075ceaae9d185a" providerId="LiveId" clId="{0D2682F5-9925-49BC-9AC2-5558257FA57F}" dt="2022-10-23T15:48:48.294" v="3349" actId="20577"/>
          <ac:spMkLst>
            <pc:docMk/>
            <pc:sldMk cId="784848118" sldId="269"/>
            <ac:spMk id="81" creationId="{EC688E93-907A-0F28-4F9C-CE8374AC655B}"/>
          </ac:spMkLst>
        </pc:spChg>
        <pc:spChg chg="add mod">
          <ac:chgData name="Ahmad Ammash" userId="16075ceaae9d185a" providerId="LiveId" clId="{0D2682F5-9925-49BC-9AC2-5558257FA57F}" dt="2022-10-23T16:08:27.695" v="4604" actId="14100"/>
          <ac:spMkLst>
            <pc:docMk/>
            <pc:sldMk cId="784848118" sldId="269"/>
            <ac:spMk id="82" creationId="{D893F42B-B15B-3D7E-B267-795AEE4C9F95}"/>
          </ac:spMkLst>
        </pc:spChg>
        <pc:spChg chg="add mod">
          <ac:chgData name="Ahmad Ammash" userId="16075ceaae9d185a" providerId="LiveId" clId="{0D2682F5-9925-49BC-9AC2-5558257FA57F}" dt="2022-10-23T16:08:15.614" v="4601" actId="1076"/>
          <ac:spMkLst>
            <pc:docMk/>
            <pc:sldMk cId="784848118" sldId="269"/>
            <ac:spMk id="83" creationId="{1E041B21-56BF-DAE9-0B3A-618ADF72254D}"/>
          </ac:spMkLst>
        </pc:spChg>
        <pc:spChg chg="add mod">
          <ac:chgData name="Ahmad Ammash" userId="16075ceaae9d185a" providerId="LiveId" clId="{0D2682F5-9925-49BC-9AC2-5558257FA57F}" dt="2022-10-23T16:08:55.122" v="4662" actId="20577"/>
          <ac:spMkLst>
            <pc:docMk/>
            <pc:sldMk cId="784848118" sldId="269"/>
            <ac:spMk id="84" creationId="{C15DD621-8D7E-8A4C-8521-9C94DCCD0A9D}"/>
          </ac:spMkLst>
        </pc:spChg>
        <pc:spChg chg="add mod">
          <ac:chgData name="Ahmad Ammash" userId="16075ceaae9d185a" providerId="LiveId" clId="{0D2682F5-9925-49BC-9AC2-5558257FA57F}" dt="2022-10-23T15:48:57.061" v="3370" actId="20577"/>
          <ac:spMkLst>
            <pc:docMk/>
            <pc:sldMk cId="784848118" sldId="269"/>
            <ac:spMk id="85" creationId="{C052A662-EFAB-8DB2-15CF-9C8D43643851}"/>
          </ac:spMkLst>
        </pc:spChg>
        <pc:spChg chg="add mod">
          <ac:chgData name="Ahmad Ammash" userId="16075ceaae9d185a" providerId="LiveId" clId="{0D2682F5-9925-49BC-9AC2-5558257FA57F}" dt="2022-10-23T15:48:32.276" v="3318" actId="26606"/>
          <ac:spMkLst>
            <pc:docMk/>
            <pc:sldMk cId="784848118" sldId="269"/>
            <ac:spMk id="86" creationId="{FA0426AC-0F10-E0C7-055D-2B7AF091C19C}"/>
          </ac:spMkLst>
        </pc:spChg>
      </pc:sldChg>
      <pc:sldChg chg="addSp delSp modSp add del mod modClrScheme chgLayout">
        <pc:chgData name="Ahmad Ammash" userId="16075ceaae9d185a" providerId="LiveId" clId="{0D2682F5-9925-49BC-9AC2-5558257FA57F}" dt="2022-10-23T15:47:25.249" v="3304" actId="47"/>
        <pc:sldMkLst>
          <pc:docMk/>
          <pc:sldMk cId="2513501169" sldId="269"/>
        </pc:sldMkLst>
        <pc:spChg chg="add del mod ord">
          <ac:chgData name="Ahmad Ammash" userId="16075ceaae9d185a" providerId="LiveId" clId="{0D2682F5-9925-49BC-9AC2-5558257FA57F}" dt="2022-10-23T15:45:31.544" v="3243" actId="700"/>
          <ac:spMkLst>
            <pc:docMk/>
            <pc:sldMk cId="2513501169" sldId="269"/>
            <ac:spMk id="2" creationId="{0D480817-F86E-D933-A885-5D9579C187B3}"/>
          </ac:spMkLst>
        </pc:spChg>
        <pc:spChg chg="mod ord">
          <ac:chgData name="Ahmad Ammash" userId="16075ceaae9d185a" providerId="LiveId" clId="{0D2682F5-9925-49BC-9AC2-5558257FA57F}" dt="2022-10-23T15:47:19.743" v="3303" actId="26606"/>
          <ac:spMkLst>
            <pc:docMk/>
            <pc:sldMk cId="2513501169" sldId="269"/>
            <ac:spMk id="3" creationId="{F99A4CC4-CC56-4608-E2B5-876F76F0688E}"/>
          </ac:spMkLst>
        </pc:spChg>
        <pc:spChg chg="mod ord">
          <ac:chgData name="Ahmad Ammash" userId="16075ceaae9d185a" providerId="LiveId" clId="{0D2682F5-9925-49BC-9AC2-5558257FA57F}" dt="2022-10-23T15:47:19.743" v="3303" actId="26606"/>
          <ac:spMkLst>
            <pc:docMk/>
            <pc:sldMk cId="2513501169" sldId="269"/>
            <ac:spMk id="5" creationId="{E1F7078A-11B7-B4CB-5B9B-D36FF8EB3BEA}"/>
          </ac:spMkLst>
        </pc:spChg>
        <pc:spChg chg="del mod ord">
          <ac:chgData name="Ahmad Ammash" userId="16075ceaae9d185a" providerId="LiveId" clId="{0D2682F5-9925-49BC-9AC2-5558257FA57F}" dt="2022-10-23T15:45:04.248" v="3220" actId="478"/>
          <ac:spMkLst>
            <pc:docMk/>
            <pc:sldMk cId="2513501169" sldId="269"/>
            <ac:spMk id="6" creationId="{08AED484-CD28-6AB8-D420-6958D7CF8DB0}"/>
          </ac:spMkLst>
        </pc:spChg>
        <pc:spChg chg="del mod ord">
          <ac:chgData name="Ahmad Ammash" userId="16075ceaae9d185a" providerId="LiveId" clId="{0D2682F5-9925-49BC-9AC2-5558257FA57F}" dt="2022-10-23T15:45:21.962" v="3242" actId="478"/>
          <ac:spMkLst>
            <pc:docMk/>
            <pc:sldMk cId="2513501169" sldId="269"/>
            <ac:spMk id="7" creationId="{40CBB67B-6CD2-0E33-698A-997D2243EB15}"/>
          </ac:spMkLst>
        </pc:spChg>
        <pc:spChg chg="add del mod ord">
          <ac:chgData name="Ahmad Ammash" userId="16075ceaae9d185a" providerId="LiveId" clId="{0D2682F5-9925-49BC-9AC2-5558257FA57F}" dt="2022-10-23T15:45:58.921" v="3254" actId="700"/>
          <ac:spMkLst>
            <pc:docMk/>
            <pc:sldMk cId="2513501169" sldId="269"/>
            <ac:spMk id="8" creationId="{48B81C6B-F7BC-FE3B-9F9C-4055DAE0202A}"/>
          </ac:spMkLst>
        </pc:spChg>
        <pc:spChg chg="add del mod ord">
          <ac:chgData name="Ahmad Ammash" userId="16075ceaae9d185a" providerId="LiveId" clId="{0D2682F5-9925-49BC-9AC2-5558257FA57F}" dt="2022-10-23T15:45:58.921" v="3254" actId="700"/>
          <ac:spMkLst>
            <pc:docMk/>
            <pc:sldMk cId="2513501169" sldId="269"/>
            <ac:spMk id="10" creationId="{196B729F-9A87-03C9-544F-8BF1C8CF9402}"/>
          </ac:spMkLst>
        </pc:spChg>
        <pc:spChg chg="add del mod ord">
          <ac:chgData name="Ahmad Ammash" userId="16075ceaae9d185a" providerId="LiveId" clId="{0D2682F5-9925-49BC-9AC2-5558257FA57F}" dt="2022-10-23T15:45:58.921" v="3254" actId="700"/>
          <ac:spMkLst>
            <pc:docMk/>
            <pc:sldMk cId="2513501169" sldId="269"/>
            <ac:spMk id="12" creationId="{748D5F45-3974-0FA3-5690-221A1A89B61D}"/>
          </ac:spMkLst>
        </pc:spChg>
        <pc:spChg chg="add mod ord">
          <ac:chgData name="Ahmad Ammash" userId="16075ceaae9d185a" providerId="LiveId" clId="{0D2682F5-9925-49BC-9AC2-5558257FA57F}" dt="2022-10-23T15:47:19.743" v="3303" actId="26606"/>
          <ac:spMkLst>
            <pc:docMk/>
            <pc:sldMk cId="2513501169" sldId="269"/>
            <ac:spMk id="13" creationId="{6B61DEE5-3C94-B9C4-1198-14864961D5F0}"/>
          </ac:spMkLst>
        </pc:spChg>
        <pc:spChg chg="add del mod ord">
          <ac:chgData name="Ahmad Ammash" userId="16075ceaae9d185a" providerId="LiveId" clId="{0D2682F5-9925-49BC-9AC2-5558257FA57F}" dt="2022-10-23T15:47:19.743" v="3303" actId="26606"/>
          <ac:spMkLst>
            <pc:docMk/>
            <pc:sldMk cId="2513501169" sldId="269"/>
            <ac:spMk id="14" creationId="{1C30E7DA-9B57-32C1-534A-CB83309208E3}"/>
          </ac:spMkLst>
        </pc:spChg>
        <pc:spChg chg="add del mod ord">
          <ac:chgData name="Ahmad Ammash" userId="16075ceaae9d185a" providerId="LiveId" clId="{0D2682F5-9925-49BC-9AC2-5558257FA57F}" dt="2022-10-23T15:47:19.743" v="3303" actId="26606"/>
          <ac:spMkLst>
            <pc:docMk/>
            <pc:sldMk cId="2513501169" sldId="269"/>
            <ac:spMk id="15" creationId="{20A213B9-60E6-C004-A7BC-D8D8302F62BE}"/>
          </ac:spMkLst>
        </pc:spChg>
        <pc:spChg chg="add del mod">
          <ac:chgData name="Ahmad Ammash" userId="16075ceaae9d185a" providerId="LiveId" clId="{0D2682F5-9925-49BC-9AC2-5558257FA57F}" dt="2022-10-23T15:47:16.658" v="3298" actId="26606"/>
          <ac:spMkLst>
            <pc:docMk/>
            <pc:sldMk cId="2513501169" sldId="269"/>
            <ac:spMk id="21" creationId="{28F4F046-E09D-3172-EB34-B29C70A177DC}"/>
          </ac:spMkLst>
        </pc:spChg>
        <pc:spChg chg="add mod">
          <ac:chgData name="Ahmad Ammash" userId="16075ceaae9d185a" providerId="LiveId" clId="{0D2682F5-9925-49BC-9AC2-5558257FA57F}" dt="2022-10-23T15:47:19.743" v="3303" actId="26606"/>
          <ac:spMkLst>
            <pc:docMk/>
            <pc:sldMk cId="2513501169" sldId="269"/>
            <ac:spMk id="22" creationId="{6FF930CC-E480-9E6F-1121-B11A246806A5}"/>
          </ac:spMkLst>
        </pc:spChg>
        <pc:spChg chg="add del mod">
          <ac:chgData name="Ahmad Ammash" userId="16075ceaae9d185a" providerId="LiveId" clId="{0D2682F5-9925-49BC-9AC2-5558257FA57F}" dt="2022-10-23T15:47:16.658" v="3298" actId="26606"/>
          <ac:spMkLst>
            <pc:docMk/>
            <pc:sldMk cId="2513501169" sldId="269"/>
            <ac:spMk id="23" creationId="{F20F35B2-1BC6-6DD4-292B-F5528142F5F3}"/>
          </ac:spMkLst>
        </pc:spChg>
        <pc:spChg chg="add mod">
          <ac:chgData name="Ahmad Ammash" userId="16075ceaae9d185a" providerId="LiveId" clId="{0D2682F5-9925-49BC-9AC2-5558257FA57F}" dt="2022-10-23T15:47:19.743" v="3303" actId="26606"/>
          <ac:spMkLst>
            <pc:docMk/>
            <pc:sldMk cId="2513501169" sldId="269"/>
            <ac:spMk id="24" creationId="{D71A203A-DA0F-7B43-5231-7538DEEC3219}"/>
          </ac:spMkLst>
        </pc:spChg>
        <pc:spChg chg="add del">
          <ac:chgData name="Ahmad Ammash" userId="16075ceaae9d185a" providerId="LiveId" clId="{0D2682F5-9925-49BC-9AC2-5558257FA57F}" dt="2022-10-23T15:47:19.081" v="3300" actId="26606"/>
          <ac:spMkLst>
            <pc:docMk/>
            <pc:sldMk cId="2513501169" sldId="269"/>
            <ac:spMk id="26" creationId="{80A5E5D2-DC37-DD4A-FFF6-EA09E6EED325}"/>
          </ac:spMkLst>
        </pc:spChg>
        <pc:spChg chg="add del">
          <ac:chgData name="Ahmad Ammash" userId="16075ceaae9d185a" providerId="LiveId" clId="{0D2682F5-9925-49BC-9AC2-5558257FA57F}" dt="2022-10-23T15:47:19.081" v="3300" actId="26606"/>
          <ac:spMkLst>
            <pc:docMk/>
            <pc:sldMk cId="2513501169" sldId="269"/>
            <ac:spMk id="27" creationId="{AD28CAE2-EFC3-9307-2F02-3B0A11989579}"/>
          </ac:spMkLst>
        </pc:spChg>
        <pc:spChg chg="add mod">
          <ac:chgData name="Ahmad Ammash" userId="16075ceaae9d185a" providerId="LiveId" clId="{0D2682F5-9925-49BC-9AC2-5558257FA57F}" dt="2022-10-23T15:47:19.743" v="3303" actId="26606"/>
          <ac:spMkLst>
            <pc:docMk/>
            <pc:sldMk cId="2513501169" sldId="269"/>
            <ac:spMk id="28" creationId="{C870C129-8061-4E32-39C9-CEFFC4B9ACDC}"/>
          </ac:spMkLst>
        </pc:spChg>
        <pc:spChg chg="add del mod">
          <ac:chgData name="Ahmad Ammash" userId="16075ceaae9d185a" providerId="LiveId" clId="{0D2682F5-9925-49BC-9AC2-5558257FA57F}" dt="2022-10-23T15:47:19.727" v="3302" actId="26606"/>
          <ac:spMkLst>
            <pc:docMk/>
            <pc:sldMk cId="2513501169" sldId="269"/>
            <ac:spMk id="30" creationId="{28F4F046-E09D-3172-EB34-B29C70A177DC}"/>
          </ac:spMkLst>
        </pc:spChg>
        <pc:spChg chg="add del mod">
          <ac:chgData name="Ahmad Ammash" userId="16075ceaae9d185a" providerId="LiveId" clId="{0D2682F5-9925-49BC-9AC2-5558257FA57F}" dt="2022-10-23T15:47:19.727" v="3302" actId="26606"/>
          <ac:spMkLst>
            <pc:docMk/>
            <pc:sldMk cId="2513501169" sldId="269"/>
            <ac:spMk id="31" creationId="{F20F35B2-1BC6-6DD4-292B-F5528142F5F3}"/>
          </ac:spMkLst>
        </pc:spChg>
        <pc:spChg chg="add mod">
          <ac:chgData name="Ahmad Ammash" userId="16075ceaae9d185a" providerId="LiveId" clId="{0D2682F5-9925-49BC-9AC2-5558257FA57F}" dt="2022-10-23T15:47:19.743" v="3303" actId="26606"/>
          <ac:spMkLst>
            <pc:docMk/>
            <pc:sldMk cId="2513501169" sldId="269"/>
            <ac:spMk id="32" creationId="{EF59C214-9230-7061-7DB0-331DFE50DF45}"/>
          </ac:spMkLst>
        </pc:spChg>
        <pc:spChg chg="add mod">
          <ac:chgData name="Ahmad Ammash" userId="16075ceaae9d185a" providerId="LiveId" clId="{0D2682F5-9925-49BC-9AC2-5558257FA57F}" dt="2022-10-23T15:47:19.743" v="3303" actId="26606"/>
          <ac:spMkLst>
            <pc:docMk/>
            <pc:sldMk cId="2513501169" sldId="269"/>
            <ac:spMk id="33" creationId="{3FF92928-D949-2B28-31FD-15329BEC8B9D}"/>
          </ac:spMkLst>
        </pc:spChg>
        <pc:spChg chg="add mod">
          <ac:chgData name="Ahmad Ammash" userId="16075ceaae9d185a" providerId="LiveId" clId="{0D2682F5-9925-49BC-9AC2-5558257FA57F}" dt="2022-10-23T15:47:19.743" v="3303" actId="26606"/>
          <ac:spMkLst>
            <pc:docMk/>
            <pc:sldMk cId="2513501169" sldId="269"/>
            <ac:spMk id="34" creationId="{DBCB67B1-3582-A6B9-C990-B0483E3CA836}"/>
          </ac:spMkLst>
        </pc:spChg>
        <pc:spChg chg="add mod">
          <ac:chgData name="Ahmad Ammash" userId="16075ceaae9d185a" providerId="LiveId" clId="{0D2682F5-9925-49BC-9AC2-5558257FA57F}" dt="2022-10-23T15:47:19.743" v="3303" actId="26606"/>
          <ac:spMkLst>
            <pc:docMk/>
            <pc:sldMk cId="2513501169" sldId="269"/>
            <ac:spMk id="35" creationId="{A0DBA350-CA9D-D0DE-858C-5717BF05526F}"/>
          </ac:spMkLst>
        </pc:spChg>
        <pc:spChg chg="add mod">
          <ac:chgData name="Ahmad Ammash" userId="16075ceaae9d185a" providerId="LiveId" clId="{0D2682F5-9925-49BC-9AC2-5558257FA57F}" dt="2022-10-23T15:47:19.743" v="3303" actId="26606"/>
          <ac:spMkLst>
            <pc:docMk/>
            <pc:sldMk cId="2513501169" sldId="269"/>
            <ac:spMk id="36" creationId="{5B580F2D-7595-350A-0B53-663F66DE3AD1}"/>
          </ac:spMkLst>
        </pc:spChg>
        <pc:picChg chg="del">
          <ac:chgData name="Ahmad Ammash" userId="16075ceaae9d185a" providerId="LiveId" clId="{0D2682F5-9925-49BC-9AC2-5558257FA57F}" dt="2022-10-23T15:44:58.049" v="3215" actId="478"/>
          <ac:picMkLst>
            <pc:docMk/>
            <pc:sldMk cId="2513501169" sldId="269"/>
            <ac:picMk id="4" creationId="{7F2FD20F-FCDE-B22A-CE56-35D839F9856C}"/>
          </ac:picMkLst>
        </pc:picChg>
        <pc:picChg chg="del">
          <ac:chgData name="Ahmad Ammash" userId="16075ceaae9d185a" providerId="LiveId" clId="{0D2682F5-9925-49BC-9AC2-5558257FA57F}" dt="2022-10-23T15:44:58.698" v="3216" actId="478"/>
          <ac:picMkLst>
            <pc:docMk/>
            <pc:sldMk cId="2513501169" sldId="269"/>
            <ac:picMk id="9" creationId="{CD0A8C33-F514-F051-FEC4-2D8B240ED961}"/>
          </ac:picMkLst>
        </pc:picChg>
        <pc:picChg chg="del">
          <ac:chgData name="Ahmad Ammash" userId="16075ceaae9d185a" providerId="LiveId" clId="{0D2682F5-9925-49BC-9AC2-5558257FA57F}" dt="2022-10-23T15:44:59.251" v="3217" actId="478"/>
          <ac:picMkLst>
            <pc:docMk/>
            <pc:sldMk cId="2513501169" sldId="269"/>
            <ac:picMk id="11" creationId="{805E5B7F-F2D3-B457-CC34-09F1C7174EA0}"/>
          </ac:picMkLst>
        </pc:picChg>
        <pc:picChg chg="add del">
          <ac:chgData name="Ahmad Ammash" userId="16075ceaae9d185a" providerId="LiveId" clId="{0D2682F5-9925-49BC-9AC2-5558257FA57F}" dt="2022-10-23T15:47:16.658" v="3298" actId="26606"/>
          <ac:picMkLst>
            <pc:docMk/>
            <pc:sldMk cId="2513501169" sldId="269"/>
            <ac:picMk id="19" creationId="{FA50ED1C-4A1A-49F1-0C4E-7C34944457F7}"/>
          </ac:picMkLst>
        </pc:picChg>
        <pc:picChg chg="add del mod">
          <ac:chgData name="Ahmad Ammash" userId="16075ceaae9d185a" providerId="LiveId" clId="{0D2682F5-9925-49BC-9AC2-5558257FA57F}" dt="2022-10-23T15:47:05.989" v="3296" actId="931"/>
          <ac:picMkLst>
            <pc:docMk/>
            <pc:sldMk cId="2513501169" sldId="269"/>
            <ac:picMk id="20" creationId="{A6528496-1D1F-2ACC-FD9F-83B806EAA8E4}"/>
          </ac:picMkLst>
        </pc:picChg>
        <pc:picChg chg="add del">
          <ac:chgData name="Ahmad Ammash" userId="16075ceaae9d185a" providerId="LiveId" clId="{0D2682F5-9925-49BC-9AC2-5558257FA57F}" dt="2022-10-23T15:47:19.081" v="3300" actId="26606"/>
          <ac:picMkLst>
            <pc:docMk/>
            <pc:sldMk cId="2513501169" sldId="269"/>
            <ac:picMk id="25" creationId="{8C16DD86-18B6-9C37-7E50-4B1DE2138BAC}"/>
          </ac:picMkLst>
        </pc:picChg>
        <pc:picChg chg="add del">
          <ac:chgData name="Ahmad Ammash" userId="16075ceaae9d185a" providerId="LiveId" clId="{0D2682F5-9925-49BC-9AC2-5558257FA57F}" dt="2022-10-23T15:47:19.727" v="3302" actId="26606"/>
          <ac:picMkLst>
            <pc:docMk/>
            <pc:sldMk cId="2513501169" sldId="269"/>
            <ac:picMk id="29" creationId="{FA50ED1C-4A1A-49F1-0C4E-7C34944457F7}"/>
          </ac:picMkLst>
        </pc:picChg>
        <pc:cxnChg chg="del">
          <ac:chgData name="Ahmad Ammash" userId="16075ceaae9d185a" providerId="LiveId" clId="{0D2682F5-9925-49BC-9AC2-5558257FA57F}" dt="2022-10-23T15:45:06.714" v="3221" actId="478"/>
          <ac:cxnSpMkLst>
            <pc:docMk/>
            <pc:sldMk cId="2513501169" sldId="269"/>
            <ac:cxnSpMk id="16" creationId="{C2176C26-CF9C-B0EF-BD89-D6902116AE78}"/>
          </ac:cxnSpMkLst>
        </pc:cxnChg>
        <pc:cxnChg chg="del">
          <ac:chgData name="Ahmad Ammash" userId="16075ceaae9d185a" providerId="LiveId" clId="{0D2682F5-9925-49BC-9AC2-5558257FA57F}" dt="2022-10-23T15:45:08.034" v="3222" actId="478"/>
          <ac:cxnSpMkLst>
            <pc:docMk/>
            <pc:sldMk cId="2513501169" sldId="269"/>
            <ac:cxnSpMk id="17" creationId="{6F4619FA-B7FA-2FBF-5FEF-AF430549A946}"/>
          </ac:cxnSpMkLst>
        </pc:cxnChg>
        <pc:cxnChg chg="del">
          <ac:chgData name="Ahmad Ammash" userId="16075ceaae9d185a" providerId="LiveId" clId="{0D2682F5-9925-49BC-9AC2-5558257FA57F}" dt="2022-10-23T15:45:09.094" v="3223" actId="478"/>
          <ac:cxnSpMkLst>
            <pc:docMk/>
            <pc:sldMk cId="2513501169" sldId="269"/>
            <ac:cxnSpMk id="18" creationId="{75E210A9-AC74-914C-1759-D1DF1B0121F9}"/>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10/23/2022</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10/23/2022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dirty="0"/>
              <a:t>8/03/20XX</a:t>
            </a:r>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66725"/>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2101176" y="5213541"/>
            <a:ext cx="7989648" cy="640080"/>
          </a:xfrm>
        </p:spPr>
        <p:txBody>
          <a:bodyPr>
            <a:noAutofit/>
          </a:bodyPr>
          <a:lstStyle/>
          <a:p>
            <a:r>
              <a:rPr lang="en-US" sz="2300" dirty="0"/>
              <a:t>Analyzing U.s.</a:t>
            </a:r>
            <a:br>
              <a:rPr lang="en-US" sz="2300" dirty="0"/>
            </a:br>
            <a:r>
              <a:rPr lang="en-US" sz="2300" dirty="0"/>
              <a:t>medical insurance costs</a:t>
            </a:r>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3960921" y="6176266"/>
            <a:ext cx="4270159" cy="339247"/>
          </a:xfrm>
        </p:spPr>
        <p:txBody>
          <a:bodyPr>
            <a:normAutofit lnSpcReduction="10000"/>
          </a:bodyPr>
          <a:lstStyle/>
          <a:p>
            <a:r>
              <a:rPr lang="en-US" dirty="0"/>
              <a:t>By: Ahmad Ammash</a:t>
            </a:r>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A4CC4-CC56-4608-E2B5-876F76F0688E}"/>
              </a:ext>
            </a:extLst>
          </p:cNvPr>
          <p:cNvSpPr>
            <a:spLocks noGrp="1"/>
          </p:cNvSpPr>
          <p:nvPr>
            <p:ph type="dt" sz="half" idx="10"/>
          </p:nvPr>
        </p:nvSpPr>
        <p:spPr/>
        <p:txBody>
          <a:bodyPr/>
          <a:lstStyle/>
          <a:p>
            <a:r>
              <a:rPr lang="en-US" dirty="0"/>
              <a:t>10/23/2022</a:t>
            </a:r>
          </a:p>
        </p:txBody>
      </p:sp>
      <p:sp>
        <p:nvSpPr>
          <p:cNvPr id="5" name="Slide Number Placeholder 4">
            <a:extLst>
              <a:ext uri="{FF2B5EF4-FFF2-40B4-BE49-F238E27FC236}">
                <a16:creationId xmlns:a16="http://schemas.microsoft.com/office/drawing/2014/main" id="{E1F7078A-11B7-B4CB-5B9B-D36FF8EB3BEA}"/>
              </a:ext>
            </a:extLst>
          </p:cNvPr>
          <p:cNvSpPr>
            <a:spLocks noGrp="1"/>
          </p:cNvSpPr>
          <p:nvPr>
            <p:ph type="sldNum" sz="quarter" idx="12"/>
          </p:nvPr>
        </p:nvSpPr>
        <p:spPr/>
        <p:txBody>
          <a:bodyPr/>
          <a:lstStyle/>
          <a:p>
            <a:fld id="{BF860B6F-2FE3-4DE6-9496-980E987E7466}" type="slidenum">
              <a:rPr lang="en-US" smtClean="0"/>
              <a:pPr/>
              <a:t>10</a:t>
            </a:fld>
            <a:endParaRPr lang="en-US" dirty="0"/>
          </a:p>
        </p:txBody>
      </p:sp>
      <p:sp>
        <p:nvSpPr>
          <p:cNvPr id="6" name="Text Placeholder 5">
            <a:extLst>
              <a:ext uri="{FF2B5EF4-FFF2-40B4-BE49-F238E27FC236}">
                <a16:creationId xmlns:a16="http://schemas.microsoft.com/office/drawing/2014/main" id="{08AED484-CD28-6AB8-D420-6958D7CF8DB0}"/>
              </a:ext>
            </a:extLst>
          </p:cNvPr>
          <p:cNvSpPr>
            <a:spLocks noGrp="1"/>
          </p:cNvSpPr>
          <p:nvPr>
            <p:ph type="body" sz="quarter" idx="14"/>
          </p:nvPr>
        </p:nvSpPr>
        <p:spPr>
          <a:xfrm>
            <a:off x="6076950" y="2794958"/>
            <a:ext cx="6019799" cy="1871933"/>
          </a:xfrm>
        </p:spPr>
        <p:txBody>
          <a:bodyPr/>
          <a:lstStyle/>
          <a:p>
            <a:r>
              <a:rPr lang="en-US" dirty="0"/>
              <a:t>The correlation heatmap shows that the highest correlations are between (in descending order):</a:t>
            </a:r>
          </a:p>
          <a:p>
            <a:pPr marL="285750" indent="-285750">
              <a:buFontTx/>
              <a:buChar char="-"/>
            </a:pPr>
            <a:r>
              <a:rPr lang="en-US" dirty="0"/>
              <a:t>Charges and smoker</a:t>
            </a:r>
          </a:p>
          <a:p>
            <a:pPr marL="285750" indent="-285750">
              <a:buFontTx/>
              <a:buChar char="-"/>
            </a:pPr>
            <a:r>
              <a:rPr lang="en-US" dirty="0"/>
              <a:t>Charges and age</a:t>
            </a:r>
          </a:p>
          <a:p>
            <a:pPr marL="285750" indent="-285750">
              <a:buFontTx/>
              <a:buChar char="-"/>
            </a:pPr>
            <a:r>
              <a:rPr lang="en-US" dirty="0"/>
              <a:t>Charges and BMI</a:t>
            </a:r>
          </a:p>
        </p:txBody>
      </p:sp>
      <p:sp>
        <p:nvSpPr>
          <p:cNvPr id="7" name="Title 6">
            <a:extLst>
              <a:ext uri="{FF2B5EF4-FFF2-40B4-BE49-F238E27FC236}">
                <a16:creationId xmlns:a16="http://schemas.microsoft.com/office/drawing/2014/main" id="{40CBB67B-6CD2-0E33-698A-997D2243EB15}"/>
              </a:ext>
            </a:extLst>
          </p:cNvPr>
          <p:cNvSpPr>
            <a:spLocks noGrp="1"/>
          </p:cNvSpPr>
          <p:nvPr>
            <p:ph type="title"/>
          </p:nvPr>
        </p:nvSpPr>
        <p:spPr>
          <a:xfrm>
            <a:off x="5981700" y="1470489"/>
            <a:ext cx="6210300" cy="647939"/>
          </a:xfrm>
        </p:spPr>
        <p:txBody>
          <a:bodyPr/>
          <a:lstStyle/>
          <a:p>
            <a:r>
              <a:rPr lang="en-US" sz="2800" dirty="0"/>
              <a:t>Correlation heatmap – southeastern region</a:t>
            </a:r>
          </a:p>
        </p:txBody>
      </p:sp>
      <p:pic>
        <p:nvPicPr>
          <p:cNvPr id="8" name="Picture 7">
            <a:extLst>
              <a:ext uri="{FF2B5EF4-FFF2-40B4-BE49-F238E27FC236}">
                <a16:creationId xmlns:a16="http://schemas.microsoft.com/office/drawing/2014/main" id="{756A8504-9603-00AC-A135-0B9F034F37E3}"/>
              </a:ext>
            </a:extLst>
          </p:cNvPr>
          <p:cNvPicPr>
            <a:picLocks noChangeAspect="1"/>
          </p:cNvPicPr>
          <p:nvPr/>
        </p:nvPicPr>
        <p:blipFill>
          <a:blip r:embed="rId2"/>
          <a:stretch>
            <a:fillRect/>
          </a:stretch>
        </p:blipFill>
        <p:spPr>
          <a:xfrm>
            <a:off x="1057436" y="2211590"/>
            <a:ext cx="4115824" cy="2954099"/>
          </a:xfrm>
          <a:prstGeom prst="rect">
            <a:avLst/>
          </a:prstGeom>
        </p:spPr>
      </p:pic>
    </p:spTree>
    <p:extLst>
      <p:ext uri="{BB962C8B-B14F-4D97-AF65-F5344CB8AC3E}">
        <p14:creationId xmlns:p14="http://schemas.microsoft.com/office/powerpoint/2010/main" val="198394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A4CC4-CC56-4608-E2B5-876F76F0688E}"/>
              </a:ext>
            </a:extLst>
          </p:cNvPr>
          <p:cNvSpPr>
            <a:spLocks noGrp="1"/>
          </p:cNvSpPr>
          <p:nvPr>
            <p:ph type="dt" sz="half" idx="10"/>
          </p:nvPr>
        </p:nvSpPr>
        <p:spPr/>
        <p:txBody>
          <a:bodyPr/>
          <a:lstStyle/>
          <a:p>
            <a:r>
              <a:rPr lang="en-US" dirty="0"/>
              <a:t>10/23/2022</a:t>
            </a:r>
          </a:p>
        </p:txBody>
      </p:sp>
      <p:sp>
        <p:nvSpPr>
          <p:cNvPr id="5" name="Slide Number Placeholder 4">
            <a:extLst>
              <a:ext uri="{FF2B5EF4-FFF2-40B4-BE49-F238E27FC236}">
                <a16:creationId xmlns:a16="http://schemas.microsoft.com/office/drawing/2014/main" id="{E1F7078A-11B7-B4CB-5B9B-D36FF8EB3BEA}"/>
              </a:ext>
            </a:extLst>
          </p:cNvPr>
          <p:cNvSpPr>
            <a:spLocks noGrp="1"/>
          </p:cNvSpPr>
          <p:nvPr>
            <p:ph type="sldNum" sz="quarter" idx="12"/>
          </p:nvPr>
        </p:nvSpPr>
        <p:spPr/>
        <p:txBody>
          <a:bodyPr/>
          <a:lstStyle/>
          <a:p>
            <a:fld id="{BF860B6F-2FE3-4DE6-9496-980E987E7466}" type="slidenum">
              <a:rPr lang="en-US" smtClean="0"/>
              <a:pPr/>
              <a:t>11</a:t>
            </a:fld>
            <a:endParaRPr lang="en-US" dirty="0"/>
          </a:p>
        </p:txBody>
      </p:sp>
      <p:sp>
        <p:nvSpPr>
          <p:cNvPr id="6" name="Text Placeholder 5">
            <a:extLst>
              <a:ext uri="{FF2B5EF4-FFF2-40B4-BE49-F238E27FC236}">
                <a16:creationId xmlns:a16="http://schemas.microsoft.com/office/drawing/2014/main" id="{08AED484-CD28-6AB8-D420-6958D7CF8DB0}"/>
              </a:ext>
            </a:extLst>
          </p:cNvPr>
          <p:cNvSpPr>
            <a:spLocks noGrp="1"/>
          </p:cNvSpPr>
          <p:nvPr>
            <p:ph type="body" sz="quarter" idx="14"/>
          </p:nvPr>
        </p:nvSpPr>
        <p:spPr>
          <a:xfrm>
            <a:off x="6076950" y="2191109"/>
            <a:ext cx="6019799" cy="2769080"/>
          </a:xfrm>
        </p:spPr>
        <p:txBody>
          <a:bodyPr/>
          <a:lstStyle/>
          <a:p>
            <a:r>
              <a:rPr lang="en-US" dirty="0"/>
              <a:t>Based on the analysis of the southern region, we can justify the following:</a:t>
            </a:r>
          </a:p>
          <a:p>
            <a:pPr marL="285750" indent="-285750">
              <a:buFontTx/>
              <a:buChar char="-"/>
            </a:pPr>
            <a:r>
              <a:rPr lang="en-US" dirty="0"/>
              <a:t>The higher average cost of insurance for males compared to females and the higher proportion of males in the southeast raises the region’s overall average cost.</a:t>
            </a:r>
          </a:p>
          <a:p>
            <a:pPr marL="285750" indent="-285750">
              <a:buFontTx/>
              <a:buChar char="-"/>
            </a:pPr>
            <a:r>
              <a:rPr lang="en-US" dirty="0"/>
              <a:t>The incredibly high cost of insurance for smokers and the high proportion of smokers in the southeast raises the region’s overall average cost.</a:t>
            </a:r>
          </a:p>
        </p:txBody>
      </p:sp>
      <p:sp>
        <p:nvSpPr>
          <p:cNvPr id="7" name="Title 6">
            <a:extLst>
              <a:ext uri="{FF2B5EF4-FFF2-40B4-BE49-F238E27FC236}">
                <a16:creationId xmlns:a16="http://schemas.microsoft.com/office/drawing/2014/main" id="{40CBB67B-6CD2-0E33-698A-997D2243EB15}"/>
              </a:ext>
            </a:extLst>
          </p:cNvPr>
          <p:cNvSpPr>
            <a:spLocks noGrp="1"/>
          </p:cNvSpPr>
          <p:nvPr>
            <p:ph type="title"/>
          </p:nvPr>
        </p:nvSpPr>
        <p:spPr>
          <a:xfrm>
            <a:off x="6076950" y="1233577"/>
            <a:ext cx="6115050" cy="884851"/>
          </a:xfrm>
        </p:spPr>
        <p:txBody>
          <a:bodyPr/>
          <a:lstStyle/>
          <a:p>
            <a:r>
              <a:rPr lang="en-US" sz="2400" dirty="0"/>
              <a:t>Visualizing predictor variable effects on charges in the southeast region</a:t>
            </a:r>
          </a:p>
        </p:txBody>
      </p:sp>
      <p:pic>
        <p:nvPicPr>
          <p:cNvPr id="4" name="Picture 3">
            <a:extLst>
              <a:ext uri="{FF2B5EF4-FFF2-40B4-BE49-F238E27FC236}">
                <a16:creationId xmlns:a16="http://schemas.microsoft.com/office/drawing/2014/main" id="{83F3828B-B8FB-B744-7DE2-1C383F364873}"/>
              </a:ext>
            </a:extLst>
          </p:cNvPr>
          <p:cNvPicPr>
            <a:picLocks noChangeAspect="1"/>
          </p:cNvPicPr>
          <p:nvPr/>
        </p:nvPicPr>
        <p:blipFill>
          <a:blip r:embed="rId2"/>
          <a:stretch>
            <a:fillRect/>
          </a:stretch>
        </p:blipFill>
        <p:spPr>
          <a:xfrm>
            <a:off x="838200" y="357874"/>
            <a:ext cx="4724809" cy="3071126"/>
          </a:xfrm>
          <a:prstGeom prst="rect">
            <a:avLst/>
          </a:prstGeom>
        </p:spPr>
      </p:pic>
      <p:pic>
        <p:nvPicPr>
          <p:cNvPr id="9" name="Picture 8">
            <a:extLst>
              <a:ext uri="{FF2B5EF4-FFF2-40B4-BE49-F238E27FC236}">
                <a16:creationId xmlns:a16="http://schemas.microsoft.com/office/drawing/2014/main" id="{D21A38FC-9025-5B5F-47DA-8DE33CF1FC62}"/>
              </a:ext>
            </a:extLst>
          </p:cNvPr>
          <p:cNvPicPr>
            <a:picLocks noChangeAspect="1"/>
          </p:cNvPicPr>
          <p:nvPr/>
        </p:nvPicPr>
        <p:blipFill>
          <a:blip r:embed="rId3"/>
          <a:stretch>
            <a:fillRect/>
          </a:stretch>
        </p:blipFill>
        <p:spPr>
          <a:xfrm>
            <a:off x="689476" y="3429000"/>
            <a:ext cx="4740051" cy="3002540"/>
          </a:xfrm>
          <a:prstGeom prst="rect">
            <a:avLst/>
          </a:prstGeom>
        </p:spPr>
      </p:pic>
    </p:spTree>
    <p:extLst>
      <p:ext uri="{BB962C8B-B14F-4D97-AF65-F5344CB8AC3E}">
        <p14:creationId xmlns:p14="http://schemas.microsoft.com/office/powerpoint/2010/main" val="5718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A4CC4-CC56-4608-E2B5-876F76F0688E}"/>
              </a:ext>
            </a:extLst>
          </p:cNvPr>
          <p:cNvSpPr>
            <a:spLocks noGrp="1"/>
          </p:cNvSpPr>
          <p:nvPr>
            <p:ph type="dt" sz="half" idx="10"/>
          </p:nvPr>
        </p:nvSpPr>
        <p:spPr/>
        <p:txBody>
          <a:bodyPr/>
          <a:lstStyle/>
          <a:p>
            <a:r>
              <a:rPr lang="en-US" dirty="0"/>
              <a:t>10/23/2022</a:t>
            </a:r>
          </a:p>
        </p:txBody>
      </p:sp>
      <p:sp>
        <p:nvSpPr>
          <p:cNvPr id="5" name="Slide Number Placeholder 4">
            <a:extLst>
              <a:ext uri="{FF2B5EF4-FFF2-40B4-BE49-F238E27FC236}">
                <a16:creationId xmlns:a16="http://schemas.microsoft.com/office/drawing/2014/main" id="{E1F7078A-11B7-B4CB-5B9B-D36FF8EB3BEA}"/>
              </a:ext>
            </a:extLst>
          </p:cNvPr>
          <p:cNvSpPr>
            <a:spLocks noGrp="1"/>
          </p:cNvSpPr>
          <p:nvPr>
            <p:ph type="sldNum" sz="quarter" idx="12"/>
          </p:nvPr>
        </p:nvSpPr>
        <p:spPr/>
        <p:txBody>
          <a:bodyPr/>
          <a:lstStyle/>
          <a:p>
            <a:fld id="{BF860B6F-2FE3-4DE6-9496-980E987E7466}" type="slidenum">
              <a:rPr lang="en-US" smtClean="0"/>
              <a:pPr/>
              <a:t>12</a:t>
            </a:fld>
            <a:endParaRPr lang="en-US" dirty="0"/>
          </a:p>
        </p:txBody>
      </p:sp>
      <p:sp>
        <p:nvSpPr>
          <p:cNvPr id="6" name="Text Placeholder 5">
            <a:extLst>
              <a:ext uri="{FF2B5EF4-FFF2-40B4-BE49-F238E27FC236}">
                <a16:creationId xmlns:a16="http://schemas.microsoft.com/office/drawing/2014/main" id="{08AED484-CD28-6AB8-D420-6958D7CF8DB0}"/>
              </a:ext>
            </a:extLst>
          </p:cNvPr>
          <p:cNvSpPr>
            <a:spLocks noGrp="1"/>
          </p:cNvSpPr>
          <p:nvPr>
            <p:ph type="body" sz="quarter" idx="14"/>
          </p:nvPr>
        </p:nvSpPr>
        <p:spPr>
          <a:xfrm>
            <a:off x="6076950" y="2191109"/>
            <a:ext cx="6019799" cy="2769080"/>
          </a:xfrm>
        </p:spPr>
        <p:txBody>
          <a:bodyPr/>
          <a:lstStyle/>
          <a:p>
            <a:r>
              <a:rPr lang="en-US" dirty="0"/>
              <a:t>Based on the analysis of the southern region, we can justify the following:</a:t>
            </a:r>
          </a:p>
          <a:p>
            <a:pPr marL="285750" indent="-285750">
              <a:buFontTx/>
              <a:buChar char="-"/>
            </a:pPr>
            <a:r>
              <a:rPr lang="en-US" dirty="0"/>
              <a:t>The high average cost of insurance for families with 0-2 children and the high number of those families in the southeast explains the region’s high overall charges.</a:t>
            </a:r>
          </a:p>
          <a:p>
            <a:pPr marL="285750" indent="-285750">
              <a:buFontTx/>
              <a:buChar char="-"/>
            </a:pPr>
            <a:r>
              <a:rPr lang="en-US" dirty="0"/>
              <a:t>The increasing average cost of insurance for people with a higher BMI and the high average BMI in the southeast explains the region’s high overall charges.</a:t>
            </a:r>
          </a:p>
        </p:txBody>
      </p:sp>
      <p:sp>
        <p:nvSpPr>
          <p:cNvPr id="7" name="Title 6">
            <a:extLst>
              <a:ext uri="{FF2B5EF4-FFF2-40B4-BE49-F238E27FC236}">
                <a16:creationId xmlns:a16="http://schemas.microsoft.com/office/drawing/2014/main" id="{40CBB67B-6CD2-0E33-698A-997D2243EB15}"/>
              </a:ext>
            </a:extLst>
          </p:cNvPr>
          <p:cNvSpPr>
            <a:spLocks noGrp="1"/>
          </p:cNvSpPr>
          <p:nvPr>
            <p:ph type="title"/>
          </p:nvPr>
        </p:nvSpPr>
        <p:spPr>
          <a:xfrm>
            <a:off x="6076950" y="1233577"/>
            <a:ext cx="6115050" cy="884851"/>
          </a:xfrm>
        </p:spPr>
        <p:txBody>
          <a:bodyPr/>
          <a:lstStyle/>
          <a:p>
            <a:r>
              <a:rPr lang="en-US" sz="2400" dirty="0"/>
              <a:t>Visualizing predictor variable effects on charges in the southeast region</a:t>
            </a:r>
          </a:p>
        </p:txBody>
      </p:sp>
      <p:pic>
        <p:nvPicPr>
          <p:cNvPr id="11" name="Picture 10">
            <a:extLst>
              <a:ext uri="{FF2B5EF4-FFF2-40B4-BE49-F238E27FC236}">
                <a16:creationId xmlns:a16="http://schemas.microsoft.com/office/drawing/2014/main" id="{C9CC8292-EC10-A795-BA33-8F91FAADB043}"/>
              </a:ext>
            </a:extLst>
          </p:cNvPr>
          <p:cNvPicPr>
            <a:picLocks noChangeAspect="1"/>
          </p:cNvPicPr>
          <p:nvPr/>
        </p:nvPicPr>
        <p:blipFill>
          <a:blip r:embed="rId2"/>
          <a:stretch>
            <a:fillRect/>
          </a:stretch>
        </p:blipFill>
        <p:spPr>
          <a:xfrm>
            <a:off x="689476" y="3251236"/>
            <a:ext cx="4840109" cy="3264517"/>
          </a:xfrm>
          <a:prstGeom prst="rect">
            <a:avLst/>
          </a:prstGeom>
        </p:spPr>
      </p:pic>
      <p:pic>
        <p:nvPicPr>
          <p:cNvPr id="13" name="Picture 12">
            <a:extLst>
              <a:ext uri="{FF2B5EF4-FFF2-40B4-BE49-F238E27FC236}">
                <a16:creationId xmlns:a16="http://schemas.microsoft.com/office/drawing/2014/main" id="{7FE0E278-205C-FF0F-7B3B-65602B372075}"/>
              </a:ext>
            </a:extLst>
          </p:cNvPr>
          <p:cNvPicPr>
            <a:picLocks noChangeAspect="1"/>
          </p:cNvPicPr>
          <p:nvPr/>
        </p:nvPicPr>
        <p:blipFill>
          <a:blip r:embed="rId3"/>
          <a:stretch>
            <a:fillRect/>
          </a:stretch>
        </p:blipFill>
        <p:spPr>
          <a:xfrm>
            <a:off x="774293" y="71984"/>
            <a:ext cx="4886338" cy="3179252"/>
          </a:xfrm>
          <a:prstGeom prst="rect">
            <a:avLst/>
          </a:prstGeom>
        </p:spPr>
      </p:pic>
    </p:spTree>
    <p:extLst>
      <p:ext uri="{BB962C8B-B14F-4D97-AF65-F5344CB8AC3E}">
        <p14:creationId xmlns:p14="http://schemas.microsoft.com/office/powerpoint/2010/main" val="89030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A4CC4-CC56-4608-E2B5-876F76F0688E}"/>
              </a:ext>
            </a:extLst>
          </p:cNvPr>
          <p:cNvSpPr>
            <a:spLocks noGrp="1"/>
          </p:cNvSpPr>
          <p:nvPr>
            <p:ph type="dt" sz="half" idx="10"/>
          </p:nvPr>
        </p:nvSpPr>
        <p:spPr/>
        <p:txBody>
          <a:bodyPr/>
          <a:lstStyle/>
          <a:p>
            <a:r>
              <a:rPr lang="en-US" dirty="0"/>
              <a:t>10/23/2022</a:t>
            </a:r>
          </a:p>
        </p:txBody>
      </p:sp>
      <p:sp>
        <p:nvSpPr>
          <p:cNvPr id="5" name="Slide Number Placeholder 4">
            <a:extLst>
              <a:ext uri="{FF2B5EF4-FFF2-40B4-BE49-F238E27FC236}">
                <a16:creationId xmlns:a16="http://schemas.microsoft.com/office/drawing/2014/main" id="{E1F7078A-11B7-B4CB-5B9B-D36FF8EB3BEA}"/>
              </a:ext>
            </a:extLst>
          </p:cNvPr>
          <p:cNvSpPr>
            <a:spLocks noGrp="1"/>
          </p:cNvSpPr>
          <p:nvPr>
            <p:ph type="sldNum" sz="quarter" idx="12"/>
          </p:nvPr>
        </p:nvSpPr>
        <p:spPr/>
        <p:txBody>
          <a:bodyPr/>
          <a:lstStyle/>
          <a:p>
            <a:fld id="{BF860B6F-2FE3-4DE6-9496-980E987E7466}" type="slidenum">
              <a:rPr lang="en-US" smtClean="0"/>
              <a:pPr/>
              <a:t>13</a:t>
            </a:fld>
            <a:endParaRPr lang="en-US" dirty="0"/>
          </a:p>
        </p:txBody>
      </p:sp>
      <p:sp>
        <p:nvSpPr>
          <p:cNvPr id="6" name="Text Placeholder 5">
            <a:extLst>
              <a:ext uri="{FF2B5EF4-FFF2-40B4-BE49-F238E27FC236}">
                <a16:creationId xmlns:a16="http://schemas.microsoft.com/office/drawing/2014/main" id="{08AED484-CD28-6AB8-D420-6958D7CF8DB0}"/>
              </a:ext>
            </a:extLst>
          </p:cNvPr>
          <p:cNvSpPr>
            <a:spLocks noGrp="1"/>
          </p:cNvSpPr>
          <p:nvPr>
            <p:ph type="body" sz="quarter" idx="14"/>
          </p:nvPr>
        </p:nvSpPr>
        <p:spPr>
          <a:xfrm>
            <a:off x="6076950" y="2201849"/>
            <a:ext cx="6019799" cy="2784219"/>
          </a:xfrm>
        </p:spPr>
        <p:txBody>
          <a:bodyPr/>
          <a:lstStyle/>
          <a:p>
            <a:r>
              <a:rPr lang="en-US" dirty="0"/>
              <a:t>The p-values obtained from the statistical significance test reiterate the assumption that age has a relatively strong positive correlation with charges and a significant effect on it. Similarly, increases in BMI have a significant effect on charges and lead to an increase in them. However, the p-value of 0.54 for the #children-charges test proves that the relationship is not directly proportional. The peak of the charges is at a number of children equal to 3.</a:t>
            </a:r>
          </a:p>
        </p:txBody>
      </p:sp>
      <p:sp>
        <p:nvSpPr>
          <p:cNvPr id="7" name="Title 6">
            <a:extLst>
              <a:ext uri="{FF2B5EF4-FFF2-40B4-BE49-F238E27FC236}">
                <a16:creationId xmlns:a16="http://schemas.microsoft.com/office/drawing/2014/main" id="{40CBB67B-6CD2-0E33-698A-997D2243EB15}"/>
              </a:ext>
            </a:extLst>
          </p:cNvPr>
          <p:cNvSpPr>
            <a:spLocks noGrp="1"/>
          </p:cNvSpPr>
          <p:nvPr>
            <p:ph type="title"/>
          </p:nvPr>
        </p:nvSpPr>
        <p:spPr>
          <a:xfrm>
            <a:off x="6076950" y="1470489"/>
            <a:ext cx="6115050" cy="647939"/>
          </a:xfrm>
        </p:spPr>
        <p:txBody>
          <a:bodyPr/>
          <a:lstStyle/>
          <a:p>
            <a:r>
              <a:rPr lang="en-US" sz="2400" dirty="0"/>
              <a:t>Statistical significance testing</a:t>
            </a:r>
          </a:p>
        </p:txBody>
      </p:sp>
      <p:pic>
        <p:nvPicPr>
          <p:cNvPr id="4" name="Picture 3">
            <a:extLst>
              <a:ext uri="{FF2B5EF4-FFF2-40B4-BE49-F238E27FC236}">
                <a16:creationId xmlns:a16="http://schemas.microsoft.com/office/drawing/2014/main" id="{7F2FD20F-FCDE-B22A-CE56-35D839F9856C}"/>
              </a:ext>
            </a:extLst>
          </p:cNvPr>
          <p:cNvPicPr>
            <a:picLocks noChangeAspect="1"/>
          </p:cNvPicPr>
          <p:nvPr/>
        </p:nvPicPr>
        <p:blipFill>
          <a:blip r:embed="rId2"/>
          <a:stretch>
            <a:fillRect/>
          </a:stretch>
        </p:blipFill>
        <p:spPr>
          <a:xfrm>
            <a:off x="522595" y="1642166"/>
            <a:ext cx="5082168" cy="831195"/>
          </a:xfrm>
          <a:prstGeom prst="rect">
            <a:avLst/>
          </a:prstGeom>
        </p:spPr>
      </p:pic>
      <p:pic>
        <p:nvPicPr>
          <p:cNvPr id="9" name="Picture 8">
            <a:extLst>
              <a:ext uri="{FF2B5EF4-FFF2-40B4-BE49-F238E27FC236}">
                <a16:creationId xmlns:a16="http://schemas.microsoft.com/office/drawing/2014/main" id="{CD0A8C33-F514-F051-FEC4-2D8B240ED961}"/>
              </a:ext>
            </a:extLst>
          </p:cNvPr>
          <p:cNvPicPr>
            <a:picLocks noChangeAspect="1"/>
          </p:cNvPicPr>
          <p:nvPr/>
        </p:nvPicPr>
        <p:blipFill>
          <a:blip r:embed="rId3"/>
          <a:stretch>
            <a:fillRect/>
          </a:stretch>
        </p:blipFill>
        <p:spPr>
          <a:xfrm>
            <a:off x="522593" y="2804851"/>
            <a:ext cx="5084064" cy="667980"/>
          </a:xfrm>
          <a:prstGeom prst="rect">
            <a:avLst/>
          </a:prstGeom>
        </p:spPr>
      </p:pic>
      <p:pic>
        <p:nvPicPr>
          <p:cNvPr id="11" name="Picture 10">
            <a:extLst>
              <a:ext uri="{FF2B5EF4-FFF2-40B4-BE49-F238E27FC236}">
                <a16:creationId xmlns:a16="http://schemas.microsoft.com/office/drawing/2014/main" id="{805E5B7F-F2D3-B457-CC34-09F1C7174EA0}"/>
              </a:ext>
            </a:extLst>
          </p:cNvPr>
          <p:cNvPicPr>
            <a:picLocks noChangeAspect="1"/>
          </p:cNvPicPr>
          <p:nvPr/>
        </p:nvPicPr>
        <p:blipFill>
          <a:blip r:embed="rId4"/>
          <a:stretch>
            <a:fillRect/>
          </a:stretch>
        </p:blipFill>
        <p:spPr>
          <a:xfrm>
            <a:off x="520699" y="3804321"/>
            <a:ext cx="5084064" cy="917957"/>
          </a:xfrm>
          <a:prstGeom prst="rect">
            <a:avLst/>
          </a:prstGeom>
        </p:spPr>
      </p:pic>
      <p:cxnSp>
        <p:nvCxnSpPr>
          <p:cNvPr id="16" name="Straight Arrow Connector 15">
            <a:extLst>
              <a:ext uri="{FF2B5EF4-FFF2-40B4-BE49-F238E27FC236}">
                <a16:creationId xmlns:a16="http://schemas.microsoft.com/office/drawing/2014/main" id="{C2176C26-CF9C-B0EF-BD89-D6902116AE78}"/>
              </a:ext>
            </a:extLst>
          </p:cNvPr>
          <p:cNvCxnSpPr/>
          <p:nvPr/>
        </p:nvCxnSpPr>
        <p:spPr>
          <a:xfrm flipH="1" flipV="1">
            <a:off x="4451230" y="2363638"/>
            <a:ext cx="526212" cy="2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F4619FA-B7FA-2FBF-5FEF-AF430549A946}"/>
              </a:ext>
            </a:extLst>
          </p:cNvPr>
          <p:cNvCxnSpPr/>
          <p:nvPr/>
        </p:nvCxnSpPr>
        <p:spPr>
          <a:xfrm flipH="1" flipV="1">
            <a:off x="3318294" y="3429000"/>
            <a:ext cx="526212" cy="2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E210A9-AC74-914C-1759-D1DF1B0121F9}"/>
              </a:ext>
            </a:extLst>
          </p:cNvPr>
          <p:cNvCxnSpPr/>
          <p:nvPr/>
        </p:nvCxnSpPr>
        <p:spPr>
          <a:xfrm flipH="1" flipV="1">
            <a:off x="3788434" y="4579504"/>
            <a:ext cx="526212" cy="2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73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5A1E04-64FF-99FD-3108-1295127349F3}"/>
              </a:ext>
            </a:extLst>
          </p:cNvPr>
          <p:cNvSpPr>
            <a:spLocks noGrp="1"/>
          </p:cNvSpPr>
          <p:nvPr>
            <p:ph type="dt" sz="half" idx="10"/>
          </p:nvPr>
        </p:nvSpPr>
        <p:spPr>
          <a:xfrm>
            <a:off x="838200" y="6515753"/>
            <a:ext cx="2743200" cy="205722"/>
          </a:xfrm>
        </p:spPr>
        <p:txBody>
          <a:bodyPr anchor="ctr">
            <a:normAutofit/>
          </a:bodyPr>
          <a:lstStyle/>
          <a:p>
            <a:pPr>
              <a:lnSpc>
                <a:spcPct val="90000"/>
              </a:lnSpc>
              <a:spcAft>
                <a:spcPts val="600"/>
              </a:spcAft>
            </a:pPr>
            <a:r>
              <a:rPr lang="en-US" sz="800"/>
              <a:t>8/03/20XX</a:t>
            </a:r>
          </a:p>
        </p:txBody>
      </p:sp>
      <p:sp>
        <p:nvSpPr>
          <p:cNvPr id="4" name="Footer Placeholder 3">
            <a:extLst>
              <a:ext uri="{FF2B5EF4-FFF2-40B4-BE49-F238E27FC236}">
                <a16:creationId xmlns:a16="http://schemas.microsoft.com/office/drawing/2014/main" id="{92B289DD-8E35-341E-436D-2EAECF81950E}"/>
              </a:ext>
            </a:extLst>
          </p:cNvPr>
          <p:cNvSpPr>
            <a:spLocks noGrp="1"/>
          </p:cNvSpPr>
          <p:nvPr>
            <p:ph type="ftr" sz="quarter" idx="11"/>
          </p:nvPr>
        </p:nvSpPr>
        <p:spPr>
          <a:xfrm>
            <a:off x="4038600" y="6515753"/>
            <a:ext cx="4114800" cy="205722"/>
          </a:xfrm>
        </p:spPr>
        <p:txBody>
          <a:bodyPr anchor="ctr">
            <a:normAutofit/>
          </a:bodyPr>
          <a:lstStyle/>
          <a:p>
            <a:pPr>
              <a:lnSpc>
                <a:spcPct val="90000"/>
              </a:lnSpc>
              <a:spcAft>
                <a:spcPts val="600"/>
              </a:spcAft>
            </a:pPr>
            <a:r>
              <a:rPr lang="en-US" sz="800"/>
              <a:t>PITCH DECK</a:t>
            </a:r>
          </a:p>
        </p:txBody>
      </p:sp>
      <p:sp>
        <p:nvSpPr>
          <p:cNvPr id="5" name="Slide Number Placeholder 4">
            <a:extLst>
              <a:ext uri="{FF2B5EF4-FFF2-40B4-BE49-F238E27FC236}">
                <a16:creationId xmlns:a16="http://schemas.microsoft.com/office/drawing/2014/main" id="{006494E6-DFB4-C569-6A5C-A30B33CD2142}"/>
              </a:ext>
            </a:extLst>
          </p:cNvPr>
          <p:cNvSpPr>
            <a:spLocks noGrp="1"/>
          </p:cNvSpPr>
          <p:nvPr>
            <p:ph type="sldNum" sz="quarter" idx="12"/>
          </p:nvPr>
        </p:nvSpPr>
        <p:spPr>
          <a:xfrm>
            <a:off x="8610600" y="6515753"/>
            <a:ext cx="2743200" cy="205722"/>
          </a:xfrm>
        </p:spPr>
        <p:txBody>
          <a:bodyPr anchor="ctr">
            <a:normAutofit/>
          </a:bodyPr>
          <a:lstStyle/>
          <a:p>
            <a:pPr>
              <a:lnSpc>
                <a:spcPct val="90000"/>
              </a:lnSpc>
              <a:spcAft>
                <a:spcPts val="600"/>
              </a:spcAft>
            </a:pPr>
            <a:fld id="{BF860B6F-2FE3-4DE6-9496-980E987E7466}" type="slidenum">
              <a:rPr lang="en-US" sz="800" smtClean="0"/>
              <a:pPr>
                <a:lnSpc>
                  <a:spcPct val="90000"/>
                </a:lnSpc>
                <a:spcAft>
                  <a:spcPts val="600"/>
                </a:spcAft>
              </a:pPr>
              <a:t>14</a:t>
            </a:fld>
            <a:endParaRPr lang="en-US" sz="800"/>
          </a:p>
        </p:txBody>
      </p:sp>
      <p:sp>
        <p:nvSpPr>
          <p:cNvPr id="76" name="Text Placeholder 4">
            <a:extLst>
              <a:ext uri="{FF2B5EF4-FFF2-40B4-BE49-F238E27FC236}">
                <a16:creationId xmlns:a16="http://schemas.microsoft.com/office/drawing/2014/main" id="{BBF648E2-BA8B-E1D5-F93F-F42031AF13E9}"/>
              </a:ext>
            </a:extLst>
          </p:cNvPr>
          <p:cNvSpPr>
            <a:spLocks noGrp="1"/>
          </p:cNvSpPr>
          <p:nvPr>
            <p:ph type="body" sz="quarter" idx="13"/>
          </p:nvPr>
        </p:nvSpPr>
        <p:spPr>
          <a:xfrm>
            <a:off x="838200" y="2700899"/>
            <a:ext cx="3281555" cy="1472693"/>
          </a:xfrm>
        </p:spPr>
        <p:txBody>
          <a:bodyPr/>
          <a:lstStyle/>
          <a:p>
            <a:r>
              <a:rPr lang="en-US" dirty="0"/>
              <a:t>Medical insurance cost increases with age and BMI. Smokers and males are charged more as well.</a:t>
            </a:r>
          </a:p>
        </p:txBody>
      </p:sp>
      <p:sp>
        <p:nvSpPr>
          <p:cNvPr id="77" name="Text Placeholder 5">
            <a:extLst>
              <a:ext uri="{FF2B5EF4-FFF2-40B4-BE49-F238E27FC236}">
                <a16:creationId xmlns:a16="http://schemas.microsoft.com/office/drawing/2014/main" id="{CA2BCE6C-2BE6-797A-4A4A-2955E2945511}"/>
              </a:ext>
            </a:extLst>
          </p:cNvPr>
          <p:cNvSpPr>
            <a:spLocks noGrp="1"/>
          </p:cNvSpPr>
          <p:nvPr>
            <p:ph type="body" sz="quarter" idx="17"/>
          </p:nvPr>
        </p:nvSpPr>
        <p:spPr>
          <a:xfrm>
            <a:off x="838200" y="2321396"/>
            <a:ext cx="3281555" cy="426393"/>
          </a:xfrm>
        </p:spPr>
        <p:txBody>
          <a:bodyPr/>
          <a:lstStyle/>
          <a:p>
            <a:r>
              <a:rPr lang="en-US" dirty="0"/>
              <a:t>Conclusion #1	</a:t>
            </a:r>
          </a:p>
        </p:txBody>
      </p:sp>
      <p:sp>
        <p:nvSpPr>
          <p:cNvPr id="78" name="Text Placeholder 6">
            <a:extLst>
              <a:ext uri="{FF2B5EF4-FFF2-40B4-BE49-F238E27FC236}">
                <a16:creationId xmlns:a16="http://schemas.microsoft.com/office/drawing/2014/main" id="{71C50B4D-DDCF-7A1A-6230-37421DB305D8}"/>
              </a:ext>
            </a:extLst>
          </p:cNvPr>
          <p:cNvSpPr>
            <a:spLocks noGrp="1"/>
          </p:cNvSpPr>
          <p:nvPr>
            <p:ph type="body" sz="quarter" idx="22"/>
          </p:nvPr>
        </p:nvSpPr>
        <p:spPr>
          <a:xfrm>
            <a:off x="838199" y="4400896"/>
            <a:ext cx="3281555" cy="1067648"/>
          </a:xfrm>
        </p:spPr>
        <p:txBody>
          <a:bodyPr/>
          <a:lstStyle/>
          <a:p>
            <a:r>
              <a:rPr lang="en-US" dirty="0"/>
              <a:t>Insurance cost increases with number of children per family for 0-3 children. For 4+ children, the cost starts to drop.</a:t>
            </a:r>
          </a:p>
        </p:txBody>
      </p:sp>
      <p:sp>
        <p:nvSpPr>
          <p:cNvPr id="79" name="Text Placeholder 7">
            <a:extLst>
              <a:ext uri="{FF2B5EF4-FFF2-40B4-BE49-F238E27FC236}">
                <a16:creationId xmlns:a16="http://schemas.microsoft.com/office/drawing/2014/main" id="{37A36DB9-F0E0-35AB-709B-896B8CF8233A}"/>
              </a:ext>
            </a:extLst>
          </p:cNvPr>
          <p:cNvSpPr>
            <a:spLocks noGrp="1"/>
          </p:cNvSpPr>
          <p:nvPr>
            <p:ph type="body" sz="quarter" idx="23"/>
          </p:nvPr>
        </p:nvSpPr>
        <p:spPr>
          <a:xfrm>
            <a:off x="757045" y="3974732"/>
            <a:ext cx="3281555" cy="426393"/>
          </a:xfrm>
        </p:spPr>
        <p:txBody>
          <a:bodyPr/>
          <a:lstStyle/>
          <a:p>
            <a:r>
              <a:rPr lang="en-US" dirty="0"/>
              <a:t>Conclusion #3</a:t>
            </a:r>
          </a:p>
        </p:txBody>
      </p:sp>
      <p:sp>
        <p:nvSpPr>
          <p:cNvPr id="80" name="Text Placeholder 8">
            <a:extLst>
              <a:ext uri="{FF2B5EF4-FFF2-40B4-BE49-F238E27FC236}">
                <a16:creationId xmlns:a16="http://schemas.microsoft.com/office/drawing/2014/main" id="{A9833D8B-036D-C0EC-CF5E-649DB0691D1D}"/>
              </a:ext>
            </a:extLst>
          </p:cNvPr>
          <p:cNvSpPr>
            <a:spLocks noGrp="1"/>
          </p:cNvSpPr>
          <p:nvPr>
            <p:ph type="body" sz="quarter" idx="24"/>
          </p:nvPr>
        </p:nvSpPr>
        <p:spPr>
          <a:xfrm>
            <a:off x="4465159" y="2715236"/>
            <a:ext cx="3281555" cy="1472693"/>
          </a:xfrm>
        </p:spPr>
        <p:txBody>
          <a:bodyPr/>
          <a:lstStyle/>
          <a:p>
            <a:r>
              <a:rPr lang="en-US" dirty="0"/>
              <a:t>The southeast region average charge is 11.4% higher than the overall age across all 4 regions.</a:t>
            </a:r>
          </a:p>
        </p:txBody>
      </p:sp>
      <p:sp>
        <p:nvSpPr>
          <p:cNvPr id="81" name="Text Placeholder 9">
            <a:extLst>
              <a:ext uri="{FF2B5EF4-FFF2-40B4-BE49-F238E27FC236}">
                <a16:creationId xmlns:a16="http://schemas.microsoft.com/office/drawing/2014/main" id="{EC688E93-907A-0F28-4F9C-CE8374AC655B}"/>
              </a:ext>
            </a:extLst>
          </p:cNvPr>
          <p:cNvSpPr>
            <a:spLocks noGrp="1"/>
          </p:cNvSpPr>
          <p:nvPr>
            <p:ph type="body" sz="quarter" idx="25"/>
          </p:nvPr>
        </p:nvSpPr>
        <p:spPr>
          <a:xfrm>
            <a:off x="4465159" y="2335733"/>
            <a:ext cx="3281555" cy="426393"/>
          </a:xfrm>
        </p:spPr>
        <p:txBody>
          <a:bodyPr/>
          <a:lstStyle/>
          <a:p>
            <a:r>
              <a:rPr lang="en-US" dirty="0"/>
              <a:t>Conclusion #2</a:t>
            </a:r>
          </a:p>
        </p:txBody>
      </p:sp>
      <p:sp>
        <p:nvSpPr>
          <p:cNvPr id="82" name="Text Placeholder 10">
            <a:extLst>
              <a:ext uri="{FF2B5EF4-FFF2-40B4-BE49-F238E27FC236}">
                <a16:creationId xmlns:a16="http://schemas.microsoft.com/office/drawing/2014/main" id="{D893F42B-B15B-3D7E-B267-795AEE4C9F95}"/>
              </a:ext>
            </a:extLst>
          </p:cNvPr>
          <p:cNvSpPr>
            <a:spLocks noGrp="1"/>
          </p:cNvSpPr>
          <p:nvPr>
            <p:ph type="body" sz="quarter" idx="26"/>
          </p:nvPr>
        </p:nvSpPr>
        <p:spPr>
          <a:xfrm>
            <a:off x="4560050" y="4328822"/>
            <a:ext cx="3281555" cy="2186931"/>
          </a:xfrm>
        </p:spPr>
        <p:txBody>
          <a:bodyPr/>
          <a:lstStyle/>
          <a:p>
            <a:r>
              <a:rPr lang="en-US" dirty="0"/>
              <a:t>The southeast region has the highest proportion of smokers, the most families with 0-3 children and the highest average BMI. The proportion of males in the southeast region is also the highest. The age distribution is similar to other regions.</a:t>
            </a:r>
          </a:p>
        </p:txBody>
      </p:sp>
      <p:sp>
        <p:nvSpPr>
          <p:cNvPr id="83" name="Text Placeholder 11">
            <a:extLst>
              <a:ext uri="{FF2B5EF4-FFF2-40B4-BE49-F238E27FC236}">
                <a16:creationId xmlns:a16="http://schemas.microsoft.com/office/drawing/2014/main" id="{1E041B21-56BF-DAE9-0B3A-618ADF72254D}"/>
              </a:ext>
            </a:extLst>
          </p:cNvPr>
          <p:cNvSpPr>
            <a:spLocks noGrp="1"/>
          </p:cNvSpPr>
          <p:nvPr>
            <p:ph type="body" sz="quarter" idx="27"/>
          </p:nvPr>
        </p:nvSpPr>
        <p:spPr>
          <a:xfrm>
            <a:off x="4465159" y="3882678"/>
            <a:ext cx="3281555" cy="426393"/>
          </a:xfrm>
        </p:spPr>
        <p:txBody>
          <a:bodyPr/>
          <a:lstStyle/>
          <a:p>
            <a:r>
              <a:rPr lang="en-US" dirty="0"/>
              <a:t>Conclusion #4</a:t>
            </a:r>
          </a:p>
        </p:txBody>
      </p:sp>
      <p:sp>
        <p:nvSpPr>
          <p:cNvPr id="84" name="Text Placeholder 12">
            <a:extLst>
              <a:ext uri="{FF2B5EF4-FFF2-40B4-BE49-F238E27FC236}">
                <a16:creationId xmlns:a16="http://schemas.microsoft.com/office/drawing/2014/main" id="{C15DD621-8D7E-8A4C-8521-9C94DCCD0A9D}"/>
              </a:ext>
            </a:extLst>
          </p:cNvPr>
          <p:cNvSpPr>
            <a:spLocks noGrp="1"/>
          </p:cNvSpPr>
          <p:nvPr>
            <p:ph type="body" sz="quarter" idx="28"/>
          </p:nvPr>
        </p:nvSpPr>
        <p:spPr>
          <a:xfrm>
            <a:off x="8089832" y="2715236"/>
            <a:ext cx="3281363" cy="2771775"/>
          </a:xfrm>
        </p:spPr>
        <p:txBody>
          <a:bodyPr/>
          <a:lstStyle/>
          <a:p>
            <a:r>
              <a:rPr lang="en-US" dirty="0"/>
              <a:t>There strongest positive correlation is between charges and the predictor variables is with smoker followed by age and BMI.</a:t>
            </a:r>
          </a:p>
          <a:p>
            <a:r>
              <a:rPr lang="en-US" dirty="0"/>
              <a:t>The southeast’s high proportion of smokers, most frequent number of children per family, gender distribution and high average BMI all justify why the southeast region has the most </a:t>
            </a:r>
            <a:r>
              <a:rPr lang="en-US"/>
              <a:t>expensive insurance.</a:t>
            </a:r>
            <a:endParaRPr lang="en-US" dirty="0"/>
          </a:p>
        </p:txBody>
      </p:sp>
      <p:sp>
        <p:nvSpPr>
          <p:cNvPr id="85" name="Text Placeholder 13">
            <a:extLst>
              <a:ext uri="{FF2B5EF4-FFF2-40B4-BE49-F238E27FC236}">
                <a16:creationId xmlns:a16="http://schemas.microsoft.com/office/drawing/2014/main" id="{C052A662-EFAB-8DB2-15CF-9C8D43643851}"/>
              </a:ext>
            </a:extLst>
          </p:cNvPr>
          <p:cNvSpPr>
            <a:spLocks noGrp="1"/>
          </p:cNvSpPr>
          <p:nvPr>
            <p:ph type="body" sz="quarter" idx="29"/>
          </p:nvPr>
        </p:nvSpPr>
        <p:spPr>
          <a:xfrm>
            <a:off x="8089832" y="2335733"/>
            <a:ext cx="3281555" cy="426393"/>
          </a:xfrm>
        </p:spPr>
        <p:txBody>
          <a:bodyPr/>
          <a:lstStyle/>
          <a:p>
            <a:r>
              <a:rPr lang="en-US" dirty="0"/>
              <a:t>Conclusion #5</a:t>
            </a:r>
          </a:p>
        </p:txBody>
      </p:sp>
      <p:sp>
        <p:nvSpPr>
          <p:cNvPr id="86" name="Title 14">
            <a:extLst>
              <a:ext uri="{FF2B5EF4-FFF2-40B4-BE49-F238E27FC236}">
                <a16:creationId xmlns:a16="http://schemas.microsoft.com/office/drawing/2014/main" id="{FA0426AC-0F10-E0C7-055D-2B7AF091C19C}"/>
              </a:ext>
            </a:extLst>
          </p:cNvPr>
          <p:cNvSpPr>
            <a:spLocks noGrp="1"/>
          </p:cNvSpPr>
          <p:nvPr>
            <p:ph type="title"/>
          </p:nvPr>
        </p:nvSpPr>
        <p:spPr>
          <a:xfrm>
            <a:off x="2891574" y="658420"/>
            <a:ext cx="6408851" cy="665965"/>
          </a:xfrm>
        </p:spPr>
        <p:txBody>
          <a:bodyPr/>
          <a:lstStyle/>
          <a:p>
            <a:endParaRPr lang="en-US"/>
          </a:p>
        </p:txBody>
      </p:sp>
    </p:spTree>
    <p:extLst>
      <p:ext uri="{BB962C8B-B14F-4D97-AF65-F5344CB8AC3E}">
        <p14:creationId xmlns:p14="http://schemas.microsoft.com/office/powerpoint/2010/main" val="78484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A4CC4-CC56-4608-E2B5-876F76F0688E}"/>
              </a:ext>
            </a:extLst>
          </p:cNvPr>
          <p:cNvSpPr>
            <a:spLocks noGrp="1"/>
          </p:cNvSpPr>
          <p:nvPr>
            <p:ph type="dt" sz="half" idx="10"/>
          </p:nvPr>
        </p:nvSpPr>
        <p:spPr/>
        <p:txBody>
          <a:bodyPr/>
          <a:lstStyle/>
          <a:p>
            <a:r>
              <a:rPr lang="en-US" dirty="0"/>
              <a:t>10/23/2022</a:t>
            </a:r>
          </a:p>
        </p:txBody>
      </p:sp>
      <p:sp>
        <p:nvSpPr>
          <p:cNvPr id="5" name="Slide Number Placeholder 4">
            <a:extLst>
              <a:ext uri="{FF2B5EF4-FFF2-40B4-BE49-F238E27FC236}">
                <a16:creationId xmlns:a16="http://schemas.microsoft.com/office/drawing/2014/main" id="{E1F7078A-11B7-B4CB-5B9B-D36FF8EB3BEA}"/>
              </a:ext>
            </a:extLst>
          </p:cNvPr>
          <p:cNvSpPr>
            <a:spLocks noGrp="1"/>
          </p:cNvSpPr>
          <p:nvPr>
            <p:ph type="sldNum" sz="quarter" idx="12"/>
          </p:nvPr>
        </p:nvSpPr>
        <p:spPr/>
        <p:txBody>
          <a:bodyPr/>
          <a:lstStyle/>
          <a:p>
            <a:fld id="{BF860B6F-2FE3-4DE6-9496-980E987E7466}" type="slidenum">
              <a:rPr lang="en-US" smtClean="0"/>
              <a:pPr/>
              <a:t>2</a:t>
            </a:fld>
            <a:endParaRPr lang="en-US" dirty="0"/>
          </a:p>
        </p:txBody>
      </p:sp>
      <p:sp>
        <p:nvSpPr>
          <p:cNvPr id="6" name="Text Placeholder 5">
            <a:extLst>
              <a:ext uri="{FF2B5EF4-FFF2-40B4-BE49-F238E27FC236}">
                <a16:creationId xmlns:a16="http://schemas.microsoft.com/office/drawing/2014/main" id="{08AED484-CD28-6AB8-D420-6958D7CF8DB0}"/>
              </a:ext>
            </a:extLst>
          </p:cNvPr>
          <p:cNvSpPr>
            <a:spLocks noGrp="1"/>
          </p:cNvSpPr>
          <p:nvPr>
            <p:ph type="body" sz="quarter" idx="14"/>
          </p:nvPr>
        </p:nvSpPr>
        <p:spPr>
          <a:xfrm>
            <a:off x="6619875" y="2365320"/>
            <a:ext cx="5172075" cy="2338388"/>
          </a:xfrm>
        </p:spPr>
        <p:txBody>
          <a:bodyPr/>
          <a:lstStyle/>
          <a:p>
            <a:pPr algn="ctr"/>
            <a:r>
              <a:rPr lang="en-US" dirty="0"/>
              <a:t>The </a:t>
            </a:r>
            <a:r>
              <a:rPr lang="en-US" b="1" i="1" dirty="0"/>
              <a:t>insurance.csv </a:t>
            </a:r>
            <a:r>
              <a:rPr lang="en-US" dirty="0"/>
              <a:t>dataset contains 1338 rows and 7 columns of data with no missing/null values.</a:t>
            </a:r>
          </a:p>
          <a:p>
            <a:r>
              <a:rPr lang="en-US" dirty="0"/>
              <a:t>The dataset shows the cost of insurance for 1338 people based on several criteria including their age, sex, BMI, number of children and whether they smoke or not. Lastly, the region from which those individuals come is taken into consideration.</a:t>
            </a:r>
          </a:p>
        </p:txBody>
      </p:sp>
      <p:sp>
        <p:nvSpPr>
          <p:cNvPr id="7" name="Title 6">
            <a:extLst>
              <a:ext uri="{FF2B5EF4-FFF2-40B4-BE49-F238E27FC236}">
                <a16:creationId xmlns:a16="http://schemas.microsoft.com/office/drawing/2014/main" id="{40CBB67B-6CD2-0E33-698A-997D2243EB15}"/>
              </a:ext>
            </a:extLst>
          </p:cNvPr>
          <p:cNvSpPr>
            <a:spLocks noGrp="1"/>
          </p:cNvSpPr>
          <p:nvPr>
            <p:ph type="title"/>
          </p:nvPr>
        </p:nvSpPr>
        <p:spPr>
          <a:xfrm>
            <a:off x="6096000" y="1422125"/>
            <a:ext cx="6096000" cy="639192"/>
          </a:xfrm>
        </p:spPr>
        <p:txBody>
          <a:bodyPr/>
          <a:lstStyle/>
          <a:p>
            <a:r>
              <a:rPr lang="en-US" sz="2800" dirty="0"/>
              <a:t>Looking over the dataset</a:t>
            </a:r>
          </a:p>
        </p:txBody>
      </p:sp>
      <p:pic>
        <p:nvPicPr>
          <p:cNvPr id="15" name="Picture 14">
            <a:extLst>
              <a:ext uri="{FF2B5EF4-FFF2-40B4-BE49-F238E27FC236}">
                <a16:creationId xmlns:a16="http://schemas.microsoft.com/office/drawing/2014/main" id="{511E2049-D27E-FE32-EA71-DA5FEF51547E}"/>
              </a:ext>
            </a:extLst>
          </p:cNvPr>
          <p:cNvPicPr>
            <a:picLocks noChangeAspect="1"/>
          </p:cNvPicPr>
          <p:nvPr/>
        </p:nvPicPr>
        <p:blipFill>
          <a:blip r:embed="rId2"/>
          <a:stretch>
            <a:fillRect/>
          </a:stretch>
        </p:blipFill>
        <p:spPr>
          <a:xfrm>
            <a:off x="173158" y="1370831"/>
            <a:ext cx="5678278" cy="4536916"/>
          </a:xfrm>
          <a:prstGeom prst="rect">
            <a:avLst/>
          </a:prstGeom>
        </p:spPr>
      </p:pic>
    </p:spTree>
    <p:extLst>
      <p:ext uri="{BB962C8B-B14F-4D97-AF65-F5344CB8AC3E}">
        <p14:creationId xmlns:p14="http://schemas.microsoft.com/office/powerpoint/2010/main" val="264364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A4CC4-CC56-4608-E2B5-876F76F0688E}"/>
              </a:ext>
            </a:extLst>
          </p:cNvPr>
          <p:cNvSpPr>
            <a:spLocks noGrp="1"/>
          </p:cNvSpPr>
          <p:nvPr>
            <p:ph type="dt" sz="half" idx="10"/>
          </p:nvPr>
        </p:nvSpPr>
        <p:spPr/>
        <p:txBody>
          <a:bodyPr/>
          <a:lstStyle/>
          <a:p>
            <a:r>
              <a:rPr lang="en-US" dirty="0"/>
              <a:t>10/23/2022</a:t>
            </a:r>
          </a:p>
        </p:txBody>
      </p:sp>
      <p:sp>
        <p:nvSpPr>
          <p:cNvPr id="5" name="Slide Number Placeholder 4">
            <a:extLst>
              <a:ext uri="{FF2B5EF4-FFF2-40B4-BE49-F238E27FC236}">
                <a16:creationId xmlns:a16="http://schemas.microsoft.com/office/drawing/2014/main" id="{E1F7078A-11B7-B4CB-5B9B-D36FF8EB3BEA}"/>
              </a:ext>
            </a:extLst>
          </p:cNvPr>
          <p:cNvSpPr>
            <a:spLocks noGrp="1"/>
          </p:cNvSpPr>
          <p:nvPr>
            <p:ph type="sldNum" sz="quarter" idx="12"/>
          </p:nvPr>
        </p:nvSpPr>
        <p:spPr/>
        <p:txBody>
          <a:bodyPr/>
          <a:lstStyle/>
          <a:p>
            <a:fld id="{BF860B6F-2FE3-4DE6-9496-980E987E7466}" type="slidenum">
              <a:rPr lang="en-US" smtClean="0"/>
              <a:pPr/>
              <a:t>3</a:t>
            </a:fld>
            <a:endParaRPr lang="en-US" dirty="0"/>
          </a:p>
        </p:txBody>
      </p:sp>
      <p:sp>
        <p:nvSpPr>
          <p:cNvPr id="6" name="Text Placeholder 5">
            <a:extLst>
              <a:ext uri="{FF2B5EF4-FFF2-40B4-BE49-F238E27FC236}">
                <a16:creationId xmlns:a16="http://schemas.microsoft.com/office/drawing/2014/main" id="{08AED484-CD28-6AB8-D420-6958D7CF8DB0}"/>
              </a:ext>
            </a:extLst>
          </p:cNvPr>
          <p:cNvSpPr>
            <a:spLocks noGrp="1"/>
          </p:cNvSpPr>
          <p:nvPr>
            <p:ph type="body" sz="quarter" idx="14"/>
          </p:nvPr>
        </p:nvSpPr>
        <p:spPr>
          <a:xfrm>
            <a:off x="6619875" y="2365320"/>
            <a:ext cx="5172075" cy="2338388"/>
          </a:xfrm>
        </p:spPr>
        <p:txBody>
          <a:bodyPr/>
          <a:lstStyle/>
          <a:p>
            <a:r>
              <a:rPr lang="en-US" dirty="0"/>
              <a:t>The description on the left gives a statistical summary of each of the dataset’s columns. Some figures to highlight are the average age of 39.2 years and BMI of 30.6, the maximum BMI of 53.13 as well as the huge gap between the maximum and minimum charges.</a:t>
            </a:r>
          </a:p>
        </p:txBody>
      </p:sp>
      <p:sp>
        <p:nvSpPr>
          <p:cNvPr id="7" name="Title 6">
            <a:extLst>
              <a:ext uri="{FF2B5EF4-FFF2-40B4-BE49-F238E27FC236}">
                <a16:creationId xmlns:a16="http://schemas.microsoft.com/office/drawing/2014/main" id="{40CBB67B-6CD2-0E33-698A-997D2243EB15}"/>
              </a:ext>
            </a:extLst>
          </p:cNvPr>
          <p:cNvSpPr>
            <a:spLocks noGrp="1"/>
          </p:cNvSpPr>
          <p:nvPr>
            <p:ph type="title"/>
          </p:nvPr>
        </p:nvSpPr>
        <p:spPr>
          <a:xfrm>
            <a:off x="6010275" y="1489591"/>
            <a:ext cx="6181725" cy="639192"/>
          </a:xfrm>
        </p:spPr>
        <p:txBody>
          <a:bodyPr/>
          <a:lstStyle/>
          <a:p>
            <a:r>
              <a:rPr lang="en-US" sz="2800" dirty="0"/>
              <a:t>A description of the dataset</a:t>
            </a:r>
          </a:p>
        </p:txBody>
      </p:sp>
      <p:pic>
        <p:nvPicPr>
          <p:cNvPr id="8" name="Picture 7">
            <a:extLst>
              <a:ext uri="{FF2B5EF4-FFF2-40B4-BE49-F238E27FC236}">
                <a16:creationId xmlns:a16="http://schemas.microsoft.com/office/drawing/2014/main" id="{E91E4CEC-528D-E51E-1613-3B60CBDC3219}"/>
              </a:ext>
            </a:extLst>
          </p:cNvPr>
          <p:cNvPicPr>
            <a:picLocks noChangeAspect="1"/>
          </p:cNvPicPr>
          <p:nvPr/>
        </p:nvPicPr>
        <p:blipFill>
          <a:blip r:embed="rId2"/>
          <a:stretch>
            <a:fillRect/>
          </a:stretch>
        </p:blipFill>
        <p:spPr>
          <a:xfrm>
            <a:off x="166201" y="1809187"/>
            <a:ext cx="5648327" cy="3606890"/>
          </a:xfrm>
          <a:prstGeom prst="rect">
            <a:avLst/>
          </a:prstGeom>
        </p:spPr>
      </p:pic>
    </p:spTree>
    <p:extLst>
      <p:ext uri="{BB962C8B-B14F-4D97-AF65-F5344CB8AC3E}">
        <p14:creationId xmlns:p14="http://schemas.microsoft.com/office/powerpoint/2010/main" val="2506102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A4CC4-CC56-4608-E2B5-876F76F0688E}"/>
              </a:ext>
            </a:extLst>
          </p:cNvPr>
          <p:cNvSpPr>
            <a:spLocks noGrp="1"/>
          </p:cNvSpPr>
          <p:nvPr>
            <p:ph type="dt" sz="half" idx="10"/>
          </p:nvPr>
        </p:nvSpPr>
        <p:spPr/>
        <p:txBody>
          <a:bodyPr/>
          <a:lstStyle/>
          <a:p>
            <a:r>
              <a:rPr lang="en-US" dirty="0"/>
              <a:t>10/23/2022</a:t>
            </a:r>
          </a:p>
        </p:txBody>
      </p:sp>
      <p:sp>
        <p:nvSpPr>
          <p:cNvPr id="5" name="Slide Number Placeholder 4">
            <a:extLst>
              <a:ext uri="{FF2B5EF4-FFF2-40B4-BE49-F238E27FC236}">
                <a16:creationId xmlns:a16="http://schemas.microsoft.com/office/drawing/2014/main" id="{E1F7078A-11B7-B4CB-5B9B-D36FF8EB3BEA}"/>
              </a:ext>
            </a:extLst>
          </p:cNvPr>
          <p:cNvSpPr>
            <a:spLocks noGrp="1"/>
          </p:cNvSpPr>
          <p:nvPr>
            <p:ph type="sldNum" sz="quarter" idx="12"/>
          </p:nvPr>
        </p:nvSpPr>
        <p:spPr/>
        <p:txBody>
          <a:bodyPr/>
          <a:lstStyle/>
          <a:p>
            <a:fld id="{BF860B6F-2FE3-4DE6-9496-980E987E7466}" type="slidenum">
              <a:rPr lang="en-US" smtClean="0"/>
              <a:pPr/>
              <a:t>4</a:t>
            </a:fld>
            <a:endParaRPr lang="en-US" dirty="0"/>
          </a:p>
        </p:txBody>
      </p:sp>
      <p:sp>
        <p:nvSpPr>
          <p:cNvPr id="6" name="Text Placeholder 5">
            <a:extLst>
              <a:ext uri="{FF2B5EF4-FFF2-40B4-BE49-F238E27FC236}">
                <a16:creationId xmlns:a16="http://schemas.microsoft.com/office/drawing/2014/main" id="{08AED484-CD28-6AB8-D420-6958D7CF8DB0}"/>
              </a:ext>
            </a:extLst>
          </p:cNvPr>
          <p:cNvSpPr>
            <a:spLocks noGrp="1"/>
          </p:cNvSpPr>
          <p:nvPr>
            <p:ph type="body" sz="quarter" idx="14"/>
          </p:nvPr>
        </p:nvSpPr>
        <p:spPr>
          <a:xfrm>
            <a:off x="6096000" y="2365320"/>
            <a:ext cx="6019799" cy="2549580"/>
          </a:xfrm>
        </p:spPr>
        <p:txBody>
          <a:bodyPr/>
          <a:lstStyle/>
          <a:p>
            <a:r>
              <a:rPr lang="en-US" dirty="0"/>
              <a:t>Holding other factors constant, we can see that:</a:t>
            </a:r>
          </a:p>
          <a:p>
            <a:pPr marL="285750" indent="-285750">
              <a:buFontTx/>
              <a:buChar char="-"/>
            </a:pPr>
            <a:r>
              <a:rPr lang="en-US" dirty="0"/>
              <a:t>The insurance cost generally increases with age except for two age ranges (will be investigated).</a:t>
            </a:r>
          </a:p>
          <a:p>
            <a:pPr marL="285750" indent="-285750">
              <a:buFontTx/>
              <a:buChar char="-"/>
            </a:pPr>
            <a:r>
              <a:rPr lang="en-US" dirty="0"/>
              <a:t>The insurance cost increases with BMI except for some BMI ranges (will be investigated).</a:t>
            </a:r>
          </a:p>
          <a:p>
            <a:pPr marL="285750" indent="-285750">
              <a:buFontTx/>
              <a:buChar char="-"/>
            </a:pPr>
            <a:r>
              <a:rPr lang="en-US" dirty="0"/>
              <a:t>Males are charged more than females.</a:t>
            </a:r>
          </a:p>
          <a:p>
            <a:pPr marL="285750" indent="-285750">
              <a:buFontTx/>
              <a:buChar char="-"/>
            </a:pPr>
            <a:r>
              <a:rPr lang="en-US" dirty="0"/>
              <a:t>Smokers are charged 380% more than non-smokers.</a:t>
            </a:r>
          </a:p>
        </p:txBody>
      </p:sp>
      <p:sp>
        <p:nvSpPr>
          <p:cNvPr id="7" name="Title 6">
            <a:extLst>
              <a:ext uri="{FF2B5EF4-FFF2-40B4-BE49-F238E27FC236}">
                <a16:creationId xmlns:a16="http://schemas.microsoft.com/office/drawing/2014/main" id="{40CBB67B-6CD2-0E33-698A-997D2243EB15}"/>
              </a:ext>
            </a:extLst>
          </p:cNvPr>
          <p:cNvSpPr>
            <a:spLocks noGrp="1"/>
          </p:cNvSpPr>
          <p:nvPr>
            <p:ph type="title"/>
          </p:nvPr>
        </p:nvSpPr>
        <p:spPr>
          <a:xfrm>
            <a:off x="5981700" y="1080827"/>
            <a:ext cx="6210300" cy="1037601"/>
          </a:xfrm>
        </p:spPr>
        <p:txBody>
          <a:bodyPr/>
          <a:lstStyle/>
          <a:p>
            <a:r>
              <a:rPr lang="en-US" sz="2800" dirty="0"/>
              <a:t>effect of predictor variables on insurance cost (ceteris Paribus)</a:t>
            </a:r>
          </a:p>
        </p:txBody>
      </p:sp>
      <p:pic>
        <p:nvPicPr>
          <p:cNvPr id="9" name="Picture 8">
            <a:extLst>
              <a:ext uri="{FF2B5EF4-FFF2-40B4-BE49-F238E27FC236}">
                <a16:creationId xmlns:a16="http://schemas.microsoft.com/office/drawing/2014/main" id="{54916D11-C358-BC17-4414-912E1CF7E8FD}"/>
              </a:ext>
            </a:extLst>
          </p:cNvPr>
          <p:cNvPicPr>
            <a:picLocks noChangeAspect="1"/>
          </p:cNvPicPr>
          <p:nvPr/>
        </p:nvPicPr>
        <p:blipFill>
          <a:blip r:embed="rId2"/>
          <a:stretch>
            <a:fillRect/>
          </a:stretch>
        </p:blipFill>
        <p:spPr>
          <a:xfrm>
            <a:off x="156048" y="5148591"/>
            <a:ext cx="2320451" cy="1037601"/>
          </a:xfrm>
          <a:prstGeom prst="rect">
            <a:avLst/>
          </a:prstGeom>
        </p:spPr>
      </p:pic>
      <p:pic>
        <p:nvPicPr>
          <p:cNvPr id="11" name="Picture 10">
            <a:extLst>
              <a:ext uri="{FF2B5EF4-FFF2-40B4-BE49-F238E27FC236}">
                <a16:creationId xmlns:a16="http://schemas.microsoft.com/office/drawing/2014/main" id="{B5427450-82B3-79EC-9581-954F67C0C987}"/>
              </a:ext>
            </a:extLst>
          </p:cNvPr>
          <p:cNvPicPr>
            <a:picLocks noChangeAspect="1"/>
          </p:cNvPicPr>
          <p:nvPr/>
        </p:nvPicPr>
        <p:blipFill>
          <a:blip r:embed="rId3"/>
          <a:stretch>
            <a:fillRect/>
          </a:stretch>
        </p:blipFill>
        <p:spPr>
          <a:xfrm>
            <a:off x="156049" y="671808"/>
            <a:ext cx="2320451" cy="4353243"/>
          </a:xfrm>
          <a:prstGeom prst="rect">
            <a:avLst/>
          </a:prstGeom>
        </p:spPr>
      </p:pic>
      <p:pic>
        <p:nvPicPr>
          <p:cNvPr id="13" name="Picture 12">
            <a:extLst>
              <a:ext uri="{FF2B5EF4-FFF2-40B4-BE49-F238E27FC236}">
                <a16:creationId xmlns:a16="http://schemas.microsoft.com/office/drawing/2014/main" id="{A1EAD2A8-D8DF-BAD9-8E98-77EFF1F9BB5D}"/>
              </a:ext>
            </a:extLst>
          </p:cNvPr>
          <p:cNvPicPr>
            <a:picLocks noChangeAspect="1"/>
          </p:cNvPicPr>
          <p:nvPr/>
        </p:nvPicPr>
        <p:blipFill>
          <a:blip r:embed="rId4"/>
          <a:stretch>
            <a:fillRect/>
          </a:stretch>
        </p:blipFill>
        <p:spPr>
          <a:xfrm>
            <a:off x="2602147" y="626655"/>
            <a:ext cx="2227028" cy="4436383"/>
          </a:xfrm>
          <a:prstGeom prst="rect">
            <a:avLst/>
          </a:prstGeom>
        </p:spPr>
      </p:pic>
      <p:pic>
        <p:nvPicPr>
          <p:cNvPr id="15" name="Picture 14">
            <a:extLst>
              <a:ext uri="{FF2B5EF4-FFF2-40B4-BE49-F238E27FC236}">
                <a16:creationId xmlns:a16="http://schemas.microsoft.com/office/drawing/2014/main" id="{88819A64-BEC1-A15F-0C8B-ECDE90F9B9C2}"/>
              </a:ext>
            </a:extLst>
          </p:cNvPr>
          <p:cNvPicPr>
            <a:picLocks noChangeAspect="1"/>
          </p:cNvPicPr>
          <p:nvPr/>
        </p:nvPicPr>
        <p:blipFill>
          <a:blip r:embed="rId5"/>
          <a:stretch>
            <a:fillRect/>
          </a:stretch>
        </p:blipFill>
        <p:spPr>
          <a:xfrm>
            <a:off x="2602147" y="5243368"/>
            <a:ext cx="1994251" cy="987977"/>
          </a:xfrm>
          <a:prstGeom prst="rect">
            <a:avLst/>
          </a:prstGeom>
        </p:spPr>
      </p:pic>
    </p:spTree>
    <p:extLst>
      <p:ext uri="{BB962C8B-B14F-4D97-AF65-F5344CB8AC3E}">
        <p14:creationId xmlns:p14="http://schemas.microsoft.com/office/powerpoint/2010/main" val="243293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A4CC4-CC56-4608-E2B5-876F76F0688E}"/>
              </a:ext>
            </a:extLst>
          </p:cNvPr>
          <p:cNvSpPr>
            <a:spLocks noGrp="1"/>
          </p:cNvSpPr>
          <p:nvPr>
            <p:ph type="dt" sz="half" idx="10"/>
          </p:nvPr>
        </p:nvSpPr>
        <p:spPr/>
        <p:txBody>
          <a:bodyPr/>
          <a:lstStyle/>
          <a:p>
            <a:r>
              <a:rPr lang="en-US" dirty="0"/>
              <a:t>10/23/2022</a:t>
            </a:r>
          </a:p>
        </p:txBody>
      </p:sp>
      <p:sp>
        <p:nvSpPr>
          <p:cNvPr id="5" name="Slide Number Placeholder 4">
            <a:extLst>
              <a:ext uri="{FF2B5EF4-FFF2-40B4-BE49-F238E27FC236}">
                <a16:creationId xmlns:a16="http://schemas.microsoft.com/office/drawing/2014/main" id="{E1F7078A-11B7-B4CB-5B9B-D36FF8EB3BEA}"/>
              </a:ext>
            </a:extLst>
          </p:cNvPr>
          <p:cNvSpPr>
            <a:spLocks noGrp="1"/>
          </p:cNvSpPr>
          <p:nvPr>
            <p:ph type="sldNum" sz="quarter" idx="12"/>
          </p:nvPr>
        </p:nvSpPr>
        <p:spPr/>
        <p:txBody>
          <a:bodyPr/>
          <a:lstStyle/>
          <a:p>
            <a:fld id="{BF860B6F-2FE3-4DE6-9496-980E987E7466}" type="slidenum">
              <a:rPr lang="en-US" smtClean="0"/>
              <a:pPr/>
              <a:t>5</a:t>
            </a:fld>
            <a:endParaRPr lang="en-US" dirty="0"/>
          </a:p>
        </p:txBody>
      </p:sp>
      <p:sp>
        <p:nvSpPr>
          <p:cNvPr id="6" name="Text Placeholder 5">
            <a:extLst>
              <a:ext uri="{FF2B5EF4-FFF2-40B4-BE49-F238E27FC236}">
                <a16:creationId xmlns:a16="http://schemas.microsoft.com/office/drawing/2014/main" id="{08AED484-CD28-6AB8-D420-6958D7CF8DB0}"/>
              </a:ext>
            </a:extLst>
          </p:cNvPr>
          <p:cNvSpPr>
            <a:spLocks noGrp="1"/>
          </p:cNvSpPr>
          <p:nvPr>
            <p:ph type="body" sz="quarter" idx="14"/>
          </p:nvPr>
        </p:nvSpPr>
        <p:spPr>
          <a:xfrm>
            <a:off x="6076950" y="2189992"/>
            <a:ext cx="6019799" cy="2847833"/>
          </a:xfrm>
        </p:spPr>
        <p:txBody>
          <a:bodyPr/>
          <a:lstStyle/>
          <a:p>
            <a:r>
              <a:rPr lang="en-US" dirty="0"/>
              <a:t>Holding other factors constant, we can see that:</a:t>
            </a:r>
          </a:p>
          <a:p>
            <a:pPr marL="285750" indent="-285750">
              <a:buFontTx/>
              <a:buChar char="-"/>
            </a:pPr>
            <a:r>
              <a:rPr lang="en-US" dirty="0"/>
              <a:t>Insurance cost will remain directly proportional to the number of children up until the latter exceeds 3. Families with 4 or more children will start to witness drops in their insurance costs. </a:t>
            </a:r>
          </a:p>
          <a:p>
            <a:pPr marL="285750" indent="-285750">
              <a:buFontTx/>
              <a:buChar char="-"/>
            </a:pPr>
            <a:r>
              <a:rPr lang="en-US" dirty="0"/>
              <a:t>The northwest and southwest regions have an insurance cost below the average across all regions. The southeast region average cost is the highest (11.4% above average).</a:t>
            </a:r>
          </a:p>
        </p:txBody>
      </p:sp>
      <p:sp>
        <p:nvSpPr>
          <p:cNvPr id="7" name="Title 6">
            <a:extLst>
              <a:ext uri="{FF2B5EF4-FFF2-40B4-BE49-F238E27FC236}">
                <a16:creationId xmlns:a16="http://schemas.microsoft.com/office/drawing/2014/main" id="{40CBB67B-6CD2-0E33-698A-997D2243EB15}"/>
              </a:ext>
            </a:extLst>
          </p:cNvPr>
          <p:cNvSpPr>
            <a:spLocks noGrp="1"/>
          </p:cNvSpPr>
          <p:nvPr>
            <p:ph type="title"/>
          </p:nvPr>
        </p:nvSpPr>
        <p:spPr>
          <a:xfrm>
            <a:off x="5981700" y="1080827"/>
            <a:ext cx="6210300" cy="1037601"/>
          </a:xfrm>
        </p:spPr>
        <p:txBody>
          <a:bodyPr/>
          <a:lstStyle/>
          <a:p>
            <a:r>
              <a:rPr lang="en-US" sz="2800" dirty="0"/>
              <a:t>effect of predictor variables on insurance cost (ceteris Paribus)</a:t>
            </a:r>
          </a:p>
        </p:txBody>
      </p:sp>
      <p:pic>
        <p:nvPicPr>
          <p:cNvPr id="4" name="Picture 3">
            <a:extLst>
              <a:ext uri="{FF2B5EF4-FFF2-40B4-BE49-F238E27FC236}">
                <a16:creationId xmlns:a16="http://schemas.microsoft.com/office/drawing/2014/main" id="{5F0FD1CD-8867-585B-7D7D-B9ECC03EE64A}"/>
              </a:ext>
            </a:extLst>
          </p:cNvPr>
          <p:cNvPicPr>
            <a:picLocks noChangeAspect="1"/>
          </p:cNvPicPr>
          <p:nvPr/>
        </p:nvPicPr>
        <p:blipFill>
          <a:blip r:embed="rId2"/>
          <a:stretch>
            <a:fillRect/>
          </a:stretch>
        </p:blipFill>
        <p:spPr>
          <a:xfrm>
            <a:off x="261446" y="1470489"/>
            <a:ext cx="2321407" cy="2549579"/>
          </a:xfrm>
          <a:prstGeom prst="rect">
            <a:avLst/>
          </a:prstGeom>
        </p:spPr>
      </p:pic>
      <p:pic>
        <p:nvPicPr>
          <p:cNvPr id="10" name="Picture 9">
            <a:extLst>
              <a:ext uri="{FF2B5EF4-FFF2-40B4-BE49-F238E27FC236}">
                <a16:creationId xmlns:a16="http://schemas.microsoft.com/office/drawing/2014/main" id="{08808BE4-A2F5-6644-E29F-F974AD4202A1}"/>
              </a:ext>
            </a:extLst>
          </p:cNvPr>
          <p:cNvPicPr>
            <a:picLocks noChangeAspect="1"/>
          </p:cNvPicPr>
          <p:nvPr/>
        </p:nvPicPr>
        <p:blipFill>
          <a:blip r:embed="rId3"/>
          <a:stretch>
            <a:fillRect/>
          </a:stretch>
        </p:blipFill>
        <p:spPr>
          <a:xfrm>
            <a:off x="2722199" y="1470489"/>
            <a:ext cx="2182415" cy="1652273"/>
          </a:xfrm>
          <a:prstGeom prst="rect">
            <a:avLst/>
          </a:prstGeom>
        </p:spPr>
      </p:pic>
      <p:pic>
        <p:nvPicPr>
          <p:cNvPr id="14" name="Picture 13">
            <a:extLst>
              <a:ext uri="{FF2B5EF4-FFF2-40B4-BE49-F238E27FC236}">
                <a16:creationId xmlns:a16="http://schemas.microsoft.com/office/drawing/2014/main" id="{236F8FBD-3803-5514-5345-4C5B8F544F96}"/>
              </a:ext>
            </a:extLst>
          </p:cNvPr>
          <p:cNvPicPr>
            <a:picLocks noChangeAspect="1"/>
          </p:cNvPicPr>
          <p:nvPr/>
        </p:nvPicPr>
        <p:blipFill>
          <a:blip r:embed="rId4"/>
          <a:stretch>
            <a:fillRect/>
          </a:stretch>
        </p:blipFill>
        <p:spPr>
          <a:xfrm>
            <a:off x="2674117" y="3122762"/>
            <a:ext cx="2278577" cy="708721"/>
          </a:xfrm>
          <a:prstGeom prst="rect">
            <a:avLst/>
          </a:prstGeom>
        </p:spPr>
      </p:pic>
    </p:spTree>
    <p:extLst>
      <p:ext uri="{BB962C8B-B14F-4D97-AF65-F5344CB8AC3E}">
        <p14:creationId xmlns:p14="http://schemas.microsoft.com/office/powerpoint/2010/main" val="2324953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A4CC4-CC56-4608-E2B5-876F76F0688E}"/>
              </a:ext>
            </a:extLst>
          </p:cNvPr>
          <p:cNvSpPr>
            <a:spLocks noGrp="1"/>
          </p:cNvSpPr>
          <p:nvPr>
            <p:ph type="dt" sz="half" idx="10"/>
          </p:nvPr>
        </p:nvSpPr>
        <p:spPr/>
        <p:txBody>
          <a:bodyPr/>
          <a:lstStyle/>
          <a:p>
            <a:r>
              <a:rPr lang="en-US" dirty="0"/>
              <a:t>10/23/2022</a:t>
            </a:r>
          </a:p>
        </p:txBody>
      </p:sp>
      <p:sp>
        <p:nvSpPr>
          <p:cNvPr id="5" name="Slide Number Placeholder 4">
            <a:extLst>
              <a:ext uri="{FF2B5EF4-FFF2-40B4-BE49-F238E27FC236}">
                <a16:creationId xmlns:a16="http://schemas.microsoft.com/office/drawing/2014/main" id="{E1F7078A-11B7-B4CB-5B9B-D36FF8EB3BEA}"/>
              </a:ext>
            </a:extLst>
          </p:cNvPr>
          <p:cNvSpPr>
            <a:spLocks noGrp="1"/>
          </p:cNvSpPr>
          <p:nvPr>
            <p:ph type="sldNum" sz="quarter" idx="12"/>
          </p:nvPr>
        </p:nvSpPr>
        <p:spPr/>
        <p:txBody>
          <a:bodyPr/>
          <a:lstStyle/>
          <a:p>
            <a:fld id="{BF860B6F-2FE3-4DE6-9496-980E987E7466}" type="slidenum">
              <a:rPr lang="en-US" smtClean="0"/>
              <a:pPr/>
              <a:t>6</a:t>
            </a:fld>
            <a:endParaRPr lang="en-US" dirty="0"/>
          </a:p>
        </p:txBody>
      </p:sp>
      <p:sp>
        <p:nvSpPr>
          <p:cNvPr id="6" name="Text Placeholder 5">
            <a:extLst>
              <a:ext uri="{FF2B5EF4-FFF2-40B4-BE49-F238E27FC236}">
                <a16:creationId xmlns:a16="http://schemas.microsoft.com/office/drawing/2014/main" id="{08AED484-CD28-6AB8-D420-6958D7CF8DB0}"/>
              </a:ext>
            </a:extLst>
          </p:cNvPr>
          <p:cNvSpPr>
            <a:spLocks noGrp="1"/>
          </p:cNvSpPr>
          <p:nvPr>
            <p:ph type="body" sz="quarter" idx="14"/>
          </p:nvPr>
        </p:nvSpPr>
        <p:spPr>
          <a:xfrm>
            <a:off x="6076950" y="2595992"/>
            <a:ext cx="6019799" cy="2053646"/>
          </a:xfrm>
        </p:spPr>
        <p:txBody>
          <a:bodyPr/>
          <a:lstStyle/>
          <a:p>
            <a:r>
              <a:rPr lang="en-US" dirty="0"/>
              <a:t>The general trend is that insurance costs increase with age.</a:t>
            </a:r>
          </a:p>
          <a:p>
            <a:r>
              <a:rPr lang="en-US" dirty="0"/>
              <a:t>However, we can see that the age bins 33-37 and 41-45 have a higher smoker proportion compared to the age ranges directly below or above them. This explains why we saw the spikes in the charges by age bins.</a:t>
            </a:r>
          </a:p>
        </p:txBody>
      </p:sp>
      <p:sp>
        <p:nvSpPr>
          <p:cNvPr id="7" name="Title 6">
            <a:extLst>
              <a:ext uri="{FF2B5EF4-FFF2-40B4-BE49-F238E27FC236}">
                <a16:creationId xmlns:a16="http://schemas.microsoft.com/office/drawing/2014/main" id="{40CBB67B-6CD2-0E33-698A-997D2243EB15}"/>
              </a:ext>
            </a:extLst>
          </p:cNvPr>
          <p:cNvSpPr>
            <a:spLocks noGrp="1"/>
          </p:cNvSpPr>
          <p:nvPr>
            <p:ph type="title"/>
          </p:nvPr>
        </p:nvSpPr>
        <p:spPr>
          <a:xfrm>
            <a:off x="5981700" y="1470489"/>
            <a:ext cx="6210300" cy="647939"/>
          </a:xfrm>
        </p:spPr>
        <p:txBody>
          <a:bodyPr/>
          <a:lstStyle/>
          <a:p>
            <a:r>
              <a:rPr lang="en-US" sz="2800" dirty="0"/>
              <a:t>Age-smoker effect on charges</a:t>
            </a:r>
          </a:p>
        </p:txBody>
      </p:sp>
      <p:pic>
        <p:nvPicPr>
          <p:cNvPr id="16" name="Picture 15">
            <a:extLst>
              <a:ext uri="{FF2B5EF4-FFF2-40B4-BE49-F238E27FC236}">
                <a16:creationId xmlns:a16="http://schemas.microsoft.com/office/drawing/2014/main" id="{99B68BA6-5D7F-FBBA-D1F4-03EC77B2C144}"/>
              </a:ext>
            </a:extLst>
          </p:cNvPr>
          <p:cNvPicPr>
            <a:picLocks noChangeAspect="1"/>
          </p:cNvPicPr>
          <p:nvPr/>
        </p:nvPicPr>
        <p:blipFill>
          <a:blip r:embed="rId2"/>
          <a:stretch>
            <a:fillRect/>
          </a:stretch>
        </p:blipFill>
        <p:spPr>
          <a:xfrm>
            <a:off x="45619" y="474617"/>
            <a:ext cx="2944368" cy="2902305"/>
          </a:xfrm>
          <a:prstGeom prst="rect">
            <a:avLst/>
          </a:prstGeom>
        </p:spPr>
      </p:pic>
      <p:pic>
        <p:nvPicPr>
          <p:cNvPr id="18" name="Picture 17">
            <a:extLst>
              <a:ext uri="{FF2B5EF4-FFF2-40B4-BE49-F238E27FC236}">
                <a16:creationId xmlns:a16="http://schemas.microsoft.com/office/drawing/2014/main" id="{05FA0CC4-68C8-8FE1-9B80-2981A24D4553}"/>
              </a:ext>
            </a:extLst>
          </p:cNvPr>
          <p:cNvPicPr>
            <a:picLocks noChangeAspect="1"/>
          </p:cNvPicPr>
          <p:nvPr/>
        </p:nvPicPr>
        <p:blipFill>
          <a:blip r:embed="rId3"/>
          <a:stretch>
            <a:fillRect/>
          </a:stretch>
        </p:blipFill>
        <p:spPr>
          <a:xfrm>
            <a:off x="3013799" y="597297"/>
            <a:ext cx="2944088" cy="2780922"/>
          </a:xfrm>
          <a:prstGeom prst="rect">
            <a:avLst/>
          </a:prstGeom>
        </p:spPr>
      </p:pic>
      <p:pic>
        <p:nvPicPr>
          <p:cNvPr id="20" name="Picture 19">
            <a:extLst>
              <a:ext uri="{FF2B5EF4-FFF2-40B4-BE49-F238E27FC236}">
                <a16:creationId xmlns:a16="http://schemas.microsoft.com/office/drawing/2014/main" id="{0470C159-CBDE-3F33-B8DF-D923C754BA96}"/>
              </a:ext>
            </a:extLst>
          </p:cNvPr>
          <p:cNvPicPr>
            <a:picLocks noChangeAspect="1"/>
          </p:cNvPicPr>
          <p:nvPr/>
        </p:nvPicPr>
        <p:blipFill>
          <a:blip r:embed="rId4"/>
          <a:stretch>
            <a:fillRect/>
          </a:stretch>
        </p:blipFill>
        <p:spPr>
          <a:xfrm>
            <a:off x="799931" y="3495709"/>
            <a:ext cx="4380112" cy="2969014"/>
          </a:xfrm>
          <a:prstGeom prst="rect">
            <a:avLst/>
          </a:prstGeom>
        </p:spPr>
      </p:pic>
      <p:cxnSp>
        <p:nvCxnSpPr>
          <p:cNvPr id="22" name="Straight Arrow Connector 21">
            <a:extLst>
              <a:ext uri="{FF2B5EF4-FFF2-40B4-BE49-F238E27FC236}">
                <a16:creationId xmlns:a16="http://schemas.microsoft.com/office/drawing/2014/main" id="{1BA57952-F6CB-438C-4117-07842A16B5BD}"/>
              </a:ext>
            </a:extLst>
          </p:cNvPr>
          <p:cNvCxnSpPr/>
          <p:nvPr/>
        </p:nvCxnSpPr>
        <p:spPr>
          <a:xfrm flipH="1">
            <a:off x="2803585" y="4097547"/>
            <a:ext cx="186402" cy="379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98744B-46B2-9DD2-6CC0-BB6D89B57EF1}"/>
              </a:ext>
            </a:extLst>
          </p:cNvPr>
          <p:cNvCxnSpPr/>
          <p:nvPr/>
        </p:nvCxnSpPr>
        <p:spPr>
          <a:xfrm flipH="1">
            <a:off x="3345239" y="3847380"/>
            <a:ext cx="186402" cy="379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90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A4CC4-CC56-4608-E2B5-876F76F0688E}"/>
              </a:ext>
            </a:extLst>
          </p:cNvPr>
          <p:cNvSpPr>
            <a:spLocks noGrp="1"/>
          </p:cNvSpPr>
          <p:nvPr>
            <p:ph type="dt" sz="half" idx="10"/>
          </p:nvPr>
        </p:nvSpPr>
        <p:spPr/>
        <p:txBody>
          <a:bodyPr/>
          <a:lstStyle/>
          <a:p>
            <a:r>
              <a:rPr lang="en-US" dirty="0"/>
              <a:t>10/23/2022</a:t>
            </a:r>
          </a:p>
        </p:txBody>
      </p:sp>
      <p:sp>
        <p:nvSpPr>
          <p:cNvPr id="5" name="Slide Number Placeholder 4">
            <a:extLst>
              <a:ext uri="{FF2B5EF4-FFF2-40B4-BE49-F238E27FC236}">
                <a16:creationId xmlns:a16="http://schemas.microsoft.com/office/drawing/2014/main" id="{E1F7078A-11B7-B4CB-5B9B-D36FF8EB3BEA}"/>
              </a:ext>
            </a:extLst>
          </p:cNvPr>
          <p:cNvSpPr>
            <a:spLocks noGrp="1"/>
          </p:cNvSpPr>
          <p:nvPr>
            <p:ph type="sldNum" sz="quarter" idx="12"/>
          </p:nvPr>
        </p:nvSpPr>
        <p:spPr/>
        <p:txBody>
          <a:bodyPr/>
          <a:lstStyle/>
          <a:p>
            <a:fld id="{BF860B6F-2FE3-4DE6-9496-980E987E7466}" type="slidenum">
              <a:rPr lang="en-US" smtClean="0"/>
              <a:pPr/>
              <a:t>7</a:t>
            </a:fld>
            <a:endParaRPr lang="en-US" dirty="0"/>
          </a:p>
        </p:txBody>
      </p:sp>
      <p:sp>
        <p:nvSpPr>
          <p:cNvPr id="6" name="Text Placeholder 5">
            <a:extLst>
              <a:ext uri="{FF2B5EF4-FFF2-40B4-BE49-F238E27FC236}">
                <a16:creationId xmlns:a16="http://schemas.microsoft.com/office/drawing/2014/main" id="{08AED484-CD28-6AB8-D420-6958D7CF8DB0}"/>
              </a:ext>
            </a:extLst>
          </p:cNvPr>
          <p:cNvSpPr>
            <a:spLocks noGrp="1"/>
          </p:cNvSpPr>
          <p:nvPr>
            <p:ph type="body" sz="quarter" idx="14"/>
          </p:nvPr>
        </p:nvSpPr>
        <p:spPr>
          <a:xfrm>
            <a:off x="6076950" y="2198290"/>
            <a:ext cx="6019799" cy="3016691"/>
          </a:xfrm>
        </p:spPr>
        <p:txBody>
          <a:bodyPr/>
          <a:lstStyle/>
          <a:p>
            <a:r>
              <a:rPr lang="en-US" dirty="0"/>
              <a:t>The general trend is that insurance costs increase with BMI. However, we can see that the BMI ranges of 36-39, 42-45 and 45-48 have the highest smoker proportions (above 0.3). This fact explains why we have spikes in insurance costs at these BMI ranges. Also, the 48-51 BMI range only consists of 3 people and none of them are smokers; which is why the insurance cost is so low for them. Finally, the 51-54 range only has 2 people; 1 of which is a smoker so it’s a low-quality sample.</a:t>
            </a:r>
          </a:p>
        </p:txBody>
      </p:sp>
      <p:sp>
        <p:nvSpPr>
          <p:cNvPr id="7" name="Title 6">
            <a:extLst>
              <a:ext uri="{FF2B5EF4-FFF2-40B4-BE49-F238E27FC236}">
                <a16:creationId xmlns:a16="http://schemas.microsoft.com/office/drawing/2014/main" id="{40CBB67B-6CD2-0E33-698A-997D2243EB15}"/>
              </a:ext>
            </a:extLst>
          </p:cNvPr>
          <p:cNvSpPr>
            <a:spLocks noGrp="1"/>
          </p:cNvSpPr>
          <p:nvPr>
            <p:ph type="title"/>
          </p:nvPr>
        </p:nvSpPr>
        <p:spPr>
          <a:xfrm>
            <a:off x="5981700" y="1470489"/>
            <a:ext cx="6210300" cy="647939"/>
          </a:xfrm>
        </p:spPr>
        <p:txBody>
          <a:bodyPr/>
          <a:lstStyle/>
          <a:p>
            <a:r>
              <a:rPr lang="en-US" sz="2800" dirty="0"/>
              <a:t>BMI-smoker effect on charges</a:t>
            </a:r>
          </a:p>
        </p:txBody>
      </p:sp>
      <p:pic>
        <p:nvPicPr>
          <p:cNvPr id="4" name="Picture 3">
            <a:extLst>
              <a:ext uri="{FF2B5EF4-FFF2-40B4-BE49-F238E27FC236}">
                <a16:creationId xmlns:a16="http://schemas.microsoft.com/office/drawing/2014/main" id="{5CE1CA4A-E687-8E78-F6AD-FCC9D86C11F2}"/>
              </a:ext>
            </a:extLst>
          </p:cNvPr>
          <p:cNvPicPr>
            <a:picLocks noChangeAspect="1"/>
          </p:cNvPicPr>
          <p:nvPr/>
        </p:nvPicPr>
        <p:blipFill>
          <a:blip r:embed="rId2"/>
          <a:stretch>
            <a:fillRect/>
          </a:stretch>
        </p:blipFill>
        <p:spPr>
          <a:xfrm>
            <a:off x="906618" y="3612150"/>
            <a:ext cx="4214361" cy="2897373"/>
          </a:xfrm>
          <a:prstGeom prst="rect">
            <a:avLst/>
          </a:prstGeom>
        </p:spPr>
      </p:pic>
      <p:pic>
        <p:nvPicPr>
          <p:cNvPr id="9" name="Picture 8">
            <a:extLst>
              <a:ext uri="{FF2B5EF4-FFF2-40B4-BE49-F238E27FC236}">
                <a16:creationId xmlns:a16="http://schemas.microsoft.com/office/drawing/2014/main" id="{6F179242-B955-C68C-8A11-7F25B9BB2CEC}"/>
              </a:ext>
            </a:extLst>
          </p:cNvPr>
          <p:cNvPicPr>
            <a:picLocks noChangeAspect="1"/>
          </p:cNvPicPr>
          <p:nvPr/>
        </p:nvPicPr>
        <p:blipFill>
          <a:blip r:embed="rId3"/>
          <a:stretch>
            <a:fillRect/>
          </a:stretch>
        </p:blipFill>
        <p:spPr>
          <a:xfrm>
            <a:off x="152524" y="281849"/>
            <a:ext cx="2862012" cy="3324071"/>
          </a:xfrm>
          <a:prstGeom prst="rect">
            <a:avLst/>
          </a:prstGeom>
        </p:spPr>
      </p:pic>
      <p:pic>
        <p:nvPicPr>
          <p:cNvPr id="11" name="Picture 10">
            <a:extLst>
              <a:ext uri="{FF2B5EF4-FFF2-40B4-BE49-F238E27FC236}">
                <a16:creationId xmlns:a16="http://schemas.microsoft.com/office/drawing/2014/main" id="{BC16BDF1-1750-83A6-1513-A2C6103563E3}"/>
              </a:ext>
            </a:extLst>
          </p:cNvPr>
          <p:cNvPicPr>
            <a:picLocks noChangeAspect="1"/>
          </p:cNvPicPr>
          <p:nvPr/>
        </p:nvPicPr>
        <p:blipFill>
          <a:blip r:embed="rId4"/>
          <a:stretch>
            <a:fillRect/>
          </a:stretch>
        </p:blipFill>
        <p:spPr>
          <a:xfrm>
            <a:off x="3013799" y="492148"/>
            <a:ext cx="2967901" cy="2711680"/>
          </a:xfrm>
          <a:prstGeom prst="rect">
            <a:avLst/>
          </a:prstGeom>
        </p:spPr>
      </p:pic>
      <p:cxnSp>
        <p:nvCxnSpPr>
          <p:cNvPr id="17" name="Straight Arrow Connector 16">
            <a:extLst>
              <a:ext uri="{FF2B5EF4-FFF2-40B4-BE49-F238E27FC236}">
                <a16:creationId xmlns:a16="http://schemas.microsoft.com/office/drawing/2014/main" id="{564A3910-66AB-97D9-7684-8F89DCA55BA3}"/>
              </a:ext>
            </a:extLst>
          </p:cNvPr>
          <p:cNvCxnSpPr/>
          <p:nvPr/>
        </p:nvCxnSpPr>
        <p:spPr>
          <a:xfrm flipH="1">
            <a:off x="3519577" y="3804249"/>
            <a:ext cx="258793" cy="37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D499B-7A7A-37AF-8813-AD82EE251E37}"/>
              </a:ext>
            </a:extLst>
          </p:cNvPr>
          <p:cNvCxnSpPr>
            <a:cxnSpLocks/>
          </p:cNvCxnSpPr>
          <p:nvPr/>
        </p:nvCxnSpPr>
        <p:spPr>
          <a:xfrm flipH="1">
            <a:off x="3981209" y="3864634"/>
            <a:ext cx="129397" cy="419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C385929-51F3-2918-F7C9-B7CBD25EE207}"/>
              </a:ext>
            </a:extLst>
          </p:cNvPr>
          <p:cNvCxnSpPr>
            <a:cxnSpLocks/>
          </p:cNvCxnSpPr>
          <p:nvPr/>
        </p:nvCxnSpPr>
        <p:spPr>
          <a:xfrm flipH="1">
            <a:off x="4250784" y="3804249"/>
            <a:ext cx="83908" cy="37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4E3DF43-0195-F4DA-5C2C-2BD3164B3B3A}"/>
              </a:ext>
            </a:extLst>
          </p:cNvPr>
          <p:cNvCxnSpPr/>
          <p:nvPr/>
        </p:nvCxnSpPr>
        <p:spPr>
          <a:xfrm flipH="1">
            <a:off x="4779034" y="3429000"/>
            <a:ext cx="189781" cy="375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52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A4CC4-CC56-4608-E2B5-876F76F0688E}"/>
              </a:ext>
            </a:extLst>
          </p:cNvPr>
          <p:cNvSpPr>
            <a:spLocks noGrp="1"/>
          </p:cNvSpPr>
          <p:nvPr>
            <p:ph type="dt" sz="half" idx="10"/>
          </p:nvPr>
        </p:nvSpPr>
        <p:spPr/>
        <p:txBody>
          <a:bodyPr/>
          <a:lstStyle/>
          <a:p>
            <a:r>
              <a:rPr lang="en-US" dirty="0"/>
              <a:t>10/23/2022</a:t>
            </a:r>
          </a:p>
        </p:txBody>
      </p:sp>
      <p:sp>
        <p:nvSpPr>
          <p:cNvPr id="5" name="Slide Number Placeholder 4">
            <a:extLst>
              <a:ext uri="{FF2B5EF4-FFF2-40B4-BE49-F238E27FC236}">
                <a16:creationId xmlns:a16="http://schemas.microsoft.com/office/drawing/2014/main" id="{E1F7078A-11B7-B4CB-5B9B-D36FF8EB3BEA}"/>
              </a:ext>
            </a:extLst>
          </p:cNvPr>
          <p:cNvSpPr>
            <a:spLocks noGrp="1"/>
          </p:cNvSpPr>
          <p:nvPr>
            <p:ph type="sldNum" sz="quarter" idx="12"/>
          </p:nvPr>
        </p:nvSpPr>
        <p:spPr/>
        <p:txBody>
          <a:bodyPr/>
          <a:lstStyle/>
          <a:p>
            <a:fld id="{BF860B6F-2FE3-4DE6-9496-980E987E7466}" type="slidenum">
              <a:rPr lang="en-US" smtClean="0"/>
              <a:pPr/>
              <a:t>8</a:t>
            </a:fld>
            <a:endParaRPr lang="en-US" dirty="0"/>
          </a:p>
        </p:txBody>
      </p:sp>
      <p:sp>
        <p:nvSpPr>
          <p:cNvPr id="6" name="Text Placeholder 5">
            <a:extLst>
              <a:ext uri="{FF2B5EF4-FFF2-40B4-BE49-F238E27FC236}">
                <a16:creationId xmlns:a16="http://schemas.microsoft.com/office/drawing/2014/main" id="{08AED484-CD28-6AB8-D420-6958D7CF8DB0}"/>
              </a:ext>
            </a:extLst>
          </p:cNvPr>
          <p:cNvSpPr>
            <a:spLocks noGrp="1"/>
          </p:cNvSpPr>
          <p:nvPr>
            <p:ph type="body" sz="quarter" idx="14"/>
          </p:nvPr>
        </p:nvSpPr>
        <p:spPr>
          <a:xfrm>
            <a:off x="6076950" y="2265281"/>
            <a:ext cx="6019799" cy="2611040"/>
          </a:xfrm>
        </p:spPr>
        <p:txBody>
          <a:bodyPr/>
          <a:lstStyle/>
          <a:p>
            <a:pPr marL="285750" indent="-285750">
              <a:buFontTx/>
              <a:buChar char="-"/>
            </a:pPr>
            <a:r>
              <a:rPr lang="en-US" dirty="0"/>
              <a:t>25% of the people in the southeast region are smokers. The smoker proportion in the southeast is the highest of all four regions.</a:t>
            </a:r>
          </a:p>
          <a:p>
            <a:pPr marL="285750" indent="-285750">
              <a:buFontTx/>
              <a:buChar char="-"/>
            </a:pPr>
            <a:r>
              <a:rPr lang="en-US" dirty="0"/>
              <a:t>51.9% of the people in the southeast region are males. The male proportion in the southeast is the highest of all four regions.</a:t>
            </a:r>
          </a:p>
          <a:p>
            <a:pPr marL="285750" indent="-285750">
              <a:buFontTx/>
              <a:buChar char="-"/>
            </a:pPr>
            <a:r>
              <a:rPr lang="en-US" dirty="0"/>
              <a:t>The southeast region has the highest average BMI of 33.34.</a:t>
            </a:r>
          </a:p>
        </p:txBody>
      </p:sp>
      <p:sp>
        <p:nvSpPr>
          <p:cNvPr id="7" name="Title 6">
            <a:extLst>
              <a:ext uri="{FF2B5EF4-FFF2-40B4-BE49-F238E27FC236}">
                <a16:creationId xmlns:a16="http://schemas.microsoft.com/office/drawing/2014/main" id="{40CBB67B-6CD2-0E33-698A-997D2243EB15}"/>
              </a:ext>
            </a:extLst>
          </p:cNvPr>
          <p:cNvSpPr>
            <a:spLocks noGrp="1"/>
          </p:cNvSpPr>
          <p:nvPr>
            <p:ph type="title"/>
          </p:nvPr>
        </p:nvSpPr>
        <p:spPr>
          <a:xfrm>
            <a:off x="5981700" y="1470489"/>
            <a:ext cx="6210300" cy="647939"/>
          </a:xfrm>
        </p:spPr>
        <p:txBody>
          <a:bodyPr/>
          <a:lstStyle/>
          <a:p>
            <a:r>
              <a:rPr lang="en-US" sz="2800" dirty="0"/>
              <a:t>Analysis of the southeast region</a:t>
            </a:r>
          </a:p>
        </p:txBody>
      </p:sp>
      <p:pic>
        <p:nvPicPr>
          <p:cNvPr id="8" name="Picture 7">
            <a:extLst>
              <a:ext uri="{FF2B5EF4-FFF2-40B4-BE49-F238E27FC236}">
                <a16:creationId xmlns:a16="http://schemas.microsoft.com/office/drawing/2014/main" id="{3CEFC34B-E255-BEEC-DA37-6B727CC9C9A6}"/>
              </a:ext>
            </a:extLst>
          </p:cNvPr>
          <p:cNvPicPr>
            <a:picLocks noChangeAspect="1"/>
          </p:cNvPicPr>
          <p:nvPr/>
        </p:nvPicPr>
        <p:blipFill>
          <a:blip r:embed="rId2"/>
          <a:stretch>
            <a:fillRect/>
          </a:stretch>
        </p:blipFill>
        <p:spPr>
          <a:xfrm>
            <a:off x="231420" y="1542446"/>
            <a:ext cx="2445098" cy="2550263"/>
          </a:xfrm>
          <a:prstGeom prst="rect">
            <a:avLst/>
          </a:prstGeom>
        </p:spPr>
      </p:pic>
      <p:pic>
        <p:nvPicPr>
          <p:cNvPr id="12" name="Picture 11">
            <a:extLst>
              <a:ext uri="{FF2B5EF4-FFF2-40B4-BE49-F238E27FC236}">
                <a16:creationId xmlns:a16="http://schemas.microsoft.com/office/drawing/2014/main" id="{6190AADE-D2B4-1090-B704-EE6539817FE6}"/>
              </a:ext>
            </a:extLst>
          </p:cNvPr>
          <p:cNvPicPr>
            <a:picLocks noChangeAspect="1"/>
          </p:cNvPicPr>
          <p:nvPr/>
        </p:nvPicPr>
        <p:blipFill>
          <a:blip r:embed="rId3"/>
          <a:stretch>
            <a:fillRect/>
          </a:stretch>
        </p:blipFill>
        <p:spPr>
          <a:xfrm>
            <a:off x="231420" y="4040422"/>
            <a:ext cx="1694871" cy="1435452"/>
          </a:xfrm>
          <a:prstGeom prst="rect">
            <a:avLst/>
          </a:prstGeom>
        </p:spPr>
      </p:pic>
      <p:pic>
        <p:nvPicPr>
          <p:cNvPr id="14" name="Picture 13">
            <a:extLst>
              <a:ext uri="{FF2B5EF4-FFF2-40B4-BE49-F238E27FC236}">
                <a16:creationId xmlns:a16="http://schemas.microsoft.com/office/drawing/2014/main" id="{BB96A240-9E07-E678-0C9D-0E7C9926070C}"/>
              </a:ext>
            </a:extLst>
          </p:cNvPr>
          <p:cNvPicPr>
            <a:picLocks noChangeAspect="1"/>
          </p:cNvPicPr>
          <p:nvPr/>
        </p:nvPicPr>
        <p:blipFill>
          <a:blip r:embed="rId4"/>
          <a:stretch>
            <a:fillRect/>
          </a:stretch>
        </p:blipFill>
        <p:spPr>
          <a:xfrm>
            <a:off x="2759319" y="1481669"/>
            <a:ext cx="2472154" cy="2611040"/>
          </a:xfrm>
          <a:prstGeom prst="rect">
            <a:avLst/>
          </a:prstGeom>
        </p:spPr>
      </p:pic>
    </p:spTree>
    <p:extLst>
      <p:ext uri="{BB962C8B-B14F-4D97-AF65-F5344CB8AC3E}">
        <p14:creationId xmlns:p14="http://schemas.microsoft.com/office/powerpoint/2010/main" val="714512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A4CC4-CC56-4608-E2B5-876F76F0688E}"/>
              </a:ext>
            </a:extLst>
          </p:cNvPr>
          <p:cNvSpPr>
            <a:spLocks noGrp="1"/>
          </p:cNvSpPr>
          <p:nvPr>
            <p:ph type="dt" sz="half" idx="10"/>
          </p:nvPr>
        </p:nvSpPr>
        <p:spPr/>
        <p:txBody>
          <a:bodyPr/>
          <a:lstStyle/>
          <a:p>
            <a:r>
              <a:rPr lang="en-US" dirty="0"/>
              <a:t>10/23/2022</a:t>
            </a:r>
          </a:p>
        </p:txBody>
      </p:sp>
      <p:sp>
        <p:nvSpPr>
          <p:cNvPr id="5" name="Slide Number Placeholder 4">
            <a:extLst>
              <a:ext uri="{FF2B5EF4-FFF2-40B4-BE49-F238E27FC236}">
                <a16:creationId xmlns:a16="http://schemas.microsoft.com/office/drawing/2014/main" id="{E1F7078A-11B7-B4CB-5B9B-D36FF8EB3BEA}"/>
              </a:ext>
            </a:extLst>
          </p:cNvPr>
          <p:cNvSpPr>
            <a:spLocks noGrp="1"/>
          </p:cNvSpPr>
          <p:nvPr>
            <p:ph type="sldNum" sz="quarter" idx="12"/>
          </p:nvPr>
        </p:nvSpPr>
        <p:spPr/>
        <p:txBody>
          <a:bodyPr/>
          <a:lstStyle/>
          <a:p>
            <a:fld id="{BF860B6F-2FE3-4DE6-9496-980E987E7466}" type="slidenum">
              <a:rPr lang="en-US" smtClean="0"/>
              <a:pPr/>
              <a:t>9</a:t>
            </a:fld>
            <a:endParaRPr lang="en-US" dirty="0"/>
          </a:p>
        </p:txBody>
      </p:sp>
      <p:sp>
        <p:nvSpPr>
          <p:cNvPr id="6" name="Text Placeholder 5">
            <a:extLst>
              <a:ext uri="{FF2B5EF4-FFF2-40B4-BE49-F238E27FC236}">
                <a16:creationId xmlns:a16="http://schemas.microsoft.com/office/drawing/2014/main" id="{08AED484-CD28-6AB8-D420-6958D7CF8DB0}"/>
              </a:ext>
            </a:extLst>
          </p:cNvPr>
          <p:cNvSpPr>
            <a:spLocks noGrp="1"/>
          </p:cNvSpPr>
          <p:nvPr>
            <p:ph type="body" sz="quarter" idx="14"/>
          </p:nvPr>
        </p:nvSpPr>
        <p:spPr>
          <a:xfrm>
            <a:off x="6076950" y="2855343"/>
            <a:ext cx="6019799" cy="2061714"/>
          </a:xfrm>
        </p:spPr>
        <p:txBody>
          <a:bodyPr/>
          <a:lstStyle/>
          <a:p>
            <a:pPr marL="285750" indent="-285750">
              <a:buFontTx/>
              <a:buChar char="-"/>
            </a:pPr>
            <a:r>
              <a:rPr lang="en-US" dirty="0"/>
              <a:t>The average age across the four regions is almost the same.</a:t>
            </a:r>
          </a:p>
          <a:p>
            <a:pPr marL="285750" indent="-285750">
              <a:buFontTx/>
              <a:buChar char="-"/>
            </a:pPr>
            <a:r>
              <a:rPr lang="en-US" dirty="0"/>
              <a:t>The southeast region has the highest number of families with 0-2 children (inclusive). </a:t>
            </a:r>
          </a:p>
        </p:txBody>
      </p:sp>
      <p:sp>
        <p:nvSpPr>
          <p:cNvPr id="7" name="Title 6">
            <a:extLst>
              <a:ext uri="{FF2B5EF4-FFF2-40B4-BE49-F238E27FC236}">
                <a16:creationId xmlns:a16="http://schemas.microsoft.com/office/drawing/2014/main" id="{40CBB67B-6CD2-0E33-698A-997D2243EB15}"/>
              </a:ext>
            </a:extLst>
          </p:cNvPr>
          <p:cNvSpPr>
            <a:spLocks noGrp="1"/>
          </p:cNvSpPr>
          <p:nvPr>
            <p:ph type="title"/>
          </p:nvPr>
        </p:nvSpPr>
        <p:spPr>
          <a:xfrm>
            <a:off x="5981700" y="1470489"/>
            <a:ext cx="6210300" cy="647939"/>
          </a:xfrm>
        </p:spPr>
        <p:txBody>
          <a:bodyPr/>
          <a:lstStyle/>
          <a:p>
            <a:r>
              <a:rPr lang="en-US" sz="2800" dirty="0"/>
              <a:t>Analysis of the southeast region</a:t>
            </a:r>
          </a:p>
        </p:txBody>
      </p:sp>
      <p:pic>
        <p:nvPicPr>
          <p:cNvPr id="16" name="Picture 15">
            <a:extLst>
              <a:ext uri="{FF2B5EF4-FFF2-40B4-BE49-F238E27FC236}">
                <a16:creationId xmlns:a16="http://schemas.microsoft.com/office/drawing/2014/main" id="{ED61C0C5-6E5D-5A5B-BF05-015E73696011}"/>
              </a:ext>
            </a:extLst>
          </p:cNvPr>
          <p:cNvPicPr>
            <a:picLocks noChangeAspect="1"/>
          </p:cNvPicPr>
          <p:nvPr/>
        </p:nvPicPr>
        <p:blipFill>
          <a:blip r:embed="rId2"/>
          <a:stretch>
            <a:fillRect/>
          </a:stretch>
        </p:blipFill>
        <p:spPr>
          <a:xfrm>
            <a:off x="253013" y="2503193"/>
            <a:ext cx="2309060" cy="3482642"/>
          </a:xfrm>
          <a:prstGeom prst="rect">
            <a:avLst/>
          </a:prstGeom>
        </p:spPr>
      </p:pic>
      <p:pic>
        <p:nvPicPr>
          <p:cNvPr id="20" name="Picture 19">
            <a:extLst>
              <a:ext uri="{FF2B5EF4-FFF2-40B4-BE49-F238E27FC236}">
                <a16:creationId xmlns:a16="http://schemas.microsoft.com/office/drawing/2014/main" id="{DE3C3F0C-D3FB-1ABA-3377-A5B258A6E4F5}"/>
              </a:ext>
            </a:extLst>
          </p:cNvPr>
          <p:cNvPicPr>
            <a:picLocks noChangeAspect="1"/>
          </p:cNvPicPr>
          <p:nvPr/>
        </p:nvPicPr>
        <p:blipFill>
          <a:blip r:embed="rId3"/>
          <a:stretch>
            <a:fillRect/>
          </a:stretch>
        </p:blipFill>
        <p:spPr>
          <a:xfrm>
            <a:off x="2562073" y="2785158"/>
            <a:ext cx="2270957" cy="3200677"/>
          </a:xfrm>
          <a:prstGeom prst="rect">
            <a:avLst/>
          </a:prstGeom>
        </p:spPr>
      </p:pic>
      <p:pic>
        <p:nvPicPr>
          <p:cNvPr id="4" name="Picture 3">
            <a:extLst>
              <a:ext uri="{FF2B5EF4-FFF2-40B4-BE49-F238E27FC236}">
                <a16:creationId xmlns:a16="http://schemas.microsoft.com/office/drawing/2014/main" id="{887BFE4D-B2AB-6FAF-F908-869817481E67}"/>
              </a:ext>
            </a:extLst>
          </p:cNvPr>
          <p:cNvPicPr>
            <a:picLocks noChangeAspect="1"/>
          </p:cNvPicPr>
          <p:nvPr/>
        </p:nvPicPr>
        <p:blipFill>
          <a:blip r:embed="rId4"/>
          <a:stretch>
            <a:fillRect/>
          </a:stretch>
        </p:blipFill>
        <p:spPr>
          <a:xfrm>
            <a:off x="253013" y="1177198"/>
            <a:ext cx="1646063" cy="1325995"/>
          </a:xfrm>
          <a:prstGeom prst="rect">
            <a:avLst/>
          </a:prstGeom>
        </p:spPr>
      </p:pic>
    </p:spTree>
    <p:extLst>
      <p:ext uri="{BB962C8B-B14F-4D97-AF65-F5344CB8AC3E}">
        <p14:creationId xmlns:p14="http://schemas.microsoft.com/office/powerpoint/2010/main" val="4095521501"/>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064F8B-46A2-4F22-9203-449568FB5893}">
  <ds:schemaRefs>
    <ds:schemaRef ds:uri="http://schemas.microsoft.com/sharepoint/v3/contenttype/forms"/>
  </ds:schemaRefs>
</ds:datastoreItem>
</file>

<file path=customXml/itemProps2.xml><?xml version="1.0" encoding="utf-8"?>
<ds:datastoreItem xmlns:ds="http://schemas.openxmlformats.org/officeDocument/2006/customXml" ds:itemID="{33F4F0A7-9599-4FE3-A548-853A09CF02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136</TotalTime>
  <Words>1027</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Quire Sans</vt:lpstr>
      <vt:lpstr>Seaford</vt:lpstr>
      <vt:lpstr>Seaford Bold</vt:lpstr>
      <vt:lpstr>Office Theme</vt:lpstr>
      <vt:lpstr>Analyzing U.s. medical insurance costs</vt:lpstr>
      <vt:lpstr>Looking over the dataset</vt:lpstr>
      <vt:lpstr>A description of the dataset</vt:lpstr>
      <vt:lpstr>effect of predictor variables on insurance cost (ceteris Paribus)</vt:lpstr>
      <vt:lpstr>effect of predictor variables on insurance cost (ceteris Paribus)</vt:lpstr>
      <vt:lpstr>Age-smoker effect on charges</vt:lpstr>
      <vt:lpstr>BMI-smoker effect on charges</vt:lpstr>
      <vt:lpstr>Analysis of the southeast region</vt:lpstr>
      <vt:lpstr>Analysis of the southeast region</vt:lpstr>
      <vt:lpstr>Correlation heatmap – southeastern region</vt:lpstr>
      <vt:lpstr>Visualizing predictor variable effects on charges in the southeast region</vt:lpstr>
      <vt:lpstr>Visualizing predictor variable effects on charges in the southeast region</vt:lpstr>
      <vt:lpstr>Statistical significance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U.s. medical insurance costs</dc:title>
  <dc:creator>Ahmad Ammash</dc:creator>
  <cp:lastModifiedBy>Ahmad Ammash</cp:lastModifiedBy>
  <cp:revision>1</cp:revision>
  <dcterms:created xsi:type="dcterms:W3CDTF">2022-10-23T12:15:55Z</dcterms:created>
  <dcterms:modified xsi:type="dcterms:W3CDTF">2022-10-23T16:08:56Z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