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61"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0F40D-1C54-4E27-B798-E1C34774536F}" v="37" dt="2022-11-14T01:37:18.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mmash" userId="16075ceaae9d185a" providerId="LiveId" clId="{EA10F40D-1C54-4E27-B798-E1C34774536F}"/>
    <pc:docChg chg="undo custSel addSld delSld modSld sldOrd">
      <pc:chgData name="Ahmad Ammash" userId="16075ceaae9d185a" providerId="LiveId" clId="{EA10F40D-1C54-4E27-B798-E1C34774536F}" dt="2022-11-14T01:37:49.353" v="4856" actId="14100"/>
      <pc:docMkLst>
        <pc:docMk/>
      </pc:docMkLst>
      <pc:sldChg chg="delSp modSp del mod">
        <pc:chgData name="Ahmad Ammash" userId="16075ceaae9d185a" providerId="LiveId" clId="{EA10F40D-1C54-4E27-B798-E1C34774536F}" dt="2022-11-14T00:06:34.356" v="400" actId="47"/>
        <pc:sldMkLst>
          <pc:docMk/>
          <pc:sldMk cId="1290091797" sldId="256"/>
        </pc:sldMkLst>
        <pc:picChg chg="del mod">
          <ac:chgData name="Ahmad Ammash" userId="16075ceaae9d185a" providerId="LiveId" clId="{EA10F40D-1C54-4E27-B798-E1C34774536F}" dt="2022-11-08T13:54:47.595" v="274" actId="478"/>
          <ac:picMkLst>
            <pc:docMk/>
            <pc:sldMk cId="1290091797" sldId="256"/>
            <ac:picMk id="16" creationId="{29D9E3AB-0B9C-214F-B0E6-16CCF03B52DD}"/>
          </ac:picMkLst>
        </pc:picChg>
        <pc:picChg chg="del">
          <ac:chgData name="Ahmad Ammash" userId="16075ceaae9d185a" providerId="LiveId" clId="{EA10F40D-1C54-4E27-B798-E1C34774536F}" dt="2022-11-08T13:54:45.972" v="272" actId="478"/>
          <ac:picMkLst>
            <pc:docMk/>
            <pc:sldMk cId="1290091797" sldId="256"/>
            <ac:picMk id="18" creationId="{C3EF9E35-08B9-8C81-F0BE-EC287C903A33}"/>
          </ac:picMkLst>
        </pc:picChg>
      </pc:sldChg>
      <pc:sldChg chg="addSp modSp new del mod setBg">
        <pc:chgData name="Ahmad Ammash" userId="16075ceaae9d185a" providerId="LiveId" clId="{EA10F40D-1C54-4E27-B798-E1C34774536F}" dt="2022-11-07T01:19:13.320" v="31" actId="47"/>
        <pc:sldMkLst>
          <pc:docMk/>
          <pc:sldMk cId="1295078855" sldId="257"/>
        </pc:sldMkLst>
        <pc:spChg chg="mod ord">
          <ac:chgData name="Ahmad Ammash" userId="16075ceaae9d185a" providerId="LiveId" clId="{EA10F40D-1C54-4E27-B798-E1C34774536F}" dt="2022-11-07T00:33:45.091" v="16" actId="26606"/>
          <ac:spMkLst>
            <pc:docMk/>
            <pc:sldMk cId="1295078855" sldId="257"/>
            <ac:spMk id="2" creationId="{206BCE8C-6AF1-D882-BAA4-5E1285ACBEBB}"/>
          </ac:spMkLst>
        </pc:spChg>
        <pc:spChg chg="mod ord">
          <ac:chgData name="Ahmad Ammash" userId="16075ceaae9d185a" providerId="LiveId" clId="{EA10F40D-1C54-4E27-B798-E1C34774536F}" dt="2022-11-07T00:33:45.091" v="16" actId="26606"/>
          <ac:spMkLst>
            <pc:docMk/>
            <pc:sldMk cId="1295078855" sldId="257"/>
            <ac:spMk id="3" creationId="{544345B6-AFA4-A93D-19CE-8CA646B43554}"/>
          </ac:spMkLst>
        </pc:spChg>
        <pc:picChg chg="add mod ord">
          <ac:chgData name="Ahmad Ammash" userId="16075ceaae9d185a" providerId="LiveId" clId="{EA10F40D-1C54-4E27-B798-E1C34774536F}" dt="2022-11-07T00:33:45.091" v="16" actId="26606"/>
          <ac:picMkLst>
            <pc:docMk/>
            <pc:sldMk cId="1295078855" sldId="257"/>
            <ac:picMk id="5" creationId="{1D811C3D-3441-C299-A375-ED30D30C6072}"/>
          </ac:picMkLst>
        </pc:picChg>
        <pc:picChg chg="add mod">
          <ac:chgData name="Ahmad Ammash" userId="16075ceaae9d185a" providerId="LiveId" clId="{EA10F40D-1C54-4E27-B798-E1C34774536F}" dt="2022-11-07T00:33:45.091" v="16" actId="26606"/>
          <ac:picMkLst>
            <pc:docMk/>
            <pc:sldMk cId="1295078855" sldId="257"/>
            <ac:picMk id="7" creationId="{B639C35F-BEB6-E7DA-BD69-F07205BEDEFD}"/>
          </ac:picMkLst>
        </pc:picChg>
        <pc:picChg chg="add mod">
          <ac:chgData name="Ahmad Ammash" userId="16075ceaae9d185a" providerId="LiveId" clId="{EA10F40D-1C54-4E27-B798-E1C34774536F}" dt="2022-11-07T00:33:45.091" v="16" actId="26606"/>
          <ac:picMkLst>
            <pc:docMk/>
            <pc:sldMk cId="1295078855" sldId="257"/>
            <ac:picMk id="9" creationId="{9C1248D2-D5B3-C138-3909-83B1A4CE7CEE}"/>
          </ac:picMkLst>
        </pc:picChg>
        <pc:picChg chg="add mod ord">
          <ac:chgData name="Ahmad Ammash" userId="16075ceaae9d185a" providerId="LiveId" clId="{EA10F40D-1C54-4E27-B798-E1C34774536F}" dt="2022-11-07T00:33:45.091" v="16" actId="26606"/>
          <ac:picMkLst>
            <pc:docMk/>
            <pc:sldMk cId="1295078855" sldId="257"/>
            <ac:picMk id="11" creationId="{7C3D589E-EB6C-D8AF-49E4-8A894B316148}"/>
          </ac:picMkLst>
        </pc:picChg>
        <pc:picChg chg="add mod ord">
          <ac:chgData name="Ahmad Ammash" userId="16075ceaae9d185a" providerId="LiveId" clId="{EA10F40D-1C54-4E27-B798-E1C34774536F}" dt="2022-11-07T00:33:45.091" v="16" actId="26606"/>
          <ac:picMkLst>
            <pc:docMk/>
            <pc:sldMk cId="1295078855" sldId="257"/>
            <ac:picMk id="13" creationId="{1AF7B245-8C97-1137-8CCA-0A7F6334735A}"/>
          </ac:picMkLst>
        </pc:picChg>
        <pc:picChg chg="add mod ord">
          <ac:chgData name="Ahmad Ammash" userId="16075ceaae9d185a" providerId="LiveId" clId="{EA10F40D-1C54-4E27-B798-E1C34774536F}" dt="2022-11-07T00:33:45.091" v="16" actId="26606"/>
          <ac:picMkLst>
            <pc:docMk/>
            <pc:sldMk cId="1295078855" sldId="257"/>
            <ac:picMk id="15" creationId="{D5BC6857-3AD5-9713-D2F8-7329BF1661FD}"/>
          </ac:picMkLst>
        </pc:picChg>
      </pc:sldChg>
      <pc:sldChg chg="addSp delSp modSp new del mod setBg">
        <pc:chgData name="Ahmad Ammash" userId="16075ceaae9d185a" providerId="LiveId" clId="{EA10F40D-1C54-4E27-B798-E1C34774536F}" dt="2022-11-08T13:54:38.496" v="269" actId="47"/>
        <pc:sldMkLst>
          <pc:docMk/>
          <pc:sldMk cId="2153301659" sldId="257"/>
        </pc:sldMkLst>
        <pc:spChg chg="mod ord">
          <ac:chgData name="Ahmad Ammash" userId="16075ceaae9d185a" providerId="LiveId" clId="{EA10F40D-1C54-4E27-B798-E1C34774536F}" dt="2022-11-07T01:25:09.243" v="126" actId="26606"/>
          <ac:spMkLst>
            <pc:docMk/>
            <pc:sldMk cId="2153301659" sldId="257"/>
            <ac:spMk id="2" creationId="{E6033ED3-7491-9A66-6237-6B99D1C925DD}"/>
          </ac:spMkLst>
        </pc:spChg>
        <pc:spChg chg="mod ord">
          <ac:chgData name="Ahmad Ammash" userId="16075ceaae9d185a" providerId="LiveId" clId="{EA10F40D-1C54-4E27-B798-E1C34774536F}" dt="2022-11-07T01:25:09.243" v="126" actId="26606"/>
          <ac:spMkLst>
            <pc:docMk/>
            <pc:sldMk cId="2153301659" sldId="257"/>
            <ac:spMk id="3" creationId="{65F5664A-6488-1D91-AE83-B536034C2183}"/>
          </ac:spMkLst>
        </pc:spChg>
        <pc:spChg chg="add del">
          <ac:chgData name="Ahmad Ammash" userId="16075ceaae9d185a" providerId="LiveId" clId="{EA10F40D-1C54-4E27-B798-E1C34774536F}" dt="2022-11-07T01:25:09.243" v="126" actId="26606"/>
          <ac:spMkLst>
            <pc:docMk/>
            <pc:sldMk cId="2153301659" sldId="257"/>
            <ac:spMk id="20" creationId="{F82BF3E2-EB0E-40D6-8835-2367A5316CA4}"/>
          </ac:spMkLst>
        </pc:spChg>
        <pc:spChg chg="add del">
          <ac:chgData name="Ahmad Ammash" userId="16075ceaae9d185a" providerId="LiveId" clId="{EA10F40D-1C54-4E27-B798-E1C34774536F}" dt="2022-11-07T01:25:09.243" v="126" actId="26606"/>
          <ac:spMkLst>
            <pc:docMk/>
            <pc:sldMk cId="2153301659" sldId="257"/>
            <ac:spMk id="22" creationId="{CB6FFAAC-8A48-4FBF-BAFE-BAD367694022}"/>
          </ac:spMkLst>
        </pc:spChg>
        <pc:spChg chg="add del">
          <ac:chgData name="Ahmad Ammash" userId="16075ceaae9d185a" providerId="LiveId" clId="{EA10F40D-1C54-4E27-B798-E1C34774536F}" dt="2022-11-07T01:25:09.243" v="126" actId="26606"/>
          <ac:spMkLst>
            <pc:docMk/>
            <pc:sldMk cId="2153301659" sldId="257"/>
            <ac:spMk id="24" creationId="{481E86DD-89E6-42B2-8675-84B7C56BFF7D}"/>
          </ac:spMkLst>
        </pc:spChg>
        <pc:spChg chg="add del">
          <ac:chgData name="Ahmad Ammash" userId="16075ceaae9d185a" providerId="LiveId" clId="{EA10F40D-1C54-4E27-B798-E1C34774536F}" dt="2022-11-07T01:25:09.243" v="126" actId="26606"/>
          <ac:spMkLst>
            <pc:docMk/>
            <pc:sldMk cId="2153301659" sldId="257"/>
            <ac:spMk id="26" creationId="{440EF577-B6F8-4C57-B956-AB860B388EB8}"/>
          </ac:spMkLst>
        </pc:spChg>
        <pc:spChg chg="add del">
          <ac:chgData name="Ahmad Ammash" userId="16075ceaae9d185a" providerId="LiveId" clId="{EA10F40D-1C54-4E27-B798-E1C34774536F}" dt="2022-11-07T01:25:09.243" v="126" actId="26606"/>
          <ac:spMkLst>
            <pc:docMk/>
            <pc:sldMk cId="2153301659" sldId="257"/>
            <ac:spMk id="28" creationId="{EA518CE4-E4D4-4D8A-980F-6D692AC96949}"/>
          </ac:spMkLst>
        </pc:spChg>
        <pc:spChg chg="add del">
          <ac:chgData name="Ahmad Ammash" userId="16075ceaae9d185a" providerId="LiveId" clId="{EA10F40D-1C54-4E27-B798-E1C34774536F}" dt="2022-11-07T01:25:09.243" v="126" actId="26606"/>
          <ac:spMkLst>
            <pc:docMk/>
            <pc:sldMk cId="2153301659" sldId="257"/>
            <ac:spMk id="30" creationId="{5E6FAE32-AB12-4E77-A677-F6BD5D71ADD0}"/>
          </ac:spMkLst>
        </pc:spChg>
        <pc:spChg chg="add del">
          <ac:chgData name="Ahmad Ammash" userId="16075ceaae9d185a" providerId="LiveId" clId="{EA10F40D-1C54-4E27-B798-E1C34774536F}" dt="2022-11-07T01:25:09.243" v="126" actId="26606"/>
          <ac:spMkLst>
            <pc:docMk/>
            <pc:sldMk cId="2153301659" sldId="257"/>
            <ac:spMk id="32" creationId="{2F6B32C1-BA91-470A-8C1B-33264F8B214E}"/>
          </ac:spMkLst>
        </pc:spChg>
        <pc:spChg chg="add del">
          <ac:chgData name="Ahmad Ammash" userId="16075ceaae9d185a" providerId="LiveId" clId="{EA10F40D-1C54-4E27-B798-E1C34774536F}" dt="2022-11-07T01:25:09.243" v="126" actId="26606"/>
          <ac:spMkLst>
            <pc:docMk/>
            <pc:sldMk cId="2153301659" sldId="257"/>
            <ac:spMk id="34" creationId="{459570ED-BE4C-49E8-86BC-A81140CFEB38}"/>
          </ac:spMkLst>
        </pc:spChg>
        <pc:picChg chg="add mod ord">
          <ac:chgData name="Ahmad Ammash" userId="16075ceaae9d185a" providerId="LiveId" clId="{EA10F40D-1C54-4E27-B798-E1C34774536F}" dt="2022-11-07T01:25:09.243" v="126" actId="26606"/>
          <ac:picMkLst>
            <pc:docMk/>
            <pc:sldMk cId="2153301659" sldId="257"/>
            <ac:picMk id="5" creationId="{E9401033-B70D-1BF9-CAC6-AAF8D9535F29}"/>
          </ac:picMkLst>
        </pc:picChg>
        <pc:picChg chg="add mod ord">
          <ac:chgData name="Ahmad Ammash" userId="16075ceaae9d185a" providerId="LiveId" clId="{EA10F40D-1C54-4E27-B798-E1C34774536F}" dt="2022-11-07T01:25:09.243" v="126" actId="26606"/>
          <ac:picMkLst>
            <pc:docMk/>
            <pc:sldMk cId="2153301659" sldId="257"/>
            <ac:picMk id="7" creationId="{6147009F-5C40-9C15-19F9-F29BE67F1E44}"/>
          </ac:picMkLst>
        </pc:picChg>
        <pc:picChg chg="add mod ord">
          <ac:chgData name="Ahmad Ammash" userId="16075ceaae9d185a" providerId="LiveId" clId="{EA10F40D-1C54-4E27-B798-E1C34774536F}" dt="2022-11-07T01:25:09.243" v="126" actId="26606"/>
          <ac:picMkLst>
            <pc:docMk/>
            <pc:sldMk cId="2153301659" sldId="257"/>
            <ac:picMk id="9" creationId="{42CB31B4-E661-18EE-EB3A-CF22C1B09F83}"/>
          </ac:picMkLst>
        </pc:picChg>
        <pc:picChg chg="add mod ord">
          <ac:chgData name="Ahmad Ammash" userId="16075ceaae9d185a" providerId="LiveId" clId="{EA10F40D-1C54-4E27-B798-E1C34774536F}" dt="2022-11-07T01:25:09.243" v="126" actId="26606"/>
          <ac:picMkLst>
            <pc:docMk/>
            <pc:sldMk cId="2153301659" sldId="257"/>
            <ac:picMk id="11" creationId="{7BB11DC8-AD31-DC99-0F6C-93BB6CBEC9EB}"/>
          </ac:picMkLst>
        </pc:picChg>
        <pc:picChg chg="add mod ord">
          <ac:chgData name="Ahmad Ammash" userId="16075ceaae9d185a" providerId="LiveId" clId="{EA10F40D-1C54-4E27-B798-E1C34774536F}" dt="2022-11-07T01:25:09.243" v="126" actId="26606"/>
          <ac:picMkLst>
            <pc:docMk/>
            <pc:sldMk cId="2153301659" sldId="257"/>
            <ac:picMk id="13" creationId="{22891777-BFBC-8A40-C164-A5BB581D90EE}"/>
          </ac:picMkLst>
        </pc:picChg>
        <pc:picChg chg="add mod ord">
          <ac:chgData name="Ahmad Ammash" userId="16075ceaae9d185a" providerId="LiveId" clId="{EA10F40D-1C54-4E27-B798-E1C34774536F}" dt="2022-11-07T01:25:09.243" v="126" actId="26606"/>
          <ac:picMkLst>
            <pc:docMk/>
            <pc:sldMk cId="2153301659" sldId="257"/>
            <ac:picMk id="15" creationId="{719F2CCB-E7C7-F7D2-0DC3-16C80CE6560F}"/>
          </ac:picMkLst>
        </pc:picChg>
      </pc:sldChg>
      <pc:sldChg chg="addSp delSp modSp new mod setBg">
        <pc:chgData name="Ahmad Ammash" userId="16075ceaae9d185a" providerId="LiveId" clId="{EA10F40D-1C54-4E27-B798-E1C34774536F}" dt="2022-11-14T01:37:49.353" v="4856" actId="14100"/>
        <pc:sldMkLst>
          <pc:docMk/>
          <pc:sldMk cId="3432366848" sldId="257"/>
        </pc:sldMkLst>
        <pc:spChg chg="mod ord">
          <ac:chgData name="Ahmad Ammash" userId="16075ceaae9d185a" providerId="LiveId" clId="{EA10F40D-1C54-4E27-B798-E1C34774536F}" dt="2022-11-14T00:22:42.888" v="527" actId="26606"/>
          <ac:spMkLst>
            <pc:docMk/>
            <pc:sldMk cId="3432366848" sldId="257"/>
            <ac:spMk id="2" creationId="{512EC424-CF3B-250B-2868-FD72227379AE}"/>
          </ac:spMkLst>
        </pc:spChg>
        <pc:spChg chg="mod ord">
          <ac:chgData name="Ahmad Ammash" userId="16075ceaae9d185a" providerId="LiveId" clId="{EA10F40D-1C54-4E27-B798-E1C34774536F}" dt="2022-11-14T01:16:28.422" v="4808" actId="20577"/>
          <ac:spMkLst>
            <pc:docMk/>
            <pc:sldMk cId="3432366848" sldId="257"/>
            <ac:spMk id="3" creationId="{4FFB124D-35B0-4F78-3B90-527F022495DD}"/>
          </ac:spMkLst>
        </pc:spChg>
        <pc:spChg chg="add mod">
          <ac:chgData name="Ahmad Ammash" userId="16075ceaae9d185a" providerId="LiveId" clId="{EA10F40D-1C54-4E27-B798-E1C34774536F}" dt="2022-11-14T00:44:28.167" v="1844" actId="1076"/>
          <ac:spMkLst>
            <pc:docMk/>
            <pc:sldMk cId="3432366848" sldId="257"/>
            <ac:spMk id="22" creationId="{CD00B41A-BFD0-CFE5-C668-4D28882835CF}"/>
          </ac:spMkLst>
        </pc:spChg>
        <pc:spChg chg="add del">
          <ac:chgData name="Ahmad Ammash" userId="16075ceaae9d185a" providerId="LiveId" clId="{EA10F40D-1C54-4E27-B798-E1C34774536F}" dt="2022-11-14T00:22:42.888" v="527" actId="26606"/>
          <ac:spMkLst>
            <pc:docMk/>
            <pc:sldMk cId="3432366848" sldId="257"/>
            <ac:spMk id="23" creationId="{BF494AE6-A88C-448B-B1B7-80259E6F4FE0}"/>
          </ac:spMkLst>
        </pc:spChg>
        <pc:spChg chg="add del">
          <ac:chgData name="Ahmad Ammash" userId="16075ceaae9d185a" providerId="LiveId" clId="{EA10F40D-1C54-4E27-B798-E1C34774536F}" dt="2022-11-14T00:19:44.839" v="464" actId="26606"/>
          <ac:spMkLst>
            <pc:docMk/>
            <pc:sldMk cId="3432366848" sldId="257"/>
            <ac:spMk id="34" creationId="{25B97239-2685-48C8-8104-1D4E4E383D82}"/>
          </ac:spMkLst>
        </pc:spChg>
        <pc:spChg chg="add del">
          <ac:chgData name="Ahmad Ammash" userId="16075ceaae9d185a" providerId="LiveId" clId="{EA10F40D-1C54-4E27-B798-E1C34774536F}" dt="2022-11-14T00:20:35.675" v="484" actId="26606"/>
          <ac:spMkLst>
            <pc:docMk/>
            <pc:sldMk cId="3432366848" sldId="257"/>
            <ac:spMk id="36" creationId="{BF494AE6-A88C-448B-B1B7-80259E6F4FE0}"/>
          </ac:spMkLst>
        </pc:spChg>
        <pc:spChg chg="add del">
          <ac:chgData name="Ahmad Ammash" userId="16075ceaae9d185a" providerId="LiveId" clId="{EA10F40D-1C54-4E27-B798-E1C34774536F}" dt="2022-11-14T00:19:58.480" v="467" actId="26606"/>
          <ac:spMkLst>
            <pc:docMk/>
            <pc:sldMk cId="3432366848" sldId="257"/>
            <ac:spMk id="41" creationId="{B96FC576-AE30-4C09-A12C-0582F2A6A067}"/>
          </ac:spMkLst>
        </pc:spChg>
        <pc:spChg chg="add del">
          <ac:chgData name="Ahmad Ammash" userId="16075ceaae9d185a" providerId="LiveId" clId="{EA10F40D-1C54-4E27-B798-E1C34774536F}" dt="2022-11-14T00:20:34.562" v="483" actId="26606"/>
          <ac:spMkLst>
            <pc:docMk/>
            <pc:sldMk cId="3432366848" sldId="257"/>
            <ac:spMk id="43" creationId="{E8DC6FCD-811B-436E-9FEE-FC957486CD7E}"/>
          </ac:spMkLst>
        </pc:spChg>
        <pc:spChg chg="add del">
          <ac:chgData name="Ahmad Ammash" userId="16075ceaae9d185a" providerId="LiveId" clId="{EA10F40D-1C54-4E27-B798-E1C34774536F}" dt="2022-11-14T00:20:33.692" v="481" actId="26606"/>
          <ac:spMkLst>
            <pc:docMk/>
            <pc:sldMk cId="3432366848" sldId="257"/>
            <ac:spMk id="48" creationId="{BF494AE6-A88C-448B-B1B7-80259E6F4FE0}"/>
          </ac:spMkLst>
        </pc:spChg>
        <pc:picChg chg="add mod">
          <ac:chgData name="Ahmad Ammash" userId="16075ceaae9d185a" providerId="LiveId" clId="{EA10F40D-1C54-4E27-B798-E1C34774536F}" dt="2022-11-14T01:37:41.202" v="4855" actId="14100"/>
          <ac:picMkLst>
            <pc:docMk/>
            <pc:sldMk cId="3432366848" sldId="257"/>
            <ac:picMk id="5" creationId="{4B43E994-675C-3E74-D00A-980F0B13ABDD}"/>
          </ac:picMkLst>
        </pc:picChg>
        <pc:picChg chg="add del mod">
          <ac:chgData name="Ahmad Ammash" userId="16075ceaae9d185a" providerId="LiveId" clId="{EA10F40D-1C54-4E27-B798-E1C34774536F}" dt="2022-11-14T00:18:56.478" v="437" actId="478"/>
          <ac:picMkLst>
            <pc:docMk/>
            <pc:sldMk cId="3432366848" sldId="257"/>
            <ac:picMk id="5" creationId="{78C07C6E-070C-F6DF-C9C8-6DA1FB3467CF}"/>
          </ac:picMkLst>
        </pc:picChg>
        <pc:picChg chg="add del mod">
          <ac:chgData name="Ahmad Ammash" userId="16075ceaae9d185a" providerId="LiveId" clId="{EA10F40D-1C54-4E27-B798-E1C34774536F}" dt="2022-11-14T00:18:56.943" v="439" actId="478"/>
          <ac:picMkLst>
            <pc:docMk/>
            <pc:sldMk cId="3432366848" sldId="257"/>
            <ac:picMk id="7" creationId="{AFB514F2-FE9C-408C-C5E2-D37DBB9E2CC1}"/>
          </ac:picMkLst>
        </pc:picChg>
        <pc:picChg chg="add mod ord modCrop">
          <ac:chgData name="Ahmad Ammash" userId="16075ceaae9d185a" providerId="LiveId" clId="{EA10F40D-1C54-4E27-B798-E1C34774536F}" dt="2022-11-14T01:37:49.353" v="4856" actId="14100"/>
          <ac:picMkLst>
            <pc:docMk/>
            <pc:sldMk cId="3432366848" sldId="257"/>
            <ac:picMk id="9" creationId="{E9ED2B24-16D5-CFFD-D53D-522366DDE8ED}"/>
          </ac:picMkLst>
        </pc:picChg>
        <pc:picChg chg="add del mod">
          <ac:chgData name="Ahmad Ammash" userId="16075ceaae9d185a" providerId="LiveId" clId="{EA10F40D-1C54-4E27-B798-E1C34774536F}" dt="2022-11-14T00:07:53.679" v="422" actId="478"/>
          <ac:picMkLst>
            <pc:docMk/>
            <pc:sldMk cId="3432366848" sldId="257"/>
            <ac:picMk id="11" creationId="{7D7A4E9F-3DDD-D480-D1A9-DBE8E822A0E9}"/>
          </ac:picMkLst>
        </pc:picChg>
        <pc:picChg chg="add del mod">
          <ac:chgData name="Ahmad Ammash" userId="16075ceaae9d185a" providerId="LiveId" clId="{EA10F40D-1C54-4E27-B798-E1C34774536F}" dt="2022-11-14T00:08:48.403" v="430" actId="478"/>
          <ac:picMkLst>
            <pc:docMk/>
            <pc:sldMk cId="3432366848" sldId="257"/>
            <ac:picMk id="13" creationId="{84F3B9B8-8A19-D14D-3153-021C85CBF571}"/>
          </ac:picMkLst>
        </pc:picChg>
        <pc:picChg chg="add del mod ord">
          <ac:chgData name="Ahmad Ammash" userId="16075ceaae9d185a" providerId="LiveId" clId="{EA10F40D-1C54-4E27-B798-E1C34774536F}" dt="2022-11-14T00:37:49.189" v="1225" actId="478"/>
          <ac:picMkLst>
            <pc:docMk/>
            <pc:sldMk cId="3432366848" sldId="257"/>
            <ac:picMk id="15" creationId="{03EC5543-A490-74DC-C748-C7DCBE069F1C}"/>
          </ac:picMkLst>
        </pc:picChg>
        <pc:picChg chg="add del mod ord">
          <ac:chgData name="Ahmad Ammash" userId="16075ceaae9d185a" providerId="LiveId" clId="{EA10F40D-1C54-4E27-B798-E1C34774536F}" dt="2022-11-14T01:37:01.446" v="4845" actId="478"/>
          <ac:picMkLst>
            <pc:docMk/>
            <pc:sldMk cId="3432366848" sldId="257"/>
            <ac:picMk id="17" creationId="{4A9C2086-53F3-EAB0-A107-60333272B4B0}"/>
          </ac:picMkLst>
        </pc:picChg>
        <pc:picChg chg="add del mod ord modCrop">
          <ac:chgData name="Ahmad Ammash" userId="16075ceaae9d185a" providerId="LiveId" clId="{EA10F40D-1C54-4E27-B798-E1C34774536F}" dt="2022-11-14T00:21:52.933" v="506" actId="478"/>
          <ac:picMkLst>
            <pc:docMk/>
            <pc:sldMk cId="3432366848" sldId="257"/>
            <ac:picMk id="19" creationId="{48674624-E1CD-117F-AD02-CC089228D9B1}"/>
          </ac:picMkLst>
        </pc:picChg>
        <pc:picChg chg="add mod ord modCrop">
          <ac:chgData name="Ahmad Ammash" userId="16075ceaae9d185a" providerId="LiveId" clId="{EA10F40D-1C54-4E27-B798-E1C34774536F}" dt="2022-11-14T00:23:23.964" v="537" actId="1076"/>
          <ac:picMkLst>
            <pc:docMk/>
            <pc:sldMk cId="3432366848" sldId="257"/>
            <ac:picMk id="21" creationId="{D082BDBC-2743-FD91-B23E-4AF8F3E55B0A}"/>
          </ac:picMkLst>
        </pc:picChg>
        <pc:picChg chg="add del mod">
          <ac:chgData name="Ahmad Ammash" userId="16075ceaae9d185a" providerId="LiveId" clId="{EA10F40D-1C54-4E27-B798-E1C34774536F}" dt="2022-11-14T00:37:58.909" v="1227" actId="478"/>
          <ac:picMkLst>
            <pc:docMk/>
            <pc:sldMk cId="3432366848" sldId="257"/>
            <ac:picMk id="27" creationId="{C276783D-288A-396A-0878-176E3479814B}"/>
          </ac:picMkLst>
        </pc:picChg>
        <pc:picChg chg="add mod">
          <ac:chgData name="Ahmad Ammash" userId="16075ceaae9d185a" providerId="LiveId" clId="{EA10F40D-1C54-4E27-B798-E1C34774536F}" dt="2022-11-14T00:38:52.460" v="1240" actId="1076"/>
          <ac:picMkLst>
            <pc:docMk/>
            <pc:sldMk cId="3432366848" sldId="257"/>
            <ac:picMk id="33" creationId="{D60D3DDB-9F7C-1546-014C-9510E51A30FB}"/>
          </ac:picMkLst>
        </pc:picChg>
        <pc:cxnChg chg="add del">
          <ac:chgData name="Ahmad Ammash" userId="16075ceaae9d185a" providerId="LiveId" clId="{EA10F40D-1C54-4E27-B798-E1C34774536F}" dt="2022-11-14T00:19:40.448" v="460" actId="26606"/>
          <ac:cxnSpMkLst>
            <pc:docMk/>
            <pc:sldMk cId="3432366848" sldId="257"/>
            <ac:cxnSpMk id="24" creationId="{91B6081D-D3E8-4209-B85B-EB1C655A6272}"/>
          </ac:cxnSpMkLst>
        </pc:cxnChg>
        <pc:cxnChg chg="add del">
          <ac:chgData name="Ahmad Ammash" userId="16075ceaae9d185a" providerId="LiveId" clId="{EA10F40D-1C54-4E27-B798-E1C34774536F}" dt="2022-11-14T00:19:40.448" v="460" actId="26606"/>
          <ac:cxnSpMkLst>
            <pc:docMk/>
            <pc:sldMk cId="3432366848" sldId="257"/>
            <ac:cxnSpMk id="26" creationId="{28CA55E4-1295-45C8-BA05-5A9E705B749A}"/>
          </ac:cxnSpMkLst>
        </pc:cxnChg>
        <pc:cxnChg chg="add del">
          <ac:chgData name="Ahmad Ammash" userId="16075ceaae9d185a" providerId="LiveId" clId="{EA10F40D-1C54-4E27-B798-E1C34774536F}" dt="2022-11-14T00:19:40.448" v="460" actId="26606"/>
          <ac:cxnSpMkLst>
            <pc:docMk/>
            <pc:sldMk cId="3432366848" sldId="257"/>
            <ac:cxnSpMk id="28" creationId="{08C5794E-A9A1-4A23-AF68-C79A7822334C}"/>
          </ac:cxnSpMkLst>
        </pc:cxnChg>
        <pc:cxnChg chg="add del">
          <ac:chgData name="Ahmad Ammash" userId="16075ceaae9d185a" providerId="LiveId" clId="{EA10F40D-1C54-4E27-B798-E1C34774536F}" dt="2022-11-14T00:19:42.103" v="462" actId="26606"/>
          <ac:cxnSpMkLst>
            <pc:docMk/>
            <pc:sldMk cId="3432366848" sldId="257"/>
            <ac:cxnSpMk id="30" creationId="{50DA1EB8-87CF-4588-A1FD-4756F9A28F6B}"/>
          </ac:cxnSpMkLst>
        </pc:cxnChg>
        <pc:cxnChg chg="add del">
          <ac:chgData name="Ahmad Ammash" userId="16075ceaae9d185a" providerId="LiveId" clId="{EA10F40D-1C54-4E27-B798-E1C34774536F}" dt="2022-11-14T00:19:42.103" v="462" actId="26606"/>
          <ac:cxnSpMkLst>
            <pc:docMk/>
            <pc:sldMk cId="3432366848" sldId="257"/>
            <ac:cxnSpMk id="31" creationId="{D7A4E378-EA57-47B9-B1EB-58B998F6CFFB}"/>
          </ac:cxnSpMkLst>
        </pc:cxnChg>
        <pc:cxnChg chg="add del">
          <ac:chgData name="Ahmad Ammash" userId="16075ceaae9d185a" providerId="LiveId" clId="{EA10F40D-1C54-4E27-B798-E1C34774536F}" dt="2022-11-14T00:19:42.103" v="462" actId="26606"/>
          <ac:cxnSpMkLst>
            <pc:docMk/>
            <pc:sldMk cId="3432366848" sldId="257"/>
            <ac:cxnSpMk id="32" creationId="{D2B31ED6-76F0-425A-9A41-C947AEF9C145}"/>
          </ac:cxnSpMkLst>
        </pc:cxnChg>
      </pc:sldChg>
      <pc:sldChg chg="addSp delSp modSp new del mod setBg">
        <pc:chgData name="Ahmad Ammash" userId="16075ceaae9d185a" providerId="LiveId" clId="{EA10F40D-1C54-4E27-B798-E1C34774536F}" dt="2022-11-07T01:21:44.547" v="83" actId="47"/>
        <pc:sldMkLst>
          <pc:docMk/>
          <pc:sldMk cId="3837325018" sldId="257"/>
        </pc:sldMkLst>
        <pc:spChg chg="mod ord">
          <ac:chgData name="Ahmad Ammash" userId="16075ceaae9d185a" providerId="LiveId" clId="{EA10F40D-1C54-4E27-B798-E1C34774536F}" dt="2022-11-07T01:21:08.466" v="82" actId="26606"/>
          <ac:spMkLst>
            <pc:docMk/>
            <pc:sldMk cId="3837325018" sldId="257"/>
            <ac:spMk id="2" creationId="{836088C5-4DBA-34CC-3266-92E51324B072}"/>
          </ac:spMkLst>
        </pc:spChg>
        <pc:spChg chg="mod ord">
          <ac:chgData name="Ahmad Ammash" userId="16075ceaae9d185a" providerId="LiveId" clId="{EA10F40D-1C54-4E27-B798-E1C34774536F}" dt="2022-11-07T01:21:08.466" v="82" actId="26606"/>
          <ac:spMkLst>
            <pc:docMk/>
            <pc:sldMk cId="3837325018" sldId="257"/>
            <ac:spMk id="3" creationId="{7A1A0D6F-D5ED-9A54-4841-06DD8862AE50}"/>
          </ac:spMkLst>
        </pc:spChg>
        <pc:picChg chg="add del mod">
          <ac:chgData name="Ahmad Ammash" userId="16075ceaae9d185a" providerId="LiveId" clId="{EA10F40D-1C54-4E27-B798-E1C34774536F}" dt="2022-11-07T01:20:45.646" v="68" actId="931"/>
          <ac:picMkLst>
            <pc:docMk/>
            <pc:sldMk cId="3837325018" sldId="257"/>
            <ac:picMk id="5" creationId="{586323D5-D109-6E07-0054-58FBA5A0741D}"/>
          </ac:picMkLst>
        </pc:picChg>
        <pc:picChg chg="add del mod">
          <ac:chgData name="Ahmad Ammash" userId="16075ceaae9d185a" providerId="LiveId" clId="{EA10F40D-1C54-4E27-B798-E1C34774536F}" dt="2022-11-07T01:20:45.646" v="68" actId="931"/>
          <ac:picMkLst>
            <pc:docMk/>
            <pc:sldMk cId="3837325018" sldId="257"/>
            <ac:picMk id="7" creationId="{0303102E-C8C0-72C0-7D69-D1C11069FC22}"/>
          </ac:picMkLst>
        </pc:picChg>
        <pc:picChg chg="add del mod">
          <ac:chgData name="Ahmad Ammash" userId="16075ceaae9d185a" providerId="LiveId" clId="{EA10F40D-1C54-4E27-B798-E1C34774536F}" dt="2022-11-07T01:20:45.646" v="68" actId="931"/>
          <ac:picMkLst>
            <pc:docMk/>
            <pc:sldMk cId="3837325018" sldId="257"/>
            <ac:picMk id="9" creationId="{036C2BDD-67DC-C096-3615-FE7CC14ABCB4}"/>
          </ac:picMkLst>
        </pc:picChg>
        <pc:picChg chg="add del mod">
          <ac:chgData name="Ahmad Ammash" userId="16075ceaae9d185a" providerId="LiveId" clId="{EA10F40D-1C54-4E27-B798-E1C34774536F}" dt="2022-11-07T01:20:45.646" v="68" actId="931"/>
          <ac:picMkLst>
            <pc:docMk/>
            <pc:sldMk cId="3837325018" sldId="257"/>
            <ac:picMk id="11" creationId="{504A48F4-B7E9-7AE3-E0C5-B9599181F068}"/>
          </ac:picMkLst>
        </pc:picChg>
        <pc:picChg chg="add del mod">
          <ac:chgData name="Ahmad Ammash" userId="16075ceaae9d185a" providerId="LiveId" clId="{EA10F40D-1C54-4E27-B798-E1C34774536F}" dt="2022-11-07T01:20:45.646" v="68" actId="931"/>
          <ac:picMkLst>
            <pc:docMk/>
            <pc:sldMk cId="3837325018" sldId="257"/>
            <ac:picMk id="13" creationId="{0413D691-8AB6-BCC3-B792-37EA7D3528A8}"/>
          </ac:picMkLst>
        </pc:picChg>
        <pc:picChg chg="add del mod">
          <ac:chgData name="Ahmad Ammash" userId="16075ceaae9d185a" providerId="LiveId" clId="{EA10F40D-1C54-4E27-B798-E1C34774536F}" dt="2022-11-07T01:20:45.646" v="68" actId="931"/>
          <ac:picMkLst>
            <pc:docMk/>
            <pc:sldMk cId="3837325018" sldId="257"/>
            <ac:picMk id="15" creationId="{5D0752BF-2123-09E0-AF57-4D00BE463B30}"/>
          </ac:picMkLst>
        </pc:picChg>
        <pc:picChg chg="add del mod">
          <ac:chgData name="Ahmad Ammash" userId="16075ceaae9d185a" providerId="LiveId" clId="{EA10F40D-1C54-4E27-B798-E1C34774536F}" dt="2022-11-07T01:20:45.646" v="68" actId="931"/>
          <ac:picMkLst>
            <pc:docMk/>
            <pc:sldMk cId="3837325018" sldId="257"/>
            <ac:picMk id="17" creationId="{A56A389E-8154-8529-528F-3519AD95234D}"/>
          </ac:picMkLst>
        </pc:picChg>
        <pc:picChg chg="add del mod">
          <ac:chgData name="Ahmad Ammash" userId="16075ceaae9d185a" providerId="LiveId" clId="{EA10F40D-1C54-4E27-B798-E1C34774536F}" dt="2022-11-07T01:20:45.646" v="68" actId="931"/>
          <ac:picMkLst>
            <pc:docMk/>
            <pc:sldMk cId="3837325018" sldId="257"/>
            <ac:picMk id="19" creationId="{8ADECCE1-C853-9098-16CD-DCBB5BD55F4B}"/>
          </ac:picMkLst>
        </pc:picChg>
        <pc:picChg chg="add del mod">
          <ac:chgData name="Ahmad Ammash" userId="16075ceaae9d185a" providerId="LiveId" clId="{EA10F40D-1C54-4E27-B798-E1C34774536F}" dt="2022-11-07T01:20:45.646" v="68" actId="931"/>
          <ac:picMkLst>
            <pc:docMk/>
            <pc:sldMk cId="3837325018" sldId="257"/>
            <ac:picMk id="21" creationId="{62B99370-EF1B-447F-47E3-163D8F4E2302}"/>
          </ac:picMkLst>
        </pc:picChg>
        <pc:picChg chg="add del mod">
          <ac:chgData name="Ahmad Ammash" userId="16075ceaae9d185a" providerId="LiveId" clId="{EA10F40D-1C54-4E27-B798-E1C34774536F}" dt="2022-11-07T01:20:45.646" v="68" actId="931"/>
          <ac:picMkLst>
            <pc:docMk/>
            <pc:sldMk cId="3837325018" sldId="257"/>
            <ac:picMk id="23" creationId="{8BCB4FBE-DA27-0679-ADA9-E7B190A96C44}"/>
          </ac:picMkLst>
        </pc:picChg>
        <pc:picChg chg="add del mod">
          <ac:chgData name="Ahmad Ammash" userId="16075ceaae9d185a" providerId="LiveId" clId="{EA10F40D-1C54-4E27-B798-E1C34774536F}" dt="2022-11-07T01:20:45.646" v="68" actId="931"/>
          <ac:picMkLst>
            <pc:docMk/>
            <pc:sldMk cId="3837325018" sldId="257"/>
            <ac:picMk id="25" creationId="{F4182B4F-2EC9-D75C-CB31-F1E804DB274F}"/>
          </ac:picMkLst>
        </pc:picChg>
        <pc:picChg chg="add del mod">
          <ac:chgData name="Ahmad Ammash" userId="16075ceaae9d185a" providerId="LiveId" clId="{EA10F40D-1C54-4E27-B798-E1C34774536F}" dt="2022-11-07T01:20:45.646" v="68" actId="931"/>
          <ac:picMkLst>
            <pc:docMk/>
            <pc:sldMk cId="3837325018" sldId="257"/>
            <ac:picMk id="27" creationId="{C619EFF7-4031-2168-2BFC-3FDECBB656CF}"/>
          </ac:picMkLst>
        </pc:picChg>
        <pc:picChg chg="add del mod">
          <ac:chgData name="Ahmad Ammash" userId="16075ceaae9d185a" providerId="LiveId" clId="{EA10F40D-1C54-4E27-B798-E1C34774536F}" dt="2022-11-07T01:20:45.646" v="68" actId="931"/>
          <ac:picMkLst>
            <pc:docMk/>
            <pc:sldMk cId="3837325018" sldId="257"/>
            <ac:picMk id="29" creationId="{86D7F60B-488D-6A57-E9E8-82A9CC5C6A61}"/>
          </ac:picMkLst>
        </pc:picChg>
        <pc:picChg chg="add mod ord">
          <ac:chgData name="Ahmad Ammash" userId="16075ceaae9d185a" providerId="LiveId" clId="{EA10F40D-1C54-4E27-B798-E1C34774536F}" dt="2022-11-07T01:21:08.466" v="82" actId="26606"/>
          <ac:picMkLst>
            <pc:docMk/>
            <pc:sldMk cId="3837325018" sldId="257"/>
            <ac:picMk id="31" creationId="{E76C27FC-E6C5-8023-689B-44BD0343B7AA}"/>
          </ac:picMkLst>
        </pc:picChg>
        <pc:picChg chg="add mod">
          <ac:chgData name="Ahmad Ammash" userId="16075ceaae9d185a" providerId="LiveId" clId="{EA10F40D-1C54-4E27-B798-E1C34774536F}" dt="2022-11-07T01:21:08.466" v="82" actId="26606"/>
          <ac:picMkLst>
            <pc:docMk/>
            <pc:sldMk cId="3837325018" sldId="257"/>
            <ac:picMk id="33" creationId="{ED418FD6-308C-1236-5FE7-FB9A86442F4E}"/>
          </ac:picMkLst>
        </pc:picChg>
        <pc:picChg chg="add mod ord">
          <ac:chgData name="Ahmad Ammash" userId="16075ceaae9d185a" providerId="LiveId" clId="{EA10F40D-1C54-4E27-B798-E1C34774536F}" dt="2022-11-07T01:21:08.466" v="82" actId="26606"/>
          <ac:picMkLst>
            <pc:docMk/>
            <pc:sldMk cId="3837325018" sldId="257"/>
            <ac:picMk id="35" creationId="{983AB183-E3C0-74C2-A2CD-E08E3B5FF9D6}"/>
          </ac:picMkLst>
        </pc:picChg>
        <pc:picChg chg="add mod">
          <ac:chgData name="Ahmad Ammash" userId="16075ceaae9d185a" providerId="LiveId" clId="{EA10F40D-1C54-4E27-B798-E1C34774536F}" dt="2022-11-07T01:21:08.466" v="82" actId="26606"/>
          <ac:picMkLst>
            <pc:docMk/>
            <pc:sldMk cId="3837325018" sldId="257"/>
            <ac:picMk id="37" creationId="{ECCCD424-5F1F-F7E8-2E43-10019FDCCB2C}"/>
          </ac:picMkLst>
        </pc:picChg>
        <pc:picChg chg="add mod ord">
          <ac:chgData name="Ahmad Ammash" userId="16075ceaae9d185a" providerId="LiveId" clId="{EA10F40D-1C54-4E27-B798-E1C34774536F}" dt="2022-11-07T01:21:08.466" v="82" actId="26606"/>
          <ac:picMkLst>
            <pc:docMk/>
            <pc:sldMk cId="3837325018" sldId="257"/>
            <ac:picMk id="39" creationId="{EE4534FC-86FD-F04A-D53D-71BACAB2C3AD}"/>
          </ac:picMkLst>
        </pc:picChg>
        <pc:picChg chg="add mod ord">
          <ac:chgData name="Ahmad Ammash" userId="16075ceaae9d185a" providerId="LiveId" clId="{EA10F40D-1C54-4E27-B798-E1C34774536F}" dt="2022-11-07T01:21:08.466" v="82" actId="26606"/>
          <ac:picMkLst>
            <pc:docMk/>
            <pc:sldMk cId="3837325018" sldId="257"/>
            <ac:picMk id="41" creationId="{7F51719D-4DB3-BDF3-2796-0F966C0247EA}"/>
          </ac:picMkLst>
        </pc:picChg>
      </pc:sldChg>
      <pc:sldChg chg="new del">
        <pc:chgData name="Ahmad Ammash" userId="16075ceaae9d185a" providerId="LiveId" clId="{EA10F40D-1C54-4E27-B798-E1C34774536F}" dt="2022-11-07T01:21:45.509" v="84" actId="47"/>
        <pc:sldMkLst>
          <pc:docMk/>
          <pc:sldMk cId="736419112" sldId="258"/>
        </pc:sldMkLst>
      </pc:sldChg>
      <pc:sldChg chg="addSp delSp modSp new mod ord setBg">
        <pc:chgData name="Ahmad Ammash" userId="16075ceaae9d185a" providerId="LiveId" clId="{EA10F40D-1C54-4E27-B798-E1C34774536F}" dt="2022-11-14T01:16:41.691" v="4810" actId="20577"/>
        <pc:sldMkLst>
          <pc:docMk/>
          <pc:sldMk cId="1286906485" sldId="258"/>
        </pc:sldMkLst>
        <pc:spChg chg="mod ord">
          <ac:chgData name="Ahmad Ammash" userId="16075ceaae9d185a" providerId="LiveId" clId="{EA10F40D-1C54-4E27-B798-E1C34774536F}" dt="2022-11-14T00:06:06.373" v="394" actId="26606"/>
          <ac:spMkLst>
            <pc:docMk/>
            <pc:sldMk cId="1286906485" sldId="258"/>
            <ac:spMk id="2" creationId="{11709B18-2382-D98C-16BD-24591FA775B4}"/>
          </ac:spMkLst>
        </pc:spChg>
        <pc:spChg chg="mod ord">
          <ac:chgData name="Ahmad Ammash" userId="16075ceaae9d185a" providerId="LiveId" clId="{EA10F40D-1C54-4E27-B798-E1C34774536F}" dt="2022-11-14T01:16:41.691" v="4810" actId="20577"/>
          <ac:spMkLst>
            <pc:docMk/>
            <pc:sldMk cId="1286906485" sldId="258"/>
            <ac:spMk id="3" creationId="{7CE0131C-93B9-59BA-A127-9A9DFC503D24}"/>
          </ac:spMkLst>
        </pc:spChg>
        <pc:spChg chg="add del">
          <ac:chgData name="Ahmad Ammash" userId="16075ceaae9d185a" providerId="LiveId" clId="{EA10F40D-1C54-4E27-B798-E1C34774536F}" dt="2022-11-14T00:04:11.277" v="322" actId="26606"/>
          <ac:spMkLst>
            <pc:docMk/>
            <pc:sldMk cId="1286906485" sldId="258"/>
            <ac:spMk id="11" creationId="{42A4FC2C-047E-45A5-965D-8E1E3BF09BC6}"/>
          </ac:spMkLst>
        </pc:spChg>
        <pc:spChg chg="add del">
          <ac:chgData name="Ahmad Ammash" userId="16075ceaae9d185a" providerId="LiveId" clId="{EA10F40D-1C54-4E27-B798-E1C34774536F}" dt="2022-11-14T00:04:16.294" v="324" actId="26606"/>
          <ac:spMkLst>
            <pc:docMk/>
            <pc:sldMk cId="1286906485" sldId="258"/>
            <ac:spMk id="13" creationId="{C96C8BAF-68F3-4B78-B238-35DF5D86560D}"/>
          </ac:spMkLst>
        </pc:spChg>
        <pc:spChg chg="add del">
          <ac:chgData name="Ahmad Ammash" userId="16075ceaae9d185a" providerId="LiveId" clId="{EA10F40D-1C54-4E27-B798-E1C34774536F}" dt="2022-11-14T00:04:20.256" v="326" actId="26606"/>
          <ac:spMkLst>
            <pc:docMk/>
            <pc:sldMk cId="1286906485" sldId="258"/>
            <ac:spMk id="28" creationId="{9527FCEA-6143-4C5E-8C45-8AC9237ADE89}"/>
          </ac:spMkLst>
        </pc:spChg>
        <pc:spChg chg="add del">
          <ac:chgData name="Ahmad Ammash" userId="16075ceaae9d185a" providerId="LiveId" clId="{EA10F40D-1C54-4E27-B798-E1C34774536F}" dt="2022-11-14T00:04:20.256" v="326" actId="26606"/>
          <ac:spMkLst>
            <pc:docMk/>
            <pc:sldMk cId="1286906485" sldId="258"/>
            <ac:spMk id="29" creationId="{1A9F23AD-7A55-49F3-A3EC-743F47F36B0E}"/>
          </ac:spMkLst>
        </pc:spChg>
        <pc:spChg chg="add del">
          <ac:chgData name="Ahmad Ammash" userId="16075ceaae9d185a" providerId="LiveId" clId="{EA10F40D-1C54-4E27-B798-E1C34774536F}" dt="2022-11-14T00:04:20.256" v="326" actId="26606"/>
          <ac:spMkLst>
            <pc:docMk/>
            <pc:sldMk cId="1286906485" sldId="258"/>
            <ac:spMk id="30" creationId="{D7D9F91F-72C9-4DB9-ABD0-A8180D8262D5}"/>
          </ac:spMkLst>
        </pc:spChg>
        <pc:spChg chg="add del">
          <ac:chgData name="Ahmad Ammash" userId="16075ceaae9d185a" providerId="LiveId" clId="{EA10F40D-1C54-4E27-B798-E1C34774536F}" dt="2022-11-14T00:04:20.256" v="326" actId="26606"/>
          <ac:spMkLst>
            <pc:docMk/>
            <pc:sldMk cId="1286906485" sldId="258"/>
            <ac:spMk id="31" creationId="{BE016956-CE9F-4946-8834-A8BC3529D0F6}"/>
          </ac:spMkLst>
        </pc:spChg>
        <pc:spChg chg="add del">
          <ac:chgData name="Ahmad Ammash" userId="16075ceaae9d185a" providerId="LiveId" clId="{EA10F40D-1C54-4E27-B798-E1C34774536F}" dt="2022-11-14T00:04:44.834" v="338" actId="26606"/>
          <ac:spMkLst>
            <pc:docMk/>
            <pc:sldMk cId="1286906485" sldId="258"/>
            <ac:spMk id="33" creationId="{FABB624F-BF77-4AE1-B71D-2D681D4731B8}"/>
          </ac:spMkLst>
        </pc:spChg>
        <pc:spChg chg="add del">
          <ac:chgData name="Ahmad Ammash" userId="16075ceaae9d185a" providerId="LiveId" clId="{EA10F40D-1C54-4E27-B798-E1C34774536F}" dt="2022-11-14T00:05:23.399" v="368" actId="26606"/>
          <ac:spMkLst>
            <pc:docMk/>
            <pc:sldMk cId="1286906485" sldId="258"/>
            <ac:spMk id="34" creationId="{AA3CC463-F933-4AC4-86E1-5AC14B0C3163}"/>
          </ac:spMkLst>
        </pc:spChg>
        <pc:spChg chg="add del">
          <ac:chgData name="Ahmad Ammash" userId="16075ceaae9d185a" providerId="LiveId" clId="{EA10F40D-1C54-4E27-B798-E1C34774536F}" dt="2022-11-14T00:05:16.992" v="364" actId="26606"/>
          <ac:spMkLst>
            <pc:docMk/>
            <pc:sldMk cId="1286906485" sldId="258"/>
            <ac:spMk id="37" creationId="{262ABC4B-37D8-4218-BDD8-6DF6A00C0C80}"/>
          </ac:spMkLst>
        </pc:spChg>
        <pc:spChg chg="add del">
          <ac:chgData name="Ahmad Ammash" userId="16075ceaae9d185a" providerId="LiveId" clId="{EA10F40D-1C54-4E27-B798-E1C34774536F}" dt="2022-11-14T00:05:23.399" v="368" actId="26606"/>
          <ac:spMkLst>
            <pc:docMk/>
            <pc:sldMk cId="1286906485" sldId="258"/>
            <ac:spMk id="39" creationId="{6025D2DB-A12A-44DB-B00E-F4D622329EDD}"/>
          </ac:spMkLst>
        </pc:spChg>
        <pc:spChg chg="add del">
          <ac:chgData name="Ahmad Ammash" userId="16075ceaae9d185a" providerId="LiveId" clId="{EA10F40D-1C54-4E27-B798-E1C34774536F}" dt="2022-11-14T00:05:23.399" v="368" actId="26606"/>
          <ac:spMkLst>
            <pc:docMk/>
            <pc:sldMk cId="1286906485" sldId="258"/>
            <ac:spMk id="41" creationId="{CE7E7877-F64E-4EEA-B778-138031EFF874}"/>
          </ac:spMkLst>
        </pc:spChg>
        <pc:spChg chg="add del">
          <ac:chgData name="Ahmad Ammash" userId="16075ceaae9d185a" providerId="LiveId" clId="{EA10F40D-1C54-4E27-B798-E1C34774536F}" dt="2022-11-14T00:06:06.369" v="393" actId="26606"/>
          <ac:spMkLst>
            <pc:docMk/>
            <pc:sldMk cId="1286906485" sldId="258"/>
            <ac:spMk id="42" creationId="{2F19B711-C590-44D1-9AA8-9F143B0ED58A}"/>
          </ac:spMkLst>
        </pc:spChg>
        <pc:spChg chg="add del">
          <ac:chgData name="Ahmad Ammash" userId="16075ceaae9d185a" providerId="LiveId" clId="{EA10F40D-1C54-4E27-B798-E1C34774536F}" dt="2022-11-14T00:05:23.399" v="368" actId="26606"/>
          <ac:spMkLst>
            <pc:docMk/>
            <pc:sldMk cId="1286906485" sldId="258"/>
            <ac:spMk id="43" creationId="{7DD6C4F3-70FD-4F13-919C-702EE4886499}"/>
          </ac:spMkLst>
        </pc:spChg>
        <pc:spChg chg="add del">
          <ac:chgData name="Ahmad Ammash" userId="16075ceaae9d185a" providerId="LiveId" clId="{EA10F40D-1C54-4E27-B798-E1C34774536F}" dt="2022-11-14T00:06:06.369" v="393" actId="26606"/>
          <ac:spMkLst>
            <pc:docMk/>
            <pc:sldMk cId="1286906485" sldId="258"/>
            <ac:spMk id="44" creationId="{7A5D17DF-AD65-402C-A95C-F13C770C9FCD}"/>
          </ac:spMkLst>
        </pc:spChg>
        <pc:spChg chg="add del">
          <ac:chgData name="Ahmad Ammash" userId="16075ceaae9d185a" providerId="LiveId" clId="{EA10F40D-1C54-4E27-B798-E1C34774536F}" dt="2022-11-14T00:06:06.369" v="393" actId="26606"/>
          <ac:spMkLst>
            <pc:docMk/>
            <pc:sldMk cId="1286906485" sldId="258"/>
            <ac:spMk id="47" creationId="{C0C79CF2-6A1C-4636-84CE-ABB2BE191D23}"/>
          </ac:spMkLst>
        </pc:spChg>
        <pc:spChg chg="add del">
          <ac:chgData name="Ahmad Ammash" userId="16075ceaae9d185a" providerId="LiveId" clId="{EA10F40D-1C54-4E27-B798-E1C34774536F}" dt="2022-11-14T00:05:47.663" v="380" actId="26606"/>
          <ac:spMkLst>
            <pc:docMk/>
            <pc:sldMk cId="1286906485" sldId="258"/>
            <ac:spMk id="48" creationId="{2F19B711-C590-44D1-9AA8-9F143B0ED58A}"/>
          </ac:spMkLst>
        </pc:spChg>
        <pc:spChg chg="add del">
          <ac:chgData name="Ahmad Ammash" userId="16075ceaae9d185a" providerId="LiveId" clId="{EA10F40D-1C54-4E27-B798-E1C34774536F}" dt="2022-11-14T00:05:47.663" v="380" actId="26606"/>
          <ac:spMkLst>
            <pc:docMk/>
            <pc:sldMk cId="1286906485" sldId="258"/>
            <ac:spMk id="49" creationId="{C0C79CF2-6A1C-4636-84CE-ABB2BE191D23}"/>
          </ac:spMkLst>
        </pc:spChg>
        <pc:spChg chg="add del">
          <ac:chgData name="Ahmad Ammash" userId="16075ceaae9d185a" providerId="LiveId" clId="{EA10F40D-1C54-4E27-B798-E1C34774536F}" dt="2022-11-14T00:05:47.663" v="380" actId="26606"/>
          <ac:spMkLst>
            <pc:docMk/>
            <pc:sldMk cId="1286906485" sldId="258"/>
            <ac:spMk id="50" creationId="{7A5D17DF-AD65-402C-A95C-F13C770C9FCD}"/>
          </ac:spMkLst>
        </pc:spChg>
        <pc:spChg chg="add del">
          <ac:chgData name="Ahmad Ammash" userId="16075ceaae9d185a" providerId="LiveId" clId="{EA10F40D-1C54-4E27-B798-E1C34774536F}" dt="2022-11-14T00:05:37.348" v="374" actId="26606"/>
          <ac:spMkLst>
            <pc:docMk/>
            <pc:sldMk cId="1286906485" sldId="258"/>
            <ac:spMk id="51" creationId="{A9F529C3-C941-49FD-8C67-82F134F64BDB}"/>
          </ac:spMkLst>
        </pc:spChg>
        <pc:spChg chg="add del">
          <ac:chgData name="Ahmad Ammash" userId="16075ceaae9d185a" providerId="LiveId" clId="{EA10F40D-1C54-4E27-B798-E1C34774536F}" dt="2022-11-14T00:05:37.348" v="374" actId="26606"/>
          <ac:spMkLst>
            <pc:docMk/>
            <pc:sldMk cId="1286906485" sldId="258"/>
            <ac:spMk id="53" creationId="{20586029-32A0-47E5-9AEC-AE3ABA6B94D0}"/>
          </ac:spMkLst>
        </pc:spChg>
        <pc:grpChg chg="add del">
          <ac:chgData name="Ahmad Ammash" userId="16075ceaae9d185a" providerId="LiveId" clId="{EA10F40D-1C54-4E27-B798-E1C34774536F}" dt="2022-11-14T00:04:16.294" v="324" actId="26606"/>
          <ac:grpSpMkLst>
            <pc:docMk/>
            <pc:sldMk cId="1286906485" sldId="258"/>
            <ac:grpSpMk id="15" creationId="{4F4CD6D0-5A87-4BA2-A13A-0E40511C3CFA}"/>
          </ac:grpSpMkLst>
        </pc:grpChg>
        <pc:grpChg chg="add del">
          <ac:chgData name="Ahmad Ammash" userId="16075ceaae9d185a" providerId="LiveId" clId="{EA10F40D-1C54-4E27-B798-E1C34774536F}" dt="2022-11-14T00:04:16.294" v="324" actId="26606"/>
          <ac:grpSpMkLst>
            <pc:docMk/>
            <pc:sldMk cId="1286906485" sldId="258"/>
            <ac:grpSpMk id="20" creationId="{E9537076-EF48-4F72-9164-FD8260D550AC}"/>
          </ac:grpSpMkLst>
        </pc:grpChg>
        <pc:grpChg chg="add del">
          <ac:chgData name="Ahmad Ammash" userId="16075ceaae9d185a" providerId="LiveId" clId="{EA10F40D-1C54-4E27-B798-E1C34774536F}" dt="2022-11-14T00:04:16.294" v="324" actId="26606"/>
          <ac:grpSpMkLst>
            <pc:docMk/>
            <pc:sldMk cId="1286906485" sldId="258"/>
            <ac:grpSpMk id="24" creationId="{6EFC3492-86BD-4D75-B5B4-C2DBFE0BD106}"/>
          </ac:grpSpMkLst>
        </pc:grpChg>
        <pc:picChg chg="add del mod ord modCrop">
          <ac:chgData name="Ahmad Ammash" userId="16075ceaae9d185a" providerId="LiveId" clId="{EA10F40D-1C54-4E27-B798-E1C34774536F}" dt="2022-11-14T00:04:55.831" v="353" actId="478"/>
          <ac:picMkLst>
            <pc:docMk/>
            <pc:sldMk cId="1286906485" sldId="258"/>
            <ac:picMk id="5" creationId="{1965E627-BA24-E0EB-34FA-4808D6E4350A}"/>
          </ac:picMkLst>
        </pc:picChg>
        <pc:picChg chg="add del mod ord modCrop">
          <ac:chgData name="Ahmad Ammash" userId="16075ceaae9d185a" providerId="LiveId" clId="{EA10F40D-1C54-4E27-B798-E1C34774536F}" dt="2022-11-14T00:04:57.284" v="355" actId="478"/>
          <ac:picMkLst>
            <pc:docMk/>
            <pc:sldMk cId="1286906485" sldId="258"/>
            <ac:picMk id="7" creationId="{F3C05FED-A43E-0ACA-9FAE-BEAE8209A1BF}"/>
          </ac:picMkLst>
        </pc:picChg>
        <pc:picChg chg="add del mod ord modCrop">
          <ac:chgData name="Ahmad Ammash" userId="16075ceaae9d185a" providerId="LiveId" clId="{EA10F40D-1C54-4E27-B798-E1C34774536F}" dt="2022-11-14T00:04:53.240" v="348" actId="931"/>
          <ac:picMkLst>
            <pc:docMk/>
            <pc:sldMk cId="1286906485" sldId="258"/>
            <ac:picMk id="9" creationId="{A61747CD-5B1E-47E0-647F-E8A21D701A47}"/>
          </ac:picMkLst>
        </pc:picChg>
        <pc:picChg chg="add del mod ord">
          <ac:chgData name="Ahmad Ammash" userId="16075ceaae9d185a" providerId="LiveId" clId="{EA10F40D-1C54-4E27-B798-E1C34774536F}" dt="2022-11-14T00:05:51.219" v="383" actId="478"/>
          <ac:picMkLst>
            <pc:docMk/>
            <pc:sldMk cId="1286906485" sldId="258"/>
            <ac:picMk id="12" creationId="{5BD5483B-C938-CB38-6AB2-FD354FF67CC0}"/>
          </ac:picMkLst>
        </pc:picChg>
        <pc:picChg chg="add del mod ord">
          <ac:chgData name="Ahmad Ammash" userId="16075ceaae9d185a" providerId="LiveId" clId="{EA10F40D-1C54-4E27-B798-E1C34774536F}" dt="2022-11-14T00:05:55.761" v="386" actId="478"/>
          <ac:picMkLst>
            <pc:docMk/>
            <pc:sldMk cId="1286906485" sldId="258"/>
            <ac:picMk id="23" creationId="{3377D309-B53E-E5D2-79F7-F62FC070EE70}"/>
          </ac:picMkLst>
        </pc:picChg>
        <pc:picChg chg="add del mod ord">
          <ac:chgData name="Ahmad Ammash" userId="16075ceaae9d185a" providerId="LiveId" clId="{EA10F40D-1C54-4E27-B798-E1C34774536F}" dt="2022-11-14T00:05:54.682" v="384" actId="478"/>
          <ac:picMkLst>
            <pc:docMk/>
            <pc:sldMk cId="1286906485" sldId="258"/>
            <ac:picMk id="32" creationId="{38E919DD-7808-B6CC-0D38-1225A5C18DE3}"/>
          </ac:picMkLst>
        </pc:picChg>
        <pc:picChg chg="add mod ord">
          <ac:chgData name="Ahmad Ammash" userId="16075ceaae9d185a" providerId="LiveId" clId="{EA10F40D-1C54-4E27-B798-E1C34774536F}" dt="2022-11-14T00:06:21.507" v="399" actId="14100"/>
          <ac:picMkLst>
            <pc:docMk/>
            <pc:sldMk cId="1286906485" sldId="258"/>
            <ac:picMk id="36" creationId="{8A79CE60-8028-C5B8-C41C-79EA0DFA0E42}"/>
          </ac:picMkLst>
        </pc:picChg>
        <pc:picChg chg="add mod ord">
          <ac:chgData name="Ahmad Ammash" userId="16075ceaae9d185a" providerId="LiveId" clId="{EA10F40D-1C54-4E27-B798-E1C34774536F}" dt="2022-11-14T00:06:14.275" v="396" actId="1076"/>
          <ac:picMkLst>
            <pc:docMk/>
            <pc:sldMk cId="1286906485" sldId="258"/>
            <ac:picMk id="40" creationId="{706769F7-B407-F734-107D-E60B1B62619E}"/>
          </ac:picMkLst>
        </pc:picChg>
        <pc:cxnChg chg="add del">
          <ac:chgData name="Ahmad Ammash" userId="16075ceaae9d185a" providerId="LiveId" clId="{EA10F40D-1C54-4E27-B798-E1C34774536F}" dt="2022-11-14T00:03:58.483" v="318" actId="26606"/>
          <ac:cxnSpMkLst>
            <pc:docMk/>
            <pc:sldMk cId="1286906485" sldId="258"/>
            <ac:cxnSpMk id="14" creationId="{DCD67800-37AC-4E14-89B0-F79DCB3FB86D}"/>
          </ac:cxnSpMkLst>
        </pc:cxnChg>
        <pc:cxnChg chg="add del">
          <ac:chgData name="Ahmad Ammash" userId="16075ceaae9d185a" providerId="LiveId" clId="{EA10F40D-1C54-4E27-B798-E1C34774536F}" dt="2022-11-14T00:03:58.483" v="318" actId="26606"/>
          <ac:cxnSpMkLst>
            <pc:docMk/>
            <pc:sldMk cId="1286906485" sldId="258"/>
            <ac:cxnSpMk id="16" creationId="{20F1788F-A5AE-4188-8274-F7F2E3833ECD}"/>
          </ac:cxnSpMkLst>
        </pc:cxnChg>
        <pc:cxnChg chg="add del">
          <ac:chgData name="Ahmad Ammash" userId="16075ceaae9d185a" providerId="LiveId" clId="{EA10F40D-1C54-4E27-B798-E1C34774536F}" dt="2022-11-14T00:05:49.133" v="382" actId="26606"/>
          <ac:cxnSpMkLst>
            <pc:docMk/>
            <pc:sldMk cId="1286906485" sldId="258"/>
            <ac:cxnSpMk id="45" creationId="{DCD67800-37AC-4E14-89B0-F79DCB3FB86D}"/>
          </ac:cxnSpMkLst>
        </pc:cxnChg>
        <pc:cxnChg chg="add del">
          <ac:chgData name="Ahmad Ammash" userId="16075ceaae9d185a" providerId="LiveId" clId="{EA10F40D-1C54-4E27-B798-E1C34774536F}" dt="2022-11-14T00:05:49.133" v="382" actId="26606"/>
          <ac:cxnSpMkLst>
            <pc:docMk/>
            <pc:sldMk cId="1286906485" sldId="258"/>
            <ac:cxnSpMk id="46" creationId="{20F1788F-A5AE-4188-8274-F7F2E3833ECD}"/>
          </ac:cxnSpMkLst>
        </pc:cxnChg>
        <pc:cxnChg chg="add del">
          <ac:chgData name="Ahmad Ammash" userId="16075ceaae9d185a" providerId="LiveId" clId="{EA10F40D-1C54-4E27-B798-E1C34774536F}" dt="2022-11-14T00:05:37.348" v="374" actId="26606"/>
          <ac:cxnSpMkLst>
            <pc:docMk/>
            <pc:sldMk cId="1286906485" sldId="258"/>
            <ac:cxnSpMk id="55" creationId="{8C730EAB-A532-4295-A302-FB4B90DB9F5E}"/>
          </ac:cxnSpMkLst>
        </pc:cxnChg>
      </pc:sldChg>
      <pc:sldChg chg="addSp modSp new del mod setBg">
        <pc:chgData name="Ahmad Ammash" userId="16075ceaae9d185a" providerId="LiveId" clId="{EA10F40D-1C54-4E27-B798-E1C34774536F}" dt="2022-11-07T01:19:14.072" v="32" actId="47"/>
        <pc:sldMkLst>
          <pc:docMk/>
          <pc:sldMk cId="3745076612" sldId="258"/>
        </pc:sldMkLst>
        <pc:spChg chg="mod ord">
          <ac:chgData name="Ahmad Ammash" userId="16075ceaae9d185a" providerId="LiveId" clId="{EA10F40D-1C54-4E27-B798-E1C34774536F}" dt="2022-11-07T00:34:08.028" v="30" actId="26606"/>
          <ac:spMkLst>
            <pc:docMk/>
            <pc:sldMk cId="3745076612" sldId="258"/>
            <ac:spMk id="2" creationId="{125D8033-D00B-4502-51D8-6A5E7BAEC36C}"/>
          </ac:spMkLst>
        </pc:spChg>
        <pc:spChg chg="mod ord">
          <ac:chgData name="Ahmad Ammash" userId="16075ceaae9d185a" providerId="LiveId" clId="{EA10F40D-1C54-4E27-B798-E1C34774536F}" dt="2022-11-07T00:34:08.028" v="30" actId="26606"/>
          <ac:spMkLst>
            <pc:docMk/>
            <pc:sldMk cId="3745076612" sldId="258"/>
            <ac:spMk id="3" creationId="{42C3B69F-A86E-D858-1337-C0BD8A11C58B}"/>
          </ac:spMkLst>
        </pc:spChg>
        <pc:picChg chg="add mod ord">
          <ac:chgData name="Ahmad Ammash" userId="16075ceaae9d185a" providerId="LiveId" clId="{EA10F40D-1C54-4E27-B798-E1C34774536F}" dt="2022-11-07T00:34:08.028" v="30" actId="26606"/>
          <ac:picMkLst>
            <pc:docMk/>
            <pc:sldMk cId="3745076612" sldId="258"/>
            <ac:picMk id="5" creationId="{A780C882-3226-B40E-54FF-CE4FEE98A5EC}"/>
          </ac:picMkLst>
        </pc:picChg>
        <pc:picChg chg="add mod ord">
          <ac:chgData name="Ahmad Ammash" userId="16075ceaae9d185a" providerId="LiveId" clId="{EA10F40D-1C54-4E27-B798-E1C34774536F}" dt="2022-11-07T00:34:08.028" v="30" actId="26606"/>
          <ac:picMkLst>
            <pc:docMk/>
            <pc:sldMk cId="3745076612" sldId="258"/>
            <ac:picMk id="7" creationId="{08B4C1B3-9A47-8AAD-14E0-FE6F07700C7B}"/>
          </ac:picMkLst>
        </pc:picChg>
        <pc:picChg chg="add mod ord">
          <ac:chgData name="Ahmad Ammash" userId="16075ceaae9d185a" providerId="LiveId" clId="{EA10F40D-1C54-4E27-B798-E1C34774536F}" dt="2022-11-07T00:34:08.028" v="30" actId="26606"/>
          <ac:picMkLst>
            <pc:docMk/>
            <pc:sldMk cId="3745076612" sldId="258"/>
            <ac:picMk id="9" creationId="{6EC735F5-D8F9-D977-AB46-96DA82E66321}"/>
          </ac:picMkLst>
        </pc:picChg>
        <pc:picChg chg="add mod ord">
          <ac:chgData name="Ahmad Ammash" userId="16075ceaae9d185a" providerId="LiveId" clId="{EA10F40D-1C54-4E27-B798-E1C34774536F}" dt="2022-11-07T00:34:08.028" v="30" actId="26606"/>
          <ac:picMkLst>
            <pc:docMk/>
            <pc:sldMk cId="3745076612" sldId="258"/>
            <ac:picMk id="11" creationId="{310ED3DE-D9D0-EE94-4D08-E352FCC9B213}"/>
          </ac:picMkLst>
        </pc:picChg>
        <pc:picChg chg="add mod">
          <ac:chgData name="Ahmad Ammash" userId="16075ceaae9d185a" providerId="LiveId" clId="{EA10F40D-1C54-4E27-B798-E1C34774536F}" dt="2022-11-07T00:34:08.028" v="30" actId="26606"/>
          <ac:picMkLst>
            <pc:docMk/>
            <pc:sldMk cId="3745076612" sldId="258"/>
            <ac:picMk id="13" creationId="{D7A6EF39-AC06-7FBF-B1A7-6AD9778A3729}"/>
          </ac:picMkLst>
        </pc:picChg>
        <pc:picChg chg="add mod">
          <ac:chgData name="Ahmad Ammash" userId="16075ceaae9d185a" providerId="LiveId" clId="{EA10F40D-1C54-4E27-B798-E1C34774536F}" dt="2022-11-07T00:34:08.028" v="30" actId="26606"/>
          <ac:picMkLst>
            <pc:docMk/>
            <pc:sldMk cId="3745076612" sldId="258"/>
            <ac:picMk id="15" creationId="{0BAAADDD-003F-3558-367F-73D0489E1AC0}"/>
          </ac:picMkLst>
        </pc:picChg>
      </pc:sldChg>
      <pc:sldChg chg="addSp delSp modSp new del mod setBg">
        <pc:chgData name="Ahmad Ammash" userId="16075ceaae9d185a" providerId="LiveId" clId="{EA10F40D-1C54-4E27-B798-E1C34774536F}" dt="2022-11-08T13:54:39.370" v="270" actId="47"/>
        <pc:sldMkLst>
          <pc:docMk/>
          <pc:sldMk cId="4105141387" sldId="258"/>
        </pc:sldMkLst>
        <pc:spChg chg="mod ord">
          <ac:chgData name="Ahmad Ammash" userId="16075ceaae9d185a" providerId="LiveId" clId="{EA10F40D-1C54-4E27-B798-E1C34774536F}" dt="2022-11-07T01:25:25.468" v="130" actId="26606"/>
          <ac:spMkLst>
            <pc:docMk/>
            <pc:sldMk cId="4105141387" sldId="258"/>
            <ac:spMk id="2" creationId="{F64892F6-B642-80CE-040A-B6A736C998A1}"/>
          </ac:spMkLst>
        </pc:spChg>
        <pc:spChg chg="mod ord">
          <ac:chgData name="Ahmad Ammash" userId="16075ceaae9d185a" providerId="LiveId" clId="{EA10F40D-1C54-4E27-B798-E1C34774536F}" dt="2022-11-07T01:25:25.468" v="130" actId="26606"/>
          <ac:spMkLst>
            <pc:docMk/>
            <pc:sldMk cId="4105141387" sldId="258"/>
            <ac:spMk id="3" creationId="{C46595BA-3937-68E7-7BB8-F71E997F8E44}"/>
          </ac:spMkLst>
        </pc:spChg>
        <pc:spChg chg="add del">
          <ac:chgData name="Ahmad Ammash" userId="16075ceaae9d185a" providerId="LiveId" clId="{EA10F40D-1C54-4E27-B798-E1C34774536F}" dt="2022-11-07T01:24:42.442" v="118" actId="26606"/>
          <ac:spMkLst>
            <pc:docMk/>
            <pc:sldMk cId="4105141387" sldId="258"/>
            <ac:spMk id="22" creationId="{8950AD4C-6AF3-49F8-94E1-DBCAFB39478B}"/>
          </ac:spMkLst>
        </pc:spChg>
        <pc:spChg chg="add del">
          <ac:chgData name="Ahmad Ammash" userId="16075ceaae9d185a" providerId="LiveId" clId="{EA10F40D-1C54-4E27-B798-E1C34774536F}" dt="2022-11-07T01:24:42.442" v="118" actId="26606"/>
          <ac:spMkLst>
            <pc:docMk/>
            <pc:sldMk cId="4105141387" sldId="258"/>
            <ac:spMk id="24" creationId="{0ACBD85E-A404-45CB-B532-1039E479D4C6}"/>
          </ac:spMkLst>
        </pc:spChg>
        <pc:spChg chg="add del">
          <ac:chgData name="Ahmad Ammash" userId="16075ceaae9d185a" providerId="LiveId" clId="{EA10F40D-1C54-4E27-B798-E1C34774536F}" dt="2022-11-07T01:24:42.442" v="118" actId="26606"/>
          <ac:spMkLst>
            <pc:docMk/>
            <pc:sldMk cId="4105141387" sldId="258"/>
            <ac:spMk id="26" creationId="{DB1626B1-BAC7-4893-A5AC-620597685187}"/>
          </ac:spMkLst>
        </pc:spChg>
        <pc:spChg chg="add del">
          <ac:chgData name="Ahmad Ammash" userId="16075ceaae9d185a" providerId="LiveId" clId="{EA10F40D-1C54-4E27-B798-E1C34774536F}" dt="2022-11-07T01:24:42.442" v="118" actId="26606"/>
          <ac:spMkLst>
            <pc:docMk/>
            <pc:sldMk cId="4105141387" sldId="258"/>
            <ac:spMk id="28" creationId="{D64E9910-51FE-45BF-973D-9D2401FD3C63}"/>
          </ac:spMkLst>
        </pc:spChg>
        <pc:spChg chg="add del">
          <ac:chgData name="Ahmad Ammash" userId="16075ceaae9d185a" providerId="LiveId" clId="{EA10F40D-1C54-4E27-B798-E1C34774536F}" dt="2022-11-07T01:25:25.468" v="130" actId="26606"/>
          <ac:spMkLst>
            <pc:docMk/>
            <pc:sldMk cId="4105141387" sldId="258"/>
            <ac:spMk id="30" creationId="{7C1E5815-D54C-487F-A054-6D4930ADE3DF}"/>
          </ac:spMkLst>
        </pc:spChg>
        <pc:spChg chg="add del">
          <ac:chgData name="Ahmad Ammash" userId="16075ceaae9d185a" providerId="LiveId" clId="{EA10F40D-1C54-4E27-B798-E1C34774536F}" dt="2022-11-07T01:25:25.468" v="130" actId="26606"/>
          <ac:spMkLst>
            <pc:docMk/>
            <pc:sldMk cId="4105141387" sldId="258"/>
            <ac:spMk id="31" creationId="{736F0DFD-0954-464F-BF12-DD2E6F6E0380}"/>
          </ac:spMkLst>
        </pc:spChg>
        <pc:spChg chg="add del">
          <ac:chgData name="Ahmad Ammash" userId="16075ceaae9d185a" providerId="LiveId" clId="{EA10F40D-1C54-4E27-B798-E1C34774536F}" dt="2022-11-07T01:24:54.873" v="121" actId="26606"/>
          <ac:spMkLst>
            <pc:docMk/>
            <pc:sldMk cId="4105141387" sldId="258"/>
            <ac:spMk id="36" creationId="{D153EDB2-4AAD-43F4-AE78-4D326C813369}"/>
          </ac:spMkLst>
        </pc:spChg>
        <pc:spChg chg="add del">
          <ac:chgData name="Ahmad Ammash" userId="16075ceaae9d185a" providerId="LiveId" clId="{EA10F40D-1C54-4E27-B798-E1C34774536F}" dt="2022-11-07T01:25:01.026" v="123" actId="26606"/>
          <ac:spMkLst>
            <pc:docMk/>
            <pc:sldMk cId="4105141387" sldId="258"/>
            <ac:spMk id="45" creationId="{8950AD4C-6AF3-49F8-94E1-DBCAFB39478B}"/>
          </ac:spMkLst>
        </pc:spChg>
        <pc:spChg chg="add del">
          <ac:chgData name="Ahmad Ammash" userId="16075ceaae9d185a" providerId="LiveId" clId="{EA10F40D-1C54-4E27-B798-E1C34774536F}" dt="2022-11-07T01:25:01.026" v="123" actId="26606"/>
          <ac:spMkLst>
            <pc:docMk/>
            <pc:sldMk cId="4105141387" sldId="258"/>
            <ac:spMk id="46" creationId="{0ACBD85E-A404-45CB-B532-1039E479D4C6}"/>
          </ac:spMkLst>
        </pc:spChg>
        <pc:spChg chg="add del">
          <ac:chgData name="Ahmad Ammash" userId="16075ceaae9d185a" providerId="LiveId" clId="{EA10F40D-1C54-4E27-B798-E1C34774536F}" dt="2022-11-07T01:25:01.026" v="123" actId="26606"/>
          <ac:spMkLst>
            <pc:docMk/>
            <pc:sldMk cId="4105141387" sldId="258"/>
            <ac:spMk id="47" creationId="{DB1626B1-BAC7-4893-A5AC-620597685187}"/>
          </ac:spMkLst>
        </pc:spChg>
        <pc:spChg chg="add del">
          <ac:chgData name="Ahmad Ammash" userId="16075ceaae9d185a" providerId="LiveId" clId="{EA10F40D-1C54-4E27-B798-E1C34774536F}" dt="2022-11-07T01:25:01.026" v="123" actId="26606"/>
          <ac:spMkLst>
            <pc:docMk/>
            <pc:sldMk cId="4105141387" sldId="258"/>
            <ac:spMk id="48" creationId="{D64E9910-51FE-45BF-973D-9D2401FD3C63}"/>
          </ac:spMkLst>
        </pc:spChg>
        <pc:spChg chg="add del">
          <ac:chgData name="Ahmad Ammash" userId="16075ceaae9d185a" providerId="LiveId" clId="{EA10F40D-1C54-4E27-B798-E1C34774536F}" dt="2022-11-07T01:25:24.886" v="129" actId="26606"/>
          <ac:spMkLst>
            <pc:docMk/>
            <pc:sldMk cId="4105141387" sldId="258"/>
            <ac:spMk id="50" creationId="{7C1E5815-D54C-487F-A054-6D4930ADE3DF}"/>
          </ac:spMkLst>
        </pc:spChg>
        <pc:spChg chg="add del">
          <ac:chgData name="Ahmad Ammash" userId="16075ceaae9d185a" providerId="LiveId" clId="{EA10F40D-1C54-4E27-B798-E1C34774536F}" dt="2022-11-07T01:25:24.886" v="129" actId="26606"/>
          <ac:spMkLst>
            <pc:docMk/>
            <pc:sldMk cId="4105141387" sldId="258"/>
            <ac:spMk id="51" creationId="{736F0DFD-0954-464F-BF12-DD2E6F6E0380}"/>
          </ac:spMkLst>
        </pc:spChg>
        <pc:spChg chg="add del">
          <ac:chgData name="Ahmad Ammash" userId="16075ceaae9d185a" providerId="LiveId" clId="{EA10F40D-1C54-4E27-B798-E1C34774536F}" dt="2022-11-07T01:25:23.971" v="128" actId="26606"/>
          <ac:spMkLst>
            <pc:docMk/>
            <pc:sldMk cId="4105141387" sldId="258"/>
            <ac:spMk id="56" creationId="{B9FF99BD-075F-4761-A995-6FC574BD25EA}"/>
          </ac:spMkLst>
        </pc:spChg>
        <pc:spChg chg="add del">
          <ac:chgData name="Ahmad Ammash" userId="16075ceaae9d185a" providerId="LiveId" clId="{EA10F40D-1C54-4E27-B798-E1C34774536F}" dt="2022-11-07T01:25:23.971" v="128" actId="26606"/>
          <ac:spMkLst>
            <pc:docMk/>
            <pc:sldMk cId="4105141387" sldId="258"/>
            <ac:spMk id="58" creationId="{A7B21A54-9BA3-4EA9-B460-5A829ADD9051}"/>
          </ac:spMkLst>
        </pc:spChg>
        <pc:spChg chg="add del">
          <ac:chgData name="Ahmad Ammash" userId="16075ceaae9d185a" providerId="LiveId" clId="{EA10F40D-1C54-4E27-B798-E1C34774536F}" dt="2022-11-07T01:25:23.971" v="128" actId="26606"/>
          <ac:spMkLst>
            <pc:docMk/>
            <pc:sldMk cId="4105141387" sldId="258"/>
            <ac:spMk id="60" creationId="{6FA8F714-B9D8-488A-8CCA-E9948FF913A9}"/>
          </ac:spMkLst>
        </pc:spChg>
        <pc:grpChg chg="add del">
          <ac:chgData name="Ahmad Ammash" userId="16075ceaae9d185a" providerId="LiveId" clId="{EA10F40D-1C54-4E27-B798-E1C34774536F}" dt="2022-11-07T01:24:54.873" v="121" actId="26606"/>
          <ac:grpSpMkLst>
            <pc:docMk/>
            <pc:sldMk cId="4105141387" sldId="258"/>
            <ac:grpSpMk id="38" creationId="{A3CB7779-72E2-4E92-AE18-6BBC335DD881}"/>
          </ac:grpSpMkLst>
        </pc:grpChg>
        <pc:picChg chg="add mod">
          <ac:chgData name="Ahmad Ammash" userId="16075ceaae9d185a" providerId="LiveId" clId="{EA10F40D-1C54-4E27-B798-E1C34774536F}" dt="2022-11-07T01:30:41.888" v="236" actId="1076"/>
          <ac:picMkLst>
            <pc:docMk/>
            <pc:sldMk cId="4105141387" sldId="258"/>
            <ac:picMk id="5" creationId="{22041F85-6062-2126-CF37-2BC320476ACF}"/>
          </ac:picMkLst>
        </pc:picChg>
        <pc:picChg chg="add mod ord">
          <ac:chgData name="Ahmad Ammash" userId="16075ceaae9d185a" providerId="LiveId" clId="{EA10F40D-1C54-4E27-B798-E1C34774536F}" dt="2022-11-07T01:31:28.280" v="253" actId="1035"/>
          <ac:picMkLst>
            <pc:docMk/>
            <pc:sldMk cId="4105141387" sldId="258"/>
            <ac:picMk id="7" creationId="{82263495-4101-7D97-61A2-51AF146B9768}"/>
          </ac:picMkLst>
        </pc:picChg>
        <pc:picChg chg="add mod">
          <ac:chgData name="Ahmad Ammash" userId="16075ceaae9d185a" providerId="LiveId" clId="{EA10F40D-1C54-4E27-B798-E1C34774536F}" dt="2022-11-07T01:30:11.001" v="222" actId="14100"/>
          <ac:picMkLst>
            <pc:docMk/>
            <pc:sldMk cId="4105141387" sldId="258"/>
            <ac:picMk id="9" creationId="{203C0BA7-9265-AC4B-6031-8AE698B37D3E}"/>
          </ac:picMkLst>
        </pc:picChg>
        <pc:picChg chg="add mod ord">
          <ac:chgData name="Ahmad Ammash" userId="16075ceaae9d185a" providerId="LiveId" clId="{EA10F40D-1C54-4E27-B798-E1C34774536F}" dt="2022-11-07T01:30:25.568" v="231" actId="14100"/>
          <ac:picMkLst>
            <pc:docMk/>
            <pc:sldMk cId="4105141387" sldId="258"/>
            <ac:picMk id="11" creationId="{E5436398-DA39-60A1-D795-062CF7A2D5D6}"/>
          </ac:picMkLst>
        </pc:picChg>
        <pc:picChg chg="add mod ord">
          <ac:chgData name="Ahmad Ammash" userId="16075ceaae9d185a" providerId="LiveId" clId="{EA10F40D-1C54-4E27-B798-E1C34774536F}" dt="2022-11-07T01:31:14.889" v="246" actId="1076"/>
          <ac:picMkLst>
            <pc:docMk/>
            <pc:sldMk cId="4105141387" sldId="258"/>
            <ac:picMk id="13" creationId="{37F76FD9-A177-1DE9-7DCD-64DB9E3C2D6B}"/>
          </ac:picMkLst>
        </pc:picChg>
        <pc:picChg chg="add mod ord">
          <ac:chgData name="Ahmad Ammash" userId="16075ceaae9d185a" providerId="LiveId" clId="{EA10F40D-1C54-4E27-B798-E1C34774536F}" dt="2022-11-07T01:31:02.778" v="243" actId="14100"/>
          <ac:picMkLst>
            <pc:docMk/>
            <pc:sldMk cId="4105141387" sldId="258"/>
            <ac:picMk id="15" creationId="{1C857431-B3D8-E4D1-4976-4704F9974E73}"/>
          </ac:picMkLst>
        </pc:picChg>
        <pc:picChg chg="add mod">
          <ac:chgData name="Ahmad Ammash" userId="16075ceaae9d185a" providerId="LiveId" clId="{EA10F40D-1C54-4E27-B798-E1C34774536F}" dt="2022-11-07T01:31:10.432" v="245" actId="1076"/>
          <ac:picMkLst>
            <pc:docMk/>
            <pc:sldMk cId="4105141387" sldId="258"/>
            <ac:picMk id="17" creationId="{9F952864-71DE-BCCD-ED31-1503E3CBAE8A}"/>
          </ac:picMkLst>
        </pc:picChg>
      </pc:sldChg>
      <pc:sldChg chg="addSp modSp new del mod setBg">
        <pc:chgData name="Ahmad Ammash" userId="16075ceaae9d185a" providerId="LiveId" clId="{EA10F40D-1C54-4E27-B798-E1C34774536F}" dt="2022-11-08T13:54:39.978" v="271" actId="47"/>
        <pc:sldMkLst>
          <pc:docMk/>
          <pc:sldMk cId="746171460" sldId="259"/>
        </pc:sldMkLst>
        <pc:spChg chg="mod ord">
          <ac:chgData name="Ahmad Ammash" userId="16075ceaae9d185a" providerId="LiveId" clId="{EA10F40D-1C54-4E27-B798-E1C34774536F}" dt="2022-11-07T01:33:43.341" v="268" actId="26606"/>
          <ac:spMkLst>
            <pc:docMk/>
            <pc:sldMk cId="746171460" sldId="259"/>
            <ac:spMk id="2" creationId="{98C625EE-4CDB-60A3-0648-B5FD89AA2BD1}"/>
          </ac:spMkLst>
        </pc:spChg>
        <pc:spChg chg="mod ord">
          <ac:chgData name="Ahmad Ammash" userId="16075ceaae9d185a" providerId="LiveId" clId="{EA10F40D-1C54-4E27-B798-E1C34774536F}" dt="2022-11-07T01:33:43.341" v="268" actId="26606"/>
          <ac:spMkLst>
            <pc:docMk/>
            <pc:sldMk cId="746171460" sldId="259"/>
            <ac:spMk id="3" creationId="{8119C593-BEC2-ABD8-9CCE-E6339F0D5FB7}"/>
          </ac:spMkLst>
        </pc:spChg>
        <pc:picChg chg="add mod ord">
          <ac:chgData name="Ahmad Ammash" userId="16075ceaae9d185a" providerId="LiveId" clId="{EA10F40D-1C54-4E27-B798-E1C34774536F}" dt="2022-11-07T01:33:43.341" v="268" actId="26606"/>
          <ac:picMkLst>
            <pc:docMk/>
            <pc:sldMk cId="746171460" sldId="259"/>
            <ac:picMk id="5" creationId="{DF2ABE23-0462-3BBC-3F8D-52B75466778B}"/>
          </ac:picMkLst>
        </pc:picChg>
        <pc:picChg chg="add mod ord">
          <ac:chgData name="Ahmad Ammash" userId="16075ceaae9d185a" providerId="LiveId" clId="{EA10F40D-1C54-4E27-B798-E1C34774536F}" dt="2022-11-07T01:33:43.341" v="268" actId="26606"/>
          <ac:picMkLst>
            <pc:docMk/>
            <pc:sldMk cId="746171460" sldId="259"/>
            <ac:picMk id="7" creationId="{C4B0DA2B-89BE-750D-AA0A-2E5E2D8623AD}"/>
          </ac:picMkLst>
        </pc:picChg>
        <pc:picChg chg="add mod ord">
          <ac:chgData name="Ahmad Ammash" userId="16075ceaae9d185a" providerId="LiveId" clId="{EA10F40D-1C54-4E27-B798-E1C34774536F}" dt="2022-11-07T01:33:43.341" v="268" actId="26606"/>
          <ac:picMkLst>
            <pc:docMk/>
            <pc:sldMk cId="746171460" sldId="259"/>
            <ac:picMk id="9" creationId="{94299DDA-F6F5-02AC-F622-3F9AF6EA42AD}"/>
          </ac:picMkLst>
        </pc:picChg>
        <pc:picChg chg="add mod">
          <ac:chgData name="Ahmad Ammash" userId="16075ceaae9d185a" providerId="LiveId" clId="{EA10F40D-1C54-4E27-B798-E1C34774536F}" dt="2022-11-07T01:33:43.341" v="268" actId="26606"/>
          <ac:picMkLst>
            <pc:docMk/>
            <pc:sldMk cId="746171460" sldId="259"/>
            <ac:picMk id="11" creationId="{1B7609C2-5549-23D8-848D-DCCDFF51AECC}"/>
          </ac:picMkLst>
        </pc:picChg>
        <pc:picChg chg="add mod ord">
          <ac:chgData name="Ahmad Ammash" userId="16075ceaae9d185a" providerId="LiveId" clId="{EA10F40D-1C54-4E27-B798-E1C34774536F}" dt="2022-11-07T01:33:43.341" v="268" actId="26606"/>
          <ac:picMkLst>
            <pc:docMk/>
            <pc:sldMk cId="746171460" sldId="259"/>
            <ac:picMk id="13" creationId="{F77F89FC-3EAD-2047-0B03-2E60BDCD92AF}"/>
          </ac:picMkLst>
        </pc:picChg>
        <pc:picChg chg="add mod">
          <ac:chgData name="Ahmad Ammash" userId="16075ceaae9d185a" providerId="LiveId" clId="{EA10F40D-1C54-4E27-B798-E1C34774536F}" dt="2022-11-07T01:33:43.341" v="268" actId="26606"/>
          <ac:picMkLst>
            <pc:docMk/>
            <pc:sldMk cId="746171460" sldId="259"/>
            <ac:picMk id="15" creationId="{71295A39-304A-7171-58F8-C2261D5A21ED}"/>
          </ac:picMkLst>
        </pc:picChg>
      </pc:sldChg>
      <pc:sldChg chg="addSp delSp modSp new del mod setBg">
        <pc:chgData name="Ahmad Ammash" userId="16075ceaae9d185a" providerId="LiveId" clId="{EA10F40D-1C54-4E27-B798-E1C34774536F}" dt="2022-11-14T00:54:32.713" v="2568" actId="47"/>
        <pc:sldMkLst>
          <pc:docMk/>
          <pc:sldMk cId="1257126314" sldId="259"/>
        </pc:sldMkLst>
        <pc:spChg chg="mod ord">
          <ac:chgData name="Ahmad Ammash" userId="16075ceaae9d185a" providerId="LiveId" clId="{EA10F40D-1C54-4E27-B798-E1C34774536F}" dt="2022-11-14T00:25:35.586" v="564" actId="26606"/>
          <ac:spMkLst>
            <pc:docMk/>
            <pc:sldMk cId="1257126314" sldId="259"/>
            <ac:spMk id="2" creationId="{506459B9-A7C1-2BC8-811A-24DD4FC79E51}"/>
          </ac:spMkLst>
        </pc:spChg>
        <pc:spChg chg="mod ord">
          <ac:chgData name="Ahmad Ammash" userId="16075ceaae9d185a" providerId="LiveId" clId="{EA10F40D-1C54-4E27-B798-E1C34774536F}" dt="2022-11-14T00:25:35.586" v="564" actId="26606"/>
          <ac:spMkLst>
            <pc:docMk/>
            <pc:sldMk cId="1257126314" sldId="259"/>
            <ac:spMk id="3" creationId="{379D1DE7-E6F3-5B99-F759-C7A8338C1DEB}"/>
          </ac:spMkLst>
        </pc:spChg>
        <pc:spChg chg="add del">
          <ac:chgData name="Ahmad Ammash" userId="16075ceaae9d185a" providerId="LiveId" clId="{EA10F40D-1C54-4E27-B798-E1C34774536F}" dt="2022-11-14T00:25:35.581" v="563" actId="26606"/>
          <ac:spMkLst>
            <pc:docMk/>
            <pc:sldMk cId="1257126314" sldId="259"/>
            <ac:spMk id="28" creationId="{86FF76B9-219D-4469-AF87-0236D29032F1}"/>
          </ac:spMkLst>
        </pc:spChg>
        <pc:spChg chg="add del">
          <ac:chgData name="Ahmad Ammash" userId="16075ceaae9d185a" providerId="LiveId" clId="{EA10F40D-1C54-4E27-B798-E1C34774536F}" dt="2022-11-14T00:25:35.581" v="563" actId="26606"/>
          <ac:spMkLst>
            <pc:docMk/>
            <pc:sldMk cId="1257126314" sldId="259"/>
            <ac:spMk id="34" creationId="{2E80C965-DB6D-4F81-9E9E-B027384D0BD6}"/>
          </ac:spMkLst>
        </pc:spChg>
        <pc:spChg chg="add del">
          <ac:chgData name="Ahmad Ammash" userId="16075ceaae9d185a" providerId="LiveId" clId="{EA10F40D-1C54-4E27-B798-E1C34774536F}" dt="2022-11-14T00:25:35.581" v="563" actId="26606"/>
          <ac:spMkLst>
            <pc:docMk/>
            <pc:sldMk cId="1257126314" sldId="259"/>
            <ac:spMk id="36" creationId="{633C5E46-DAC5-4661-9C87-22B08E2A512F}"/>
          </ac:spMkLst>
        </pc:spChg>
        <pc:spChg chg="add">
          <ac:chgData name="Ahmad Ammash" userId="16075ceaae9d185a" providerId="LiveId" clId="{EA10F40D-1C54-4E27-B798-E1C34774536F}" dt="2022-11-14T00:25:35.586" v="564" actId="26606"/>
          <ac:spMkLst>
            <pc:docMk/>
            <pc:sldMk cId="1257126314" sldId="259"/>
            <ac:spMk id="38" creationId="{2D2B266D-3625-4584-A5C3-7D3F672CFF30}"/>
          </ac:spMkLst>
        </pc:spChg>
        <pc:spChg chg="add">
          <ac:chgData name="Ahmad Ammash" userId="16075ceaae9d185a" providerId="LiveId" clId="{EA10F40D-1C54-4E27-B798-E1C34774536F}" dt="2022-11-14T00:25:35.586" v="564" actId="26606"/>
          <ac:spMkLst>
            <pc:docMk/>
            <pc:sldMk cId="1257126314" sldId="259"/>
            <ac:spMk id="39" creationId="{A5D2A5D1-BA0D-47D3-B051-DA7743C46E28}"/>
          </ac:spMkLst>
        </pc:spChg>
        <pc:grpChg chg="add del">
          <ac:chgData name="Ahmad Ammash" userId="16075ceaae9d185a" providerId="LiveId" clId="{EA10F40D-1C54-4E27-B798-E1C34774536F}" dt="2022-11-14T00:25:35.581" v="563" actId="26606"/>
          <ac:grpSpMkLst>
            <pc:docMk/>
            <pc:sldMk cId="1257126314" sldId="259"/>
            <ac:grpSpMk id="30" creationId="{DB88BD78-87E1-424D-B479-C37D8E41B12E}"/>
          </ac:grpSpMkLst>
        </pc:grpChg>
        <pc:picChg chg="add mod">
          <ac:chgData name="Ahmad Ammash" userId="16075ceaae9d185a" providerId="LiveId" clId="{EA10F40D-1C54-4E27-B798-E1C34774536F}" dt="2022-11-14T00:25:35.586" v="564" actId="26606"/>
          <ac:picMkLst>
            <pc:docMk/>
            <pc:sldMk cId="1257126314" sldId="259"/>
            <ac:picMk id="5" creationId="{59AE89C7-DED1-3EAB-43BF-6B69B48D1AF2}"/>
          </ac:picMkLst>
        </pc:picChg>
        <pc:picChg chg="add mod ord">
          <ac:chgData name="Ahmad Ammash" userId="16075ceaae9d185a" providerId="LiveId" clId="{EA10F40D-1C54-4E27-B798-E1C34774536F}" dt="2022-11-14T00:25:35.586" v="564" actId="26606"/>
          <ac:picMkLst>
            <pc:docMk/>
            <pc:sldMk cId="1257126314" sldId="259"/>
            <ac:picMk id="7" creationId="{26B2AC00-AAF4-7724-282E-775AF90E7BE4}"/>
          </ac:picMkLst>
        </pc:picChg>
        <pc:picChg chg="add mod ord">
          <ac:chgData name="Ahmad Ammash" userId="16075ceaae9d185a" providerId="LiveId" clId="{EA10F40D-1C54-4E27-B798-E1C34774536F}" dt="2022-11-14T00:25:35.586" v="564" actId="26606"/>
          <ac:picMkLst>
            <pc:docMk/>
            <pc:sldMk cId="1257126314" sldId="259"/>
            <ac:picMk id="9" creationId="{B401135D-E081-669B-4534-C8FFC0CA0763}"/>
          </ac:picMkLst>
        </pc:picChg>
        <pc:picChg chg="add del mod ord">
          <ac:chgData name="Ahmad Ammash" userId="16075ceaae9d185a" providerId="LiveId" clId="{EA10F40D-1C54-4E27-B798-E1C34774536F}" dt="2022-11-14T00:29:29.252" v="576" actId="478"/>
          <ac:picMkLst>
            <pc:docMk/>
            <pc:sldMk cId="1257126314" sldId="259"/>
            <ac:picMk id="11" creationId="{40854F11-9AFF-5B37-BC35-5ED85B9E27E2}"/>
          </ac:picMkLst>
        </pc:picChg>
        <pc:picChg chg="add mod ord">
          <ac:chgData name="Ahmad Ammash" userId="16075ceaae9d185a" providerId="LiveId" clId="{EA10F40D-1C54-4E27-B798-E1C34774536F}" dt="2022-11-14T00:25:35.586" v="564" actId="26606"/>
          <ac:picMkLst>
            <pc:docMk/>
            <pc:sldMk cId="1257126314" sldId="259"/>
            <ac:picMk id="13" creationId="{81293578-C70F-A24E-F2BC-B0E6520AE508}"/>
          </ac:picMkLst>
        </pc:picChg>
        <pc:picChg chg="add mod">
          <ac:chgData name="Ahmad Ammash" userId="16075ceaae9d185a" providerId="LiveId" clId="{EA10F40D-1C54-4E27-B798-E1C34774536F}" dt="2022-11-14T00:25:35.586" v="564" actId="26606"/>
          <ac:picMkLst>
            <pc:docMk/>
            <pc:sldMk cId="1257126314" sldId="259"/>
            <ac:picMk id="15" creationId="{7B0A3300-6734-178B-89D6-654CB382B477}"/>
          </ac:picMkLst>
        </pc:picChg>
        <pc:picChg chg="add mod">
          <ac:chgData name="Ahmad Ammash" userId="16075ceaae9d185a" providerId="LiveId" clId="{EA10F40D-1C54-4E27-B798-E1C34774536F}" dt="2022-11-14T00:25:35.586" v="564" actId="26606"/>
          <ac:picMkLst>
            <pc:docMk/>
            <pc:sldMk cId="1257126314" sldId="259"/>
            <ac:picMk id="17" creationId="{AF83958A-D410-397E-BAF0-C35192975903}"/>
          </ac:picMkLst>
        </pc:picChg>
        <pc:picChg chg="add del mod">
          <ac:chgData name="Ahmad Ammash" userId="16075ceaae9d185a" providerId="LiveId" clId="{EA10F40D-1C54-4E27-B798-E1C34774536F}" dt="2022-11-14T00:28:06.770" v="565" actId="478"/>
          <ac:picMkLst>
            <pc:docMk/>
            <pc:sldMk cId="1257126314" sldId="259"/>
            <ac:picMk id="19" creationId="{1845D31D-7AF6-4FF0-E8C5-DF9DD057A4F4}"/>
          </ac:picMkLst>
        </pc:picChg>
        <pc:picChg chg="add mod ord">
          <ac:chgData name="Ahmad Ammash" userId="16075ceaae9d185a" providerId="LiveId" clId="{EA10F40D-1C54-4E27-B798-E1C34774536F}" dt="2022-11-14T00:25:35.586" v="564" actId="26606"/>
          <ac:picMkLst>
            <pc:docMk/>
            <pc:sldMk cId="1257126314" sldId="259"/>
            <ac:picMk id="21" creationId="{3201BBEE-8701-D2A5-AEF9-5EECF42CCFAB}"/>
          </ac:picMkLst>
        </pc:picChg>
        <pc:picChg chg="add mod ord">
          <ac:chgData name="Ahmad Ammash" userId="16075ceaae9d185a" providerId="LiveId" clId="{EA10F40D-1C54-4E27-B798-E1C34774536F}" dt="2022-11-14T00:25:35.586" v="564" actId="26606"/>
          <ac:picMkLst>
            <pc:docMk/>
            <pc:sldMk cId="1257126314" sldId="259"/>
            <ac:picMk id="23" creationId="{69231763-73D5-0F2D-6F80-19F37D7D309D}"/>
          </ac:picMkLst>
        </pc:picChg>
        <pc:picChg chg="add mod">
          <ac:chgData name="Ahmad Ammash" userId="16075ceaae9d185a" providerId="LiveId" clId="{EA10F40D-1C54-4E27-B798-E1C34774536F}" dt="2022-11-14T00:28:32.469" v="575" actId="14100"/>
          <ac:picMkLst>
            <pc:docMk/>
            <pc:sldMk cId="1257126314" sldId="259"/>
            <ac:picMk id="25" creationId="{F316A74C-0C9F-4479-1B4E-708241349397}"/>
          </ac:picMkLst>
        </pc:picChg>
        <pc:picChg chg="add mod">
          <ac:chgData name="Ahmad Ammash" userId="16075ceaae9d185a" providerId="LiveId" clId="{EA10F40D-1C54-4E27-B798-E1C34774536F}" dt="2022-11-14T00:29:53.440" v="588" actId="14100"/>
          <ac:picMkLst>
            <pc:docMk/>
            <pc:sldMk cId="1257126314" sldId="259"/>
            <ac:picMk id="27" creationId="{3DF778C5-BF36-E04B-BFCC-FD8CB4D37E97}"/>
          </ac:picMkLst>
        </pc:picChg>
      </pc:sldChg>
      <pc:sldChg chg="del">
        <pc:chgData name="Ahmad Ammash" userId="16075ceaae9d185a" providerId="LiveId" clId="{EA10F40D-1C54-4E27-B798-E1C34774536F}" dt="2022-11-07T00:33:05.859" v="0" actId="47"/>
        <pc:sldMkLst>
          <pc:docMk/>
          <pc:sldMk cId="2236142374" sldId="259"/>
        </pc:sldMkLst>
      </pc:sldChg>
      <pc:sldChg chg="new del">
        <pc:chgData name="Ahmad Ammash" userId="16075ceaae9d185a" providerId="LiveId" clId="{EA10F40D-1C54-4E27-B798-E1C34774536F}" dt="2022-11-07T01:21:46.245" v="85" actId="47"/>
        <pc:sldMkLst>
          <pc:docMk/>
          <pc:sldMk cId="3159890635" sldId="259"/>
        </pc:sldMkLst>
      </pc:sldChg>
      <pc:sldChg chg="addSp delSp modSp new mod ord modClrScheme chgLayout">
        <pc:chgData name="Ahmad Ammash" userId="16075ceaae9d185a" providerId="LiveId" clId="{EA10F40D-1C54-4E27-B798-E1C34774536F}" dt="2022-11-14T01:16:45.921" v="4811" actId="20577"/>
        <pc:sldMkLst>
          <pc:docMk/>
          <pc:sldMk cId="1201946873" sldId="260"/>
        </pc:sldMkLst>
        <pc:spChg chg="mod ord">
          <ac:chgData name="Ahmad Ammash" userId="16075ceaae9d185a" providerId="LiveId" clId="{EA10F40D-1C54-4E27-B798-E1C34774536F}" dt="2022-11-14T00:44:49.504" v="1846" actId="700"/>
          <ac:spMkLst>
            <pc:docMk/>
            <pc:sldMk cId="1201946873" sldId="260"/>
            <ac:spMk id="2" creationId="{F1B267CC-CA21-BFFA-7540-1540F085ED7C}"/>
          </ac:spMkLst>
        </pc:spChg>
        <pc:spChg chg="mod ord">
          <ac:chgData name="Ahmad Ammash" userId="16075ceaae9d185a" providerId="LiveId" clId="{EA10F40D-1C54-4E27-B798-E1C34774536F}" dt="2022-11-14T01:16:45.921" v="4811" actId="20577"/>
          <ac:spMkLst>
            <pc:docMk/>
            <pc:sldMk cId="1201946873" sldId="260"/>
            <ac:spMk id="3" creationId="{1EBF7F66-7B93-6823-2DBC-00911416963B}"/>
          </ac:spMkLst>
        </pc:spChg>
        <pc:spChg chg="add del mod ord">
          <ac:chgData name="Ahmad Ammash" userId="16075ceaae9d185a" providerId="LiveId" clId="{EA10F40D-1C54-4E27-B798-E1C34774536F}" dt="2022-11-14T00:45:20.276" v="1890" actId="478"/>
          <ac:spMkLst>
            <pc:docMk/>
            <pc:sldMk cId="1201946873" sldId="260"/>
            <ac:spMk id="4" creationId="{FDAA4EAC-CC54-4665-CA81-7980BB31FD3A}"/>
          </ac:spMkLst>
        </pc:spChg>
        <pc:spChg chg="add mod ord">
          <ac:chgData name="Ahmad Ammash" userId="16075ceaae9d185a" providerId="LiveId" clId="{EA10F40D-1C54-4E27-B798-E1C34774536F}" dt="2022-11-14T01:10:05.786" v="4018" actId="33524"/>
          <ac:spMkLst>
            <pc:docMk/>
            <pc:sldMk cId="1201946873" sldId="260"/>
            <ac:spMk id="5" creationId="{B93E063F-CFC6-5AE0-C1E1-916465228B76}"/>
          </ac:spMkLst>
        </pc:spChg>
        <pc:spChg chg="add mod ord">
          <ac:chgData name="Ahmad Ammash" userId="16075ceaae9d185a" providerId="LiveId" clId="{EA10F40D-1C54-4E27-B798-E1C34774536F}" dt="2022-11-14T01:15:57.882" v="4807" actId="20577"/>
          <ac:spMkLst>
            <pc:docMk/>
            <pc:sldMk cId="1201946873" sldId="260"/>
            <ac:spMk id="6" creationId="{94633FA2-EC52-0A1B-7A76-A48A81A27A8D}"/>
          </ac:spMkLst>
        </pc:spChg>
        <pc:spChg chg="add del mod">
          <ac:chgData name="Ahmad Ammash" userId="16075ceaae9d185a" providerId="LiveId" clId="{EA10F40D-1C54-4E27-B798-E1C34774536F}" dt="2022-11-14T00:45:22.001" v="1891" actId="478"/>
          <ac:spMkLst>
            <pc:docMk/>
            <pc:sldMk cId="1201946873" sldId="260"/>
            <ac:spMk id="8" creationId="{153FBF21-C787-F950-5EC0-D8894FB960FA}"/>
          </ac:spMkLst>
        </pc:spChg>
      </pc:sldChg>
      <pc:sldChg chg="addSp delSp modSp new mod setBg">
        <pc:chgData name="Ahmad Ammash" userId="16075ceaae9d185a" providerId="LiveId" clId="{EA10F40D-1C54-4E27-B798-E1C34774536F}" dt="2022-11-14T01:18:57.993" v="4844" actId="26606"/>
        <pc:sldMkLst>
          <pc:docMk/>
          <pc:sldMk cId="181912476" sldId="261"/>
        </pc:sldMkLst>
        <pc:spChg chg="mod ord">
          <ac:chgData name="Ahmad Ammash" userId="16075ceaae9d185a" providerId="LiveId" clId="{EA10F40D-1C54-4E27-B798-E1C34774536F}" dt="2022-11-14T01:18:57.988" v="4843" actId="26606"/>
          <ac:spMkLst>
            <pc:docMk/>
            <pc:sldMk cId="181912476" sldId="261"/>
            <ac:spMk id="2" creationId="{8B040574-7299-30C7-AAD4-4B822AAFB5A6}"/>
          </ac:spMkLst>
        </pc:spChg>
        <pc:spChg chg="mod ord">
          <ac:chgData name="Ahmad Ammash" userId="16075ceaae9d185a" providerId="LiveId" clId="{EA10F40D-1C54-4E27-B798-E1C34774536F}" dt="2022-11-14T01:18:57.988" v="4843" actId="26606"/>
          <ac:spMkLst>
            <pc:docMk/>
            <pc:sldMk cId="181912476" sldId="261"/>
            <ac:spMk id="3" creationId="{12088922-1B75-8B8C-C72D-C0126AE772F9}"/>
          </ac:spMkLst>
        </pc:spChg>
        <pc:spChg chg="add del">
          <ac:chgData name="Ahmad Ammash" userId="16075ceaae9d185a" providerId="LiveId" clId="{EA10F40D-1C54-4E27-B798-E1C34774536F}" dt="2022-11-14T00:57:15.160" v="2628" actId="26606"/>
          <ac:spMkLst>
            <pc:docMk/>
            <pc:sldMk cId="181912476" sldId="261"/>
            <ac:spMk id="58" creationId="{2D2B266D-3625-4584-A5C3-7D3F672CFF30}"/>
          </ac:spMkLst>
        </pc:spChg>
        <pc:spChg chg="add del">
          <ac:chgData name="Ahmad Ammash" userId="16075ceaae9d185a" providerId="LiveId" clId="{EA10F40D-1C54-4E27-B798-E1C34774536F}" dt="2022-11-14T00:57:15.160" v="2628" actId="26606"/>
          <ac:spMkLst>
            <pc:docMk/>
            <pc:sldMk cId="181912476" sldId="261"/>
            <ac:spMk id="60" creationId="{A5D2A5D1-BA0D-47D3-B051-DA7743C46E28}"/>
          </ac:spMkLst>
        </pc:spChg>
        <pc:spChg chg="add del">
          <ac:chgData name="Ahmad Ammash" userId="16075ceaae9d185a" providerId="LiveId" clId="{EA10F40D-1C54-4E27-B798-E1C34774536F}" dt="2022-11-14T00:59:03.862" v="2657" actId="26606"/>
          <ac:spMkLst>
            <pc:docMk/>
            <pc:sldMk cId="181912476" sldId="261"/>
            <ac:spMk id="80" creationId="{2D2B266D-3625-4584-A5C3-7D3F672CFF30}"/>
          </ac:spMkLst>
        </pc:spChg>
        <pc:spChg chg="add del">
          <ac:chgData name="Ahmad Ammash" userId="16075ceaae9d185a" providerId="LiveId" clId="{EA10F40D-1C54-4E27-B798-E1C34774536F}" dt="2022-11-14T00:59:03.862" v="2657" actId="26606"/>
          <ac:spMkLst>
            <pc:docMk/>
            <pc:sldMk cId="181912476" sldId="261"/>
            <ac:spMk id="82" creationId="{A5D2A5D1-BA0D-47D3-B051-DA7743C46E28}"/>
          </ac:spMkLst>
        </pc:spChg>
        <pc:spChg chg="add del">
          <ac:chgData name="Ahmad Ammash" userId="16075ceaae9d185a" providerId="LiveId" clId="{EA10F40D-1C54-4E27-B798-E1C34774536F}" dt="2022-11-14T01:18:57.993" v="4844" actId="26606"/>
          <ac:spMkLst>
            <pc:docMk/>
            <pc:sldMk cId="181912476" sldId="261"/>
            <ac:spMk id="87" creationId="{2D2B266D-3625-4584-A5C3-7D3F672CFF30}"/>
          </ac:spMkLst>
        </pc:spChg>
        <pc:spChg chg="add del">
          <ac:chgData name="Ahmad Ammash" userId="16075ceaae9d185a" providerId="LiveId" clId="{EA10F40D-1C54-4E27-B798-E1C34774536F}" dt="2022-11-14T01:18:57.993" v="4844" actId="26606"/>
          <ac:spMkLst>
            <pc:docMk/>
            <pc:sldMk cId="181912476" sldId="261"/>
            <ac:spMk id="89" creationId="{A5D2A5D1-BA0D-47D3-B051-DA7743C46E28}"/>
          </ac:spMkLst>
        </pc:spChg>
        <pc:spChg chg="add del">
          <ac:chgData name="Ahmad Ammash" userId="16075ceaae9d185a" providerId="LiveId" clId="{EA10F40D-1C54-4E27-B798-E1C34774536F}" dt="2022-11-14T01:18:49.620" v="4839" actId="26606"/>
          <ac:spMkLst>
            <pc:docMk/>
            <pc:sldMk cId="181912476" sldId="261"/>
            <ac:spMk id="91" creationId="{F3060C83-F051-4F0E-ABAD-AA0DFC48B218}"/>
          </ac:spMkLst>
        </pc:spChg>
        <pc:spChg chg="add del">
          <ac:chgData name="Ahmad Ammash" userId="16075ceaae9d185a" providerId="LiveId" clId="{EA10F40D-1C54-4E27-B798-E1C34774536F}" dt="2022-11-14T01:18:49.620" v="4839" actId="26606"/>
          <ac:spMkLst>
            <pc:docMk/>
            <pc:sldMk cId="181912476" sldId="261"/>
            <ac:spMk id="92" creationId="{83C98ABE-055B-441F-B07E-44F97F083C39}"/>
          </ac:spMkLst>
        </pc:spChg>
        <pc:spChg chg="add del">
          <ac:chgData name="Ahmad Ammash" userId="16075ceaae9d185a" providerId="LiveId" clId="{EA10F40D-1C54-4E27-B798-E1C34774536F}" dt="2022-11-14T01:18:49.620" v="4839" actId="26606"/>
          <ac:spMkLst>
            <pc:docMk/>
            <pc:sldMk cId="181912476" sldId="261"/>
            <ac:spMk id="93" creationId="{29FDB030-9B49-4CED-8CCD-4D99382388AC}"/>
          </ac:spMkLst>
        </pc:spChg>
        <pc:spChg chg="add del">
          <ac:chgData name="Ahmad Ammash" userId="16075ceaae9d185a" providerId="LiveId" clId="{EA10F40D-1C54-4E27-B798-E1C34774536F}" dt="2022-11-14T01:17:42.081" v="4813" actId="26606"/>
          <ac:spMkLst>
            <pc:docMk/>
            <pc:sldMk cId="181912476" sldId="261"/>
            <ac:spMk id="94" creationId="{86FF76B9-219D-4469-AF87-0236D29032F1}"/>
          </ac:spMkLst>
        </pc:spChg>
        <pc:spChg chg="add del">
          <ac:chgData name="Ahmad Ammash" userId="16075ceaae9d185a" providerId="LiveId" clId="{EA10F40D-1C54-4E27-B798-E1C34774536F}" dt="2022-11-14T01:18:49.620" v="4839" actId="26606"/>
          <ac:spMkLst>
            <pc:docMk/>
            <pc:sldMk cId="181912476" sldId="261"/>
            <ac:spMk id="95" creationId="{3783CA14-24A1-485C-8B30-D6A5D87987AD}"/>
          </ac:spMkLst>
        </pc:spChg>
        <pc:spChg chg="add del">
          <ac:chgData name="Ahmad Ammash" userId="16075ceaae9d185a" providerId="LiveId" clId="{EA10F40D-1C54-4E27-B798-E1C34774536F}" dt="2022-11-14T01:18:49.620" v="4839" actId="26606"/>
          <ac:spMkLst>
            <pc:docMk/>
            <pc:sldMk cId="181912476" sldId="261"/>
            <ac:spMk id="97" creationId="{9A97C86A-04D6-40F7-AE84-31AB43E6A846}"/>
          </ac:spMkLst>
        </pc:spChg>
        <pc:spChg chg="add del">
          <ac:chgData name="Ahmad Ammash" userId="16075ceaae9d185a" providerId="LiveId" clId="{EA10F40D-1C54-4E27-B798-E1C34774536F}" dt="2022-11-14T01:17:44.732" v="4817" actId="26606"/>
          <ac:spMkLst>
            <pc:docMk/>
            <pc:sldMk cId="181912476" sldId="261"/>
            <ac:spMk id="98" creationId="{864DE13E-58EB-4475-B79C-0D4FC651239B}"/>
          </ac:spMkLst>
        </pc:spChg>
        <pc:spChg chg="add del">
          <ac:chgData name="Ahmad Ammash" userId="16075ceaae9d185a" providerId="LiveId" clId="{EA10F40D-1C54-4E27-B798-E1C34774536F}" dt="2022-11-14T01:18:49.620" v="4839" actId="26606"/>
          <ac:spMkLst>
            <pc:docMk/>
            <pc:sldMk cId="181912476" sldId="261"/>
            <ac:spMk id="99" creationId="{FF9F2414-84E8-453E-B1F3-389FDE8192D9}"/>
          </ac:spMkLst>
        </pc:spChg>
        <pc:spChg chg="add del">
          <ac:chgData name="Ahmad Ammash" userId="16075ceaae9d185a" providerId="LiveId" clId="{EA10F40D-1C54-4E27-B798-E1C34774536F}" dt="2022-11-14T01:17:42.081" v="4813" actId="26606"/>
          <ac:spMkLst>
            <pc:docMk/>
            <pc:sldMk cId="181912476" sldId="261"/>
            <ac:spMk id="100" creationId="{2E80C965-DB6D-4F81-9E9E-B027384D0BD6}"/>
          </ac:spMkLst>
        </pc:spChg>
        <pc:spChg chg="add del">
          <ac:chgData name="Ahmad Ammash" userId="16075ceaae9d185a" providerId="LiveId" clId="{EA10F40D-1C54-4E27-B798-E1C34774536F}" dt="2022-11-14T01:18:49.620" v="4839" actId="26606"/>
          <ac:spMkLst>
            <pc:docMk/>
            <pc:sldMk cId="181912476" sldId="261"/>
            <ac:spMk id="101" creationId="{3ECA69A1-7536-43AC-85EF-C7106179F5ED}"/>
          </ac:spMkLst>
        </pc:spChg>
        <pc:spChg chg="add del">
          <ac:chgData name="Ahmad Ammash" userId="16075ceaae9d185a" providerId="LiveId" clId="{EA10F40D-1C54-4E27-B798-E1C34774536F}" dt="2022-11-14T01:17:42.081" v="4813" actId="26606"/>
          <ac:spMkLst>
            <pc:docMk/>
            <pc:sldMk cId="181912476" sldId="261"/>
            <ac:spMk id="102" creationId="{633C5E46-DAC5-4661-9C87-22B08E2A512F}"/>
          </ac:spMkLst>
        </pc:spChg>
        <pc:spChg chg="add del">
          <ac:chgData name="Ahmad Ammash" userId="16075ceaae9d185a" providerId="LiveId" clId="{EA10F40D-1C54-4E27-B798-E1C34774536F}" dt="2022-11-14T01:18:52.075" v="4841" actId="26606"/>
          <ac:spMkLst>
            <pc:docMk/>
            <pc:sldMk cId="181912476" sldId="261"/>
            <ac:spMk id="103" creationId="{69D184B2-2226-4E31-BCCB-444330767440}"/>
          </ac:spMkLst>
        </pc:spChg>
        <pc:spChg chg="add del">
          <ac:chgData name="Ahmad Ammash" userId="16075ceaae9d185a" providerId="LiveId" clId="{EA10F40D-1C54-4E27-B798-E1C34774536F}" dt="2022-11-14T01:17:43.281" v="4815" actId="26606"/>
          <ac:spMkLst>
            <pc:docMk/>
            <pc:sldMk cId="181912476" sldId="261"/>
            <ac:spMk id="104" creationId="{FF9F2414-84E8-453E-B1F3-389FDE8192D9}"/>
          </ac:spMkLst>
        </pc:spChg>
        <pc:spChg chg="add del">
          <ac:chgData name="Ahmad Ammash" userId="16075ceaae9d185a" providerId="LiveId" clId="{EA10F40D-1C54-4E27-B798-E1C34774536F}" dt="2022-11-14T01:17:43.281" v="4815" actId="26606"/>
          <ac:spMkLst>
            <pc:docMk/>
            <pc:sldMk cId="181912476" sldId="261"/>
            <ac:spMk id="105" creationId="{F3060C83-F051-4F0E-ABAD-AA0DFC48B218}"/>
          </ac:spMkLst>
        </pc:spChg>
        <pc:spChg chg="add del">
          <ac:chgData name="Ahmad Ammash" userId="16075ceaae9d185a" providerId="LiveId" clId="{EA10F40D-1C54-4E27-B798-E1C34774536F}" dt="2022-11-14T01:17:43.281" v="4815" actId="26606"/>
          <ac:spMkLst>
            <pc:docMk/>
            <pc:sldMk cId="181912476" sldId="261"/>
            <ac:spMk id="106" creationId="{3ECA69A1-7536-43AC-85EF-C7106179F5ED}"/>
          </ac:spMkLst>
        </pc:spChg>
        <pc:spChg chg="add del">
          <ac:chgData name="Ahmad Ammash" userId="16075ceaae9d185a" providerId="LiveId" clId="{EA10F40D-1C54-4E27-B798-E1C34774536F}" dt="2022-11-14T01:17:43.281" v="4815" actId="26606"/>
          <ac:spMkLst>
            <pc:docMk/>
            <pc:sldMk cId="181912476" sldId="261"/>
            <ac:spMk id="107" creationId="{83C98ABE-055B-441F-B07E-44F97F083C39}"/>
          </ac:spMkLst>
        </pc:spChg>
        <pc:spChg chg="add del">
          <ac:chgData name="Ahmad Ammash" userId="16075ceaae9d185a" providerId="LiveId" clId="{EA10F40D-1C54-4E27-B798-E1C34774536F}" dt="2022-11-14T01:17:43.281" v="4815" actId="26606"/>
          <ac:spMkLst>
            <pc:docMk/>
            <pc:sldMk cId="181912476" sldId="261"/>
            <ac:spMk id="108" creationId="{29FDB030-9B49-4CED-8CCD-4D99382388AC}"/>
          </ac:spMkLst>
        </pc:spChg>
        <pc:spChg chg="add del">
          <ac:chgData name="Ahmad Ammash" userId="16075ceaae9d185a" providerId="LiveId" clId="{EA10F40D-1C54-4E27-B798-E1C34774536F}" dt="2022-11-14T01:17:43.281" v="4815" actId="26606"/>
          <ac:spMkLst>
            <pc:docMk/>
            <pc:sldMk cId="181912476" sldId="261"/>
            <ac:spMk id="109" creationId="{3783CA14-24A1-485C-8B30-D6A5D87987AD}"/>
          </ac:spMkLst>
        </pc:spChg>
        <pc:spChg chg="add del">
          <ac:chgData name="Ahmad Ammash" userId="16075ceaae9d185a" providerId="LiveId" clId="{EA10F40D-1C54-4E27-B798-E1C34774536F}" dt="2022-11-14T01:17:43.281" v="4815" actId="26606"/>
          <ac:spMkLst>
            <pc:docMk/>
            <pc:sldMk cId="181912476" sldId="261"/>
            <ac:spMk id="110" creationId="{9A97C86A-04D6-40F7-AE84-31AB43E6A846}"/>
          </ac:spMkLst>
        </pc:spChg>
        <pc:spChg chg="add del">
          <ac:chgData name="Ahmad Ammash" userId="16075ceaae9d185a" providerId="LiveId" clId="{EA10F40D-1C54-4E27-B798-E1C34774536F}" dt="2022-11-14T01:18:52.075" v="4841" actId="26606"/>
          <ac:spMkLst>
            <pc:docMk/>
            <pc:sldMk cId="181912476" sldId="261"/>
            <ac:spMk id="111" creationId="{1AC4D4E3-486A-464A-8EC8-D44881097267}"/>
          </ac:spMkLst>
        </pc:spChg>
        <pc:spChg chg="add del">
          <ac:chgData name="Ahmad Ammash" userId="16075ceaae9d185a" providerId="LiveId" clId="{EA10F40D-1C54-4E27-B798-E1C34774536F}" dt="2022-11-14T01:17:44.732" v="4817" actId="26606"/>
          <ac:spMkLst>
            <pc:docMk/>
            <pc:sldMk cId="181912476" sldId="261"/>
            <ac:spMk id="112" creationId="{69D184B2-2226-4E31-BCCB-444330767440}"/>
          </ac:spMkLst>
        </pc:spChg>
        <pc:spChg chg="add del">
          <ac:chgData name="Ahmad Ammash" userId="16075ceaae9d185a" providerId="LiveId" clId="{EA10F40D-1C54-4E27-B798-E1C34774536F}" dt="2022-11-14T01:17:44.732" v="4817" actId="26606"/>
          <ac:spMkLst>
            <pc:docMk/>
            <pc:sldMk cId="181912476" sldId="261"/>
            <ac:spMk id="113" creationId="{1AC4D4E3-486A-464A-8EC8-D44881097267}"/>
          </ac:spMkLst>
        </pc:spChg>
        <pc:spChg chg="add del">
          <ac:chgData name="Ahmad Ammash" userId="16075ceaae9d185a" providerId="LiveId" clId="{EA10F40D-1C54-4E27-B798-E1C34774536F}" dt="2022-11-14T01:18:52.075" v="4841" actId="26606"/>
          <ac:spMkLst>
            <pc:docMk/>
            <pc:sldMk cId="181912476" sldId="261"/>
            <ac:spMk id="114" creationId="{864DE13E-58EB-4475-B79C-0D4FC651239B}"/>
          </ac:spMkLst>
        </pc:spChg>
        <pc:spChg chg="add del">
          <ac:chgData name="Ahmad Ammash" userId="16075ceaae9d185a" providerId="LiveId" clId="{EA10F40D-1C54-4E27-B798-E1C34774536F}" dt="2022-11-14T01:18:24.055" v="4833" actId="26606"/>
          <ac:spMkLst>
            <pc:docMk/>
            <pc:sldMk cId="181912476" sldId="261"/>
            <ac:spMk id="115" creationId="{86FF76B9-219D-4469-AF87-0236D29032F1}"/>
          </ac:spMkLst>
        </pc:spChg>
        <pc:spChg chg="add del">
          <ac:chgData name="Ahmad Ammash" userId="16075ceaae9d185a" providerId="LiveId" clId="{EA10F40D-1C54-4E27-B798-E1C34774536F}" dt="2022-11-14T01:18:57.988" v="4843" actId="26606"/>
          <ac:spMkLst>
            <pc:docMk/>
            <pc:sldMk cId="181912476" sldId="261"/>
            <ac:spMk id="117" creationId="{0B761509-3B9A-49A6-A84B-C3D86811697D}"/>
          </ac:spMkLst>
        </pc:spChg>
        <pc:spChg chg="add del">
          <ac:chgData name="Ahmad Ammash" userId="16075ceaae9d185a" providerId="LiveId" clId="{EA10F40D-1C54-4E27-B798-E1C34774536F}" dt="2022-11-14T01:18:24.055" v="4833" actId="26606"/>
          <ac:spMkLst>
            <pc:docMk/>
            <pc:sldMk cId="181912476" sldId="261"/>
            <ac:spMk id="118" creationId="{2E80C965-DB6D-4F81-9E9E-B027384D0BD6}"/>
          </ac:spMkLst>
        </pc:spChg>
        <pc:spChg chg="add del">
          <ac:chgData name="Ahmad Ammash" userId="16075ceaae9d185a" providerId="LiveId" clId="{EA10F40D-1C54-4E27-B798-E1C34774536F}" dt="2022-11-14T01:18:24.055" v="4833" actId="26606"/>
          <ac:spMkLst>
            <pc:docMk/>
            <pc:sldMk cId="181912476" sldId="261"/>
            <ac:spMk id="119" creationId="{633C5E46-DAC5-4661-9C87-22B08E2A512F}"/>
          </ac:spMkLst>
        </pc:spChg>
        <pc:spChg chg="add del">
          <ac:chgData name="Ahmad Ammash" userId="16075ceaae9d185a" providerId="LiveId" clId="{EA10F40D-1C54-4E27-B798-E1C34774536F}" dt="2022-11-14T01:18:57.988" v="4843" actId="26606"/>
          <ac:spMkLst>
            <pc:docMk/>
            <pc:sldMk cId="181912476" sldId="261"/>
            <ac:spMk id="120" creationId="{91DE43FD-EB47-414A-B0AB-169B0FFFA527}"/>
          </ac:spMkLst>
        </pc:spChg>
        <pc:spChg chg="add del">
          <ac:chgData name="Ahmad Ammash" userId="16075ceaae9d185a" providerId="LiveId" clId="{EA10F40D-1C54-4E27-B798-E1C34774536F}" dt="2022-11-14T01:18:22.678" v="4832" actId="26606"/>
          <ac:spMkLst>
            <pc:docMk/>
            <pc:sldMk cId="181912476" sldId="261"/>
            <ac:spMk id="124" creationId="{69D184B2-2226-4E31-BCCB-444330767440}"/>
          </ac:spMkLst>
        </pc:spChg>
        <pc:spChg chg="add">
          <ac:chgData name="Ahmad Ammash" userId="16075ceaae9d185a" providerId="LiveId" clId="{EA10F40D-1C54-4E27-B798-E1C34774536F}" dt="2022-11-14T01:18:57.993" v="4844" actId="26606"/>
          <ac:spMkLst>
            <pc:docMk/>
            <pc:sldMk cId="181912476" sldId="261"/>
            <ac:spMk id="125" creationId="{2D2B266D-3625-4584-A5C3-7D3F672CFF30}"/>
          </ac:spMkLst>
        </pc:spChg>
        <pc:spChg chg="add del">
          <ac:chgData name="Ahmad Ammash" userId="16075ceaae9d185a" providerId="LiveId" clId="{EA10F40D-1C54-4E27-B798-E1C34774536F}" dt="2022-11-14T01:18:22.678" v="4832" actId="26606"/>
          <ac:spMkLst>
            <pc:docMk/>
            <pc:sldMk cId="181912476" sldId="261"/>
            <ac:spMk id="126" creationId="{1AC4D4E3-486A-464A-8EC8-D44881097267}"/>
          </ac:spMkLst>
        </pc:spChg>
        <pc:spChg chg="add">
          <ac:chgData name="Ahmad Ammash" userId="16075ceaae9d185a" providerId="LiveId" clId="{EA10F40D-1C54-4E27-B798-E1C34774536F}" dt="2022-11-14T01:18:57.993" v="4844" actId="26606"/>
          <ac:spMkLst>
            <pc:docMk/>
            <pc:sldMk cId="181912476" sldId="261"/>
            <ac:spMk id="127" creationId="{A5D2A5D1-BA0D-47D3-B051-DA7743C46E28}"/>
          </ac:spMkLst>
        </pc:spChg>
        <pc:spChg chg="add del">
          <ac:chgData name="Ahmad Ammash" userId="16075ceaae9d185a" providerId="LiveId" clId="{EA10F40D-1C54-4E27-B798-E1C34774536F}" dt="2022-11-14T01:18:22.678" v="4832" actId="26606"/>
          <ac:spMkLst>
            <pc:docMk/>
            <pc:sldMk cId="181912476" sldId="261"/>
            <ac:spMk id="128" creationId="{864DE13E-58EB-4475-B79C-0D4FC651239B}"/>
          </ac:spMkLst>
        </pc:spChg>
        <pc:grpChg chg="add del">
          <ac:chgData name="Ahmad Ammash" userId="16075ceaae9d185a" providerId="LiveId" clId="{EA10F40D-1C54-4E27-B798-E1C34774536F}" dt="2022-11-14T01:17:42.081" v="4813" actId="26606"/>
          <ac:grpSpMkLst>
            <pc:docMk/>
            <pc:sldMk cId="181912476" sldId="261"/>
            <ac:grpSpMk id="96" creationId="{DB88BD78-87E1-424D-B479-C37D8E41B12E}"/>
          </ac:grpSpMkLst>
        </pc:grpChg>
        <pc:grpChg chg="add del">
          <ac:chgData name="Ahmad Ammash" userId="16075ceaae9d185a" providerId="LiveId" clId="{EA10F40D-1C54-4E27-B798-E1C34774536F}" dt="2022-11-14T01:18:24.055" v="4833" actId="26606"/>
          <ac:grpSpMkLst>
            <pc:docMk/>
            <pc:sldMk cId="181912476" sldId="261"/>
            <ac:grpSpMk id="116" creationId="{DB88BD78-87E1-424D-B479-C37D8E41B12E}"/>
          </ac:grpSpMkLst>
        </pc:grpChg>
        <pc:grpChg chg="add del">
          <ac:chgData name="Ahmad Ammash" userId="16075ceaae9d185a" providerId="LiveId" clId="{EA10F40D-1C54-4E27-B798-E1C34774536F}" dt="2022-11-14T01:18:57.988" v="4843" actId="26606"/>
          <ac:grpSpMkLst>
            <pc:docMk/>
            <pc:sldMk cId="181912476" sldId="261"/>
            <ac:grpSpMk id="121" creationId="{58495BCC-CE77-4CC2-952E-846F41119FD5}"/>
          </ac:grpSpMkLst>
        </pc:grpChg>
        <pc:picChg chg="add del mod">
          <ac:chgData name="Ahmad Ammash" userId="16075ceaae9d185a" providerId="LiveId" clId="{EA10F40D-1C54-4E27-B798-E1C34774536F}" dt="2022-11-14T00:55:08.044" v="2582" actId="931"/>
          <ac:picMkLst>
            <pc:docMk/>
            <pc:sldMk cId="181912476" sldId="261"/>
            <ac:picMk id="5" creationId="{393AD672-2528-029B-656F-4F63F1C2D9C4}"/>
          </ac:picMkLst>
        </pc:picChg>
        <pc:picChg chg="add del mod">
          <ac:chgData name="Ahmad Ammash" userId="16075ceaae9d185a" providerId="LiveId" clId="{EA10F40D-1C54-4E27-B798-E1C34774536F}" dt="2022-11-14T00:55:08.044" v="2582" actId="931"/>
          <ac:picMkLst>
            <pc:docMk/>
            <pc:sldMk cId="181912476" sldId="261"/>
            <ac:picMk id="7" creationId="{B501462A-CDF9-26A0-A4D9-87235451BB85}"/>
          </ac:picMkLst>
        </pc:picChg>
        <pc:picChg chg="add del mod">
          <ac:chgData name="Ahmad Ammash" userId="16075ceaae9d185a" providerId="LiveId" clId="{EA10F40D-1C54-4E27-B798-E1C34774536F}" dt="2022-11-14T00:55:08.044" v="2582" actId="931"/>
          <ac:picMkLst>
            <pc:docMk/>
            <pc:sldMk cId="181912476" sldId="261"/>
            <ac:picMk id="9" creationId="{7932DA6B-76A4-C0F5-B69B-765E08C6C9F4}"/>
          </ac:picMkLst>
        </pc:picChg>
        <pc:picChg chg="add del mod">
          <ac:chgData name="Ahmad Ammash" userId="16075ceaae9d185a" providerId="LiveId" clId="{EA10F40D-1C54-4E27-B798-E1C34774536F}" dt="2022-11-14T00:55:08.044" v="2582" actId="931"/>
          <ac:picMkLst>
            <pc:docMk/>
            <pc:sldMk cId="181912476" sldId="261"/>
            <ac:picMk id="11" creationId="{2D71056F-B0CE-3851-0D0D-F0FDDFBD4258}"/>
          </ac:picMkLst>
        </pc:picChg>
        <pc:picChg chg="add del mod">
          <ac:chgData name="Ahmad Ammash" userId="16075ceaae9d185a" providerId="LiveId" clId="{EA10F40D-1C54-4E27-B798-E1C34774536F}" dt="2022-11-14T00:55:08.044" v="2582" actId="931"/>
          <ac:picMkLst>
            <pc:docMk/>
            <pc:sldMk cId="181912476" sldId="261"/>
            <ac:picMk id="13" creationId="{1960C071-EC9A-DE19-BC32-1C0A3BBD2A9F}"/>
          </ac:picMkLst>
        </pc:picChg>
        <pc:picChg chg="add del mod">
          <ac:chgData name="Ahmad Ammash" userId="16075ceaae9d185a" providerId="LiveId" clId="{EA10F40D-1C54-4E27-B798-E1C34774536F}" dt="2022-11-14T00:56:15.360" v="2607" actId="931"/>
          <ac:picMkLst>
            <pc:docMk/>
            <pc:sldMk cId="181912476" sldId="261"/>
            <ac:picMk id="15" creationId="{7C3BE3E8-80DA-9B33-1C67-764E0D480DA5}"/>
          </ac:picMkLst>
        </pc:picChg>
        <pc:picChg chg="add del mod">
          <ac:chgData name="Ahmad Ammash" userId="16075ceaae9d185a" providerId="LiveId" clId="{EA10F40D-1C54-4E27-B798-E1C34774536F}" dt="2022-11-14T00:56:15.360" v="2607" actId="931"/>
          <ac:picMkLst>
            <pc:docMk/>
            <pc:sldMk cId="181912476" sldId="261"/>
            <ac:picMk id="17" creationId="{54725775-594E-AD97-5007-58F4632548C8}"/>
          </ac:picMkLst>
        </pc:picChg>
        <pc:picChg chg="add del mod">
          <ac:chgData name="Ahmad Ammash" userId="16075ceaae9d185a" providerId="LiveId" clId="{EA10F40D-1C54-4E27-B798-E1C34774536F}" dt="2022-11-14T00:56:15.360" v="2607" actId="931"/>
          <ac:picMkLst>
            <pc:docMk/>
            <pc:sldMk cId="181912476" sldId="261"/>
            <ac:picMk id="19" creationId="{ECB56F04-ED41-896E-06C6-C455594104F1}"/>
          </ac:picMkLst>
        </pc:picChg>
        <pc:picChg chg="add del mod">
          <ac:chgData name="Ahmad Ammash" userId="16075ceaae9d185a" providerId="LiveId" clId="{EA10F40D-1C54-4E27-B798-E1C34774536F}" dt="2022-11-14T00:56:15.360" v="2607" actId="931"/>
          <ac:picMkLst>
            <pc:docMk/>
            <pc:sldMk cId="181912476" sldId="261"/>
            <ac:picMk id="21" creationId="{6DF3B9B6-52A8-8EFF-5AD5-11D48A5493EF}"/>
          </ac:picMkLst>
        </pc:picChg>
        <pc:picChg chg="add del mod">
          <ac:chgData name="Ahmad Ammash" userId="16075ceaae9d185a" providerId="LiveId" clId="{EA10F40D-1C54-4E27-B798-E1C34774536F}" dt="2022-11-14T00:56:15.360" v="2607" actId="931"/>
          <ac:picMkLst>
            <pc:docMk/>
            <pc:sldMk cId="181912476" sldId="261"/>
            <ac:picMk id="23" creationId="{FE9C8E42-57DF-3C09-E231-B8F0974C903F}"/>
          </ac:picMkLst>
        </pc:picChg>
        <pc:picChg chg="add del mod">
          <ac:chgData name="Ahmad Ammash" userId="16075ceaae9d185a" providerId="LiveId" clId="{EA10F40D-1C54-4E27-B798-E1C34774536F}" dt="2022-11-14T00:56:15.360" v="2607" actId="931"/>
          <ac:picMkLst>
            <pc:docMk/>
            <pc:sldMk cId="181912476" sldId="261"/>
            <ac:picMk id="25" creationId="{C11C6FE3-818F-21D5-0A9B-59C68BC3C481}"/>
          </ac:picMkLst>
        </pc:picChg>
        <pc:picChg chg="add del mod">
          <ac:chgData name="Ahmad Ammash" userId="16075ceaae9d185a" providerId="LiveId" clId="{EA10F40D-1C54-4E27-B798-E1C34774536F}" dt="2022-11-14T00:56:15.360" v="2607" actId="931"/>
          <ac:picMkLst>
            <pc:docMk/>
            <pc:sldMk cId="181912476" sldId="261"/>
            <ac:picMk id="27" creationId="{CCF40B4A-4E3C-20DA-F92A-BDDEA278DD36}"/>
          </ac:picMkLst>
        </pc:picChg>
        <pc:picChg chg="add del mod">
          <ac:chgData name="Ahmad Ammash" userId="16075ceaae9d185a" providerId="LiveId" clId="{EA10F40D-1C54-4E27-B798-E1C34774536F}" dt="2022-11-14T00:56:15.360" v="2607" actId="931"/>
          <ac:picMkLst>
            <pc:docMk/>
            <pc:sldMk cId="181912476" sldId="261"/>
            <ac:picMk id="29" creationId="{D37842D0-56EC-1FA2-F8B3-D8772480C417}"/>
          </ac:picMkLst>
        </pc:picChg>
        <pc:picChg chg="add del mod">
          <ac:chgData name="Ahmad Ammash" userId="16075ceaae9d185a" providerId="LiveId" clId="{EA10F40D-1C54-4E27-B798-E1C34774536F}" dt="2022-11-14T00:56:15.360" v="2607" actId="931"/>
          <ac:picMkLst>
            <pc:docMk/>
            <pc:sldMk cId="181912476" sldId="261"/>
            <ac:picMk id="31" creationId="{683F7BB1-3BA2-45AA-7E7B-DCBEBF687E55}"/>
          </ac:picMkLst>
        </pc:picChg>
        <pc:picChg chg="add del mod">
          <ac:chgData name="Ahmad Ammash" userId="16075ceaae9d185a" providerId="LiveId" clId="{EA10F40D-1C54-4E27-B798-E1C34774536F}" dt="2022-11-14T00:56:15.360" v="2607" actId="931"/>
          <ac:picMkLst>
            <pc:docMk/>
            <pc:sldMk cId="181912476" sldId="261"/>
            <ac:picMk id="33" creationId="{EC4229F6-35BD-EACB-3EDB-3ED156A3B597}"/>
          </ac:picMkLst>
        </pc:picChg>
        <pc:picChg chg="add del mod">
          <ac:chgData name="Ahmad Ammash" userId="16075ceaae9d185a" providerId="LiveId" clId="{EA10F40D-1C54-4E27-B798-E1C34774536F}" dt="2022-11-14T00:56:15.360" v="2607" actId="931"/>
          <ac:picMkLst>
            <pc:docMk/>
            <pc:sldMk cId="181912476" sldId="261"/>
            <ac:picMk id="35" creationId="{CBFABB50-DC4A-5632-1C1B-1112CE04C745}"/>
          </ac:picMkLst>
        </pc:picChg>
        <pc:picChg chg="add del mod">
          <ac:chgData name="Ahmad Ammash" userId="16075ceaae9d185a" providerId="LiveId" clId="{EA10F40D-1C54-4E27-B798-E1C34774536F}" dt="2022-11-14T00:57:24.106" v="2629" actId="478"/>
          <ac:picMkLst>
            <pc:docMk/>
            <pc:sldMk cId="181912476" sldId="261"/>
            <ac:picMk id="37" creationId="{DAE3BBB5-E925-47D2-6D90-37BC84D1D535}"/>
          </ac:picMkLst>
        </pc:picChg>
        <pc:picChg chg="add del mod ord">
          <ac:chgData name="Ahmad Ammash" userId="16075ceaae9d185a" providerId="LiveId" clId="{EA10F40D-1C54-4E27-B798-E1C34774536F}" dt="2022-11-14T00:57:24.106" v="2629" actId="478"/>
          <ac:picMkLst>
            <pc:docMk/>
            <pc:sldMk cId="181912476" sldId="261"/>
            <ac:picMk id="39" creationId="{B8ABE3CA-E4CA-3053-0ED4-BD4E6A6C1784}"/>
          </ac:picMkLst>
        </pc:picChg>
        <pc:picChg chg="add del mod">
          <ac:chgData name="Ahmad Ammash" userId="16075ceaae9d185a" providerId="LiveId" clId="{EA10F40D-1C54-4E27-B798-E1C34774536F}" dt="2022-11-14T00:57:24.106" v="2629" actId="478"/>
          <ac:picMkLst>
            <pc:docMk/>
            <pc:sldMk cId="181912476" sldId="261"/>
            <ac:picMk id="41" creationId="{B577EAEA-AE23-83EE-EC98-8D535884F38B}"/>
          </ac:picMkLst>
        </pc:picChg>
        <pc:picChg chg="add del mod ord">
          <ac:chgData name="Ahmad Ammash" userId="16075ceaae9d185a" providerId="LiveId" clId="{EA10F40D-1C54-4E27-B798-E1C34774536F}" dt="2022-11-14T00:57:24.106" v="2629" actId="478"/>
          <ac:picMkLst>
            <pc:docMk/>
            <pc:sldMk cId="181912476" sldId="261"/>
            <ac:picMk id="43" creationId="{3D0234E4-0916-2223-9CA2-CEC1E1585D09}"/>
          </ac:picMkLst>
        </pc:picChg>
        <pc:picChg chg="add del mod">
          <ac:chgData name="Ahmad Ammash" userId="16075ceaae9d185a" providerId="LiveId" clId="{EA10F40D-1C54-4E27-B798-E1C34774536F}" dt="2022-11-14T00:57:24.106" v="2629" actId="478"/>
          <ac:picMkLst>
            <pc:docMk/>
            <pc:sldMk cId="181912476" sldId="261"/>
            <ac:picMk id="45" creationId="{5F2ED7C2-715A-154A-5613-73B0E5DE80DC}"/>
          </ac:picMkLst>
        </pc:picChg>
        <pc:picChg chg="add del mod ord">
          <ac:chgData name="Ahmad Ammash" userId="16075ceaae9d185a" providerId="LiveId" clId="{EA10F40D-1C54-4E27-B798-E1C34774536F}" dt="2022-11-14T00:57:24.106" v="2629" actId="478"/>
          <ac:picMkLst>
            <pc:docMk/>
            <pc:sldMk cId="181912476" sldId="261"/>
            <ac:picMk id="47" creationId="{E0B31C8F-F1AE-4238-D32B-E74374E2DB81}"/>
          </ac:picMkLst>
        </pc:picChg>
        <pc:picChg chg="add del mod">
          <ac:chgData name="Ahmad Ammash" userId="16075ceaae9d185a" providerId="LiveId" clId="{EA10F40D-1C54-4E27-B798-E1C34774536F}" dt="2022-11-14T00:57:24.106" v="2629" actId="478"/>
          <ac:picMkLst>
            <pc:docMk/>
            <pc:sldMk cId="181912476" sldId="261"/>
            <ac:picMk id="49" creationId="{3DBFD15A-2DD3-3895-DF46-D7DB2AF192AD}"/>
          </ac:picMkLst>
        </pc:picChg>
        <pc:picChg chg="add del mod ord">
          <ac:chgData name="Ahmad Ammash" userId="16075ceaae9d185a" providerId="LiveId" clId="{EA10F40D-1C54-4E27-B798-E1C34774536F}" dt="2022-11-14T00:57:24.106" v="2629" actId="478"/>
          <ac:picMkLst>
            <pc:docMk/>
            <pc:sldMk cId="181912476" sldId="261"/>
            <ac:picMk id="51" creationId="{BC92FA0C-6015-C063-BF33-02406877E033}"/>
          </ac:picMkLst>
        </pc:picChg>
        <pc:picChg chg="add del mod">
          <ac:chgData name="Ahmad Ammash" userId="16075ceaae9d185a" providerId="LiveId" clId="{EA10F40D-1C54-4E27-B798-E1C34774536F}" dt="2022-11-14T00:57:24.106" v="2629" actId="478"/>
          <ac:picMkLst>
            <pc:docMk/>
            <pc:sldMk cId="181912476" sldId="261"/>
            <ac:picMk id="53" creationId="{87B2BBB8-F8C3-0419-CA9C-EAE77B89C462}"/>
          </ac:picMkLst>
        </pc:picChg>
        <pc:picChg chg="add mod">
          <ac:chgData name="Ahmad Ammash" userId="16075ceaae9d185a" providerId="LiveId" clId="{EA10F40D-1C54-4E27-B798-E1C34774536F}" dt="2022-11-14T01:18:57.993" v="4844" actId="26606"/>
          <ac:picMkLst>
            <pc:docMk/>
            <pc:sldMk cId="181912476" sldId="261"/>
            <ac:picMk id="55" creationId="{A79DF947-D068-0F25-F193-C33622BCF430}"/>
          </ac:picMkLst>
        </pc:picChg>
        <pc:picChg chg="add mod ord">
          <ac:chgData name="Ahmad Ammash" userId="16075ceaae9d185a" providerId="LiveId" clId="{EA10F40D-1C54-4E27-B798-E1C34774536F}" dt="2022-11-14T01:18:57.993" v="4844" actId="26606"/>
          <ac:picMkLst>
            <pc:docMk/>
            <pc:sldMk cId="181912476" sldId="261"/>
            <ac:picMk id="57" creationId="{E6EA02AC-80C3-74F2-166D-8BEEE96F915A}"/>
          </ac:picMkLst>
        </pc:picChg>
        <pc:picChg chg="add mod ord">
          <ac:chgData name="Ahmad Ammash" userId="16075ceaae9d185a" providerId="LiveId" clId="{EA10F40D-1C54-4E27-B798-E1C34774536F}" dt="2022-11-14T01:18:57.993" v="4844" actId="26606"/>
          <ac:picMkLst>
            <pc:docMk/>
            <pc:sldMk cId="181912476" sldId="261"/>
            <ac:picMk id="61" creationId="{7E48E569-FF34-5E3E-613B-9477C81A3AF2}"/>
          </ac:picMkLst>
        </pc:picChg>
        <pc:picChg chg="add mod ord">
          <ac:chgData name="Ahmad Ammash" userId="16075ceaae9d185a" providerId="LiveId" clId="{EA10F40D-1C54-4E27-B798-E1C34774536F}" dt="2022-11-14T01:18:57.993" v="4844" actId="26606"/>
          <ac:picMkLst>
            <pc:docMk/>
            <pc:sldMk cId="181912476" sldId="261"/>
            <ac:picMk id="63" creationId="{DCAF3704-7E65-2A4E-1C4A-3C3B6BA59B5C}"/>
          </ac:picMkLst>
        </pc:picChg>
        <pc:picChg chg="add mod ord">
          <ac:chgData name="Ahmad Ammash" userId="16075ceaae9d185a" providerId="LiveId" clId="{EA10F40D-1C54-4E27-B798-E1C34774536F}" dt="2022-11-14T01:18:57.993" v="4844" actId="26606"/>
          <ac:picMkLst>
            <pc:docMk/>
            <pc:sldMk cId="181912476" sldId="261"/>
            <ac:picMk id="65" creationId="{B33C95B1-822E-5571-B190-FD67D28F8C20}"/>
          </ac:picMkLst>
        </pc:picChg>
        <pc:picChg chg="add mod ord">
          <ac:chgData name="Ahmad Ammash" userId="16075ceaae9d185a" providerId="LiveId" clId="{EA10F40D-1C54-4E27-B798-E1C34774536F}" dt="2022-11-14T01:18:57.993" v="4844" actId="26606"/>
          <ac:picMkLst>
            <pc:docMk/>
            <pc:sldMk cId="181912476" sldId="261"/>
            <ac:picMk id="67" creationId="{ABDD4BFE-F38E-DF06-F39A-CE1A49E1FBB2}"/>
          </ac:picMkLst>
        </pc:picChg>
        <pc:picChg chg="add mod ord">
          <ac:chgData name="Ahmad Ammash" userId="16075ceaae9d185a" providerId="LiveId" clId="{EA10F40D-1C54-4E27-B798-E1C34774536F}" dt="2022-11-14T01:18:57.993" v="4844" actId="26606"/>
          <ac:picMkLst>
            <pc:docMk/>
            <pc:sldMk cId="181912476" sldId="261"/>
            <ac:picMk id="69" creationId="{83C46F3D-F19C-D7BD-C4CB-F32D453DF0EA}"/>
          </ac:picMkLst>
        </pc:picChg>
        <pc:picChg chg="add mod ord">
          <ac:chgData name="Ahmad Ammash" userId="16075ceaae9d185a" providerId="LiveId" clId="{EA10F40D-1C54-4E27-B798-E1C34774536F}" dt="2022-11-14T01:18:57.993" v="4844" actId="26606"/>
          <ac:picMkLst>
            <pc:docMk/>
            <pc:sldMk cId="181912476" sldId="261"/>
            <ac:picMk id="71" creationId="{C430198C-C34A-A1C9-6213-9442F3F0D944}"/>
          </ac:picMkLst>
        </pc:picChg>
        <pc:picChg chg="add del mod">
          <ac:chgData name="Ahmad Ammash" userId="16075ceaae9d185a" providerId="LiveId" clId="{EA10F40D-1C54-4E27-B798-E1C34774536F}" dt="2022-11-14T00:58:50.347" v="2652" actId="478"/>
          <ac:picMkLst>
            <pc:docMk/>
            <pc:sldMk cId="181912476" sldId="261"/>
            <ac:picMk id="73" creationId="{9A2B21A1-5E82-227B-A663-3E9E32B19935}"/>
          </ac:picMkLst>
        </pc:picChg>
        <pc:picChg chg="add mod ord">
          <ac:chgData name="Ahmad Ammash" userId="16075ceaae9d185a" providerId="LiveId" clId="{EA10F40D-1C54-4E27-B798-E1C34774536F}" dt="2022-11-14T01:18:57.993" v="4844" actId="26606"/>
          <ac:picMkLst>
            <pc:docMk/>
            <pc:sldMk cId="181912476" sldId="261"/>
            <ac:picMk id="75" creationId="{45BE7B0B-8829-8567-FA73-C6F261792A42}"/>
          </ac:picMkLst>
        </pc:picChg>
        <pc:picChg chg="add mod ord">
          <ac:chgData name="Ahmad Ammash" userId="16075ceaae9d185a" providerId="LiveId" clId="{EA10F40D-1C54-4E27-B798-E1C34774536F}" dt="2022-11-14T01:18:57.993" v="4844" actId="26606"/>
          <ac:picMkLst>
            <pc:docMk/>
            <pc:sldMk cId="181912476" sldId="261"/>
            <ac:picMk id="77" creationId="{41A604A2-298E-6972-52F3-49E19F6C1C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CEA87-E521-410C-8738-3E8C8876F218}"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9DFAC-DDA1-4F1A-B867-B165FCFB173C}" type="slidenum">
              <a:rPr lang="en-US" smtClean="0"/>
              <a:t>‹#›</a:t>
            </a:fld>
            <a:endParaRPr lang="en-US"/>
          </a:p>
        </p:txBody>
      </p:sp>
    </p:spTree>
    <p:extLst>
      <p:ext uri="{BB962C8B-B14F-4D97-AF65-F5344CB8AC3E}">
        <p14:creationId xmlns:p14="http://schemas.microsoft.com/office/powerpoint/2010/main" val="345349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BD14-68F3-2187-2243-809E97EFE6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5E938-3BE8-B8B3-5C32-2DA38517A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166CB-5C53-0510-0AC0-4496E69F699F}"/>
              </a:ext>
            </a:extLst>
          </p:cNvPr>
          <p:cNvSpPr>
            <a:spLocks noGrp="1"/>
          </p:cNvSpPr>
          <p:nvPr>
            <p:ph type="dt" sz="half" idx="10"/>
          </p:nvPr>
        </p:nvSpPr>
        <p:spPr/>
        <p:txBody>
          <a:bodyPr/>
          <a:lstStyle/>
          <a:p>
            <a:fld id="{43D327A1-F2D0-4397-B92C-AC3DC4C813BD}" type="datetime1">
              <a:rPr lang="en-US" smtClean="0"/>
              <a:t>11/14/2022</a:t>
            </a:fld>
            <a:endParaRPr lang="en-US"/>
          </a:p>
        </p:txBody>
      </p:sp>
      <p:sp>
        <p:nvSpPr>
          <p:cNvPr id="5" name="Footer Placeholder 4">
            <a:extLst>
              <a:ext uri="{FF2B5EF4-FFF2-40B4-BE49-F238E27FC236}">
                <a16:creationId xmlns:a16="http://schemas.microsoft.com/office/drawing/2014/main" id="{8625FEA2-8B08-1907-00CC-C8A7B25A2C9A}"/>
              </a:ext>
            </a:extLst>
          </p:cNvPr>
          <p:cNvSpPr>
            <a:spLocks noGrp="1"/>
          </p:cNvSpPr>
          <p:nvPr>
            <p:ph type="ftr" sz="quarter" idx="11"/>
          </p:nvPr>
        </p:nvSpPr>
        <p:spPr/>
        <p:txBody>
          <a:bodyPr/>
          <a:lstStyle/>
          <a:p>
            <a:r>
              <a:rPr lang="en-US"/>
              <a:t>Ahmad Ammash - Student ID# 201673111</a:t>
            </a:r>
          </a:p>
        </p:txBody>
      </p:sp>
      <p:sp>
        <p:nvSpPr>
          <p:cNvPr id="6" name="Slide Number Placeholder 5">
            <a:extLst>
              <a:ext uri="{FF2B5EF4-FFF2-40B4-BE49-F238E27FC236}">
                <a16:creationId xmlns:a16="http://schemas.microsoft.com/office/drawing/2014/main" id="{5E0085F6-BAD6-0C06-72A9-2B340EEC2EED}"/>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355821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799E-5419-23F5-86B6-9B27E030B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8BCDF-6CB9-F862-45E4-75AE69C24F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B7070-9D85-7868-434B-C581CBD261A7}"/>
              </a:ext>
            </a:extLst>
          </p:cNvPr>
          <p:cNvSpPr>
            <a:spLocks noGrp="1"/>
          </p:cNvSpPr>
          <p:nvPr>
            <p:ph type="dt" sz="half" idx="10"/>
          </p:nvPr>
        </p:nvSpPr>
        <p:spPr/>
        <p:txBody>
          <a:bodyPr/>
          <a:lstStyle/>
          <a:p>
            <a:fld id="{19155E00-0EFA-4E8A-A5BA-9DBEAF342F40}" type="datetime1">
              <a:rPr lang="en-US" smtClean="0"/>
              <a:t>11/14/2022</a:t>
            </a:fld>
            <a:endParaRPr lang="en-US"/>
          </a:p>
        </p:txBody>
      </p:sp>
      <p:sp>
        <p:nvSpPr>
          <p:cNvPr id="5" name="Footer Placeholder 4">
            <a:extLst>
              <a:ext uri="{FF2B5EF4-FFF2-40B4-BE49-F238E27FC236}">
                <a16:creationId xmlns:a16="http://schemas.microsoft.com/office/drawing/2014/main" id="{64FA2383-7848-80EE-475D-DBE95BB4CC11}"/>
              </a:ext>
            </a:extLst>
          </p:cNvPr>
          <p:cNvSpPr>
            <a:spLocks noGrp="1"/>
          </p:cNvSpPr>
          <p:nvPr>
            <p:ph type="ftr" sz="quarter" idx="11"/>
          </p:nvPr>
        </p:nvSpPr>
        <p:spPr/>
        <p:txBody>
          <a:bodyPr/>
          <a:lstStyle/>
          <a:p>
            <a:r>
              <a:rPr lang="en-US"/>
              <a:t>Ahmad Ammash - Student ID# 201673111</a:t>
            </a:r>
          </a:p>
        </p:txBody>
      </p:sp>
      <p:sp>
        <p:nvSpPr>
          <p:cNvPr id="6" name="Slide Number Placeholder 5">
            <a:extLst>
              <a:ext uri="{FF2B5EF4-FFF2-40B4-BE49-F238E27FC236}">
                <a16:creationId xmlns:a16="http://schemas.microsoft.com/office/drawing/2014/main" id="{0A7B47E3-4A58-5A98-67A3-A25801A9E40C}"/>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267474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C6BD0-1D4B-9F4B-2093-FC5662FA4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6CE33-C4E9-A4E2-C55C-811D8A6BBC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6B305-9108-AE01-D6E8-835995257A83}"/>
              </a:ext>
            </a:extLst>
          </p:cNvPr>
          <p:cNvSpPr>
            <a:spLocks noGrp="1"/>
          </p:cNvSpPr>
          <p:nvPr>
            <p:ph type="dt" sz="half" idx="10"/>
          </p:nvPr>
        </p:nvSpPr>
        <p:spPr/>
        <p:txBody>
          <a:bodyPr/>
          <a:lstStyle/>
          <a:p>
            <a:fld id="{47940676-FDF5-4F9E-9AFF-71E08256A8E4}" type="datetime1">
              <a:rPr lang="en-US" smtClean="0"/>
              <a:t>11/14/2022</a:t>
            </a:fld>
            <a:endParaRPr lang="en-US"/>
          </a:p>
        </p:txBody>
      </p:sp>
      <p:sp>
        <p:nvSpPr>
          <p:cNvPr id="5" name="Footer Placeholder 4">
            <a:extLst>
              <a:ext uri="{FF2B5EF4-FFF2-40B4-BE49-F238E27FC236}">
                <a16:creationId xmlns:a16="http://schemas.microsoft.com/office/drawing/2014/main" id="{603F3F0F-F84C-EF2E-434D-9C7A5265983F}"/>
              </a:ext>
            </a:extLst>
          </p:cNvPr>
          <p:cNvSpPr>
            <a:spLocks noGrp="1"/>
          </p:cNvSpPr>
          <p:nvPr>
            <p:ph type="ftr" sz="quarter" idx="11"/>
          </p:nvPr>
        </p:nvSpPr>
        <p:spPr/>
        <p:txBody>
          <a:bodyPr/>
          <a:lstStyle/>
          <a:p>
            <a:r>
              <a:rPr lang="en-US"/>
              <a:t>Ahmad Ammash - Student ID# 201673111</a:t>
            </a:r>
          </a:p>
        </p:txBody>
      </p:sp>
      <p:sp>
        <p:nvSpPr>
          <p:cNvPr id="6" name="Slide Number Placeholder 5">
            <a:extLst>
              <a:ext uri="{FF2B5EF4-FFF2-40B4-BE49-F238E27FC236}">
                <a16:creationId xmlns:a16="http://schemas.microsoft.com/office/drawing/2014/main" id="{16529A23-EBBF-5948-9A26-FD5126D9998F}"/>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38946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A6B3-29B5-D7CD-E4FF-C681FC1E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76C24-AA79-C126-241E-483142005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6F85E-023D-13CD-5E64-8F7709844694}"/>
              </a:ext>
            </a:extLst>
          </p:cNvPr>
          <p:cNvSpPr>
            <a:spLocks noGrp="1"/>
          </p:cNvSpPr>
          <p:nvPr>
            <p:ph type="dt" sz="half" idx="10"/>
          </p:nvPr>
        </p:nvSpPr>
        <p:spPr/>
        <p:txBody>
          <a:bodyPr/>
          <a:lstStyle/>
          <a:p>
            <a:fld id="{A474F3D8-B414-452F-8B34-0BE563006800}" type="datetime1">
              <a:rPr lang="en-US" smtClean="0"/>
              <a:t>11/14/2022</a:t>
            </a:fld>
            <a:endParaRPr lang="en-US"/>
          </a:p>
        </p:txBody>
      </p:sp>
      <p:sp>
        <p:nvSpPr>
          <p:cNvPr id="5" name="Footer Placeholder 4">
            <a:extLst>
              <a:ext uri="{FF2B5EF4-FFF2-40B4-BE49-F238E27FC236}">
                <a16:creationId xmlns:a16="http://schemas.microsoft.com/office/drawing/2014/main" id="{25B3163C-D40F-F086-20CF-0813376ABAA7}"/>
              </a:ext>
            </a:extLst>
          </p:cNvPr>
          <p:cNvSpPr>
            <a:spLocks noGrp="1"/>
          </p:cNvSpPr>
          <p:nvPr>
            <p:ph type="ftr" sz="quarter" idx="11"/>
          </p:nvPr>
        </p:nvSpPr>
        <p:spPr/>
        <p:txBody>
          <a:bodyPr/>
          <a:lstStyle/>
          <a:p>
            <a:r>
              <a:rPr lang="en-US"/>
              <a:t>Ahmad Ammash - Student ID# 201673111</a:t>
            </a:r>
          </a:p>
        </p:txBody>
      </p:sp>
      <p:sp>
        <p:nvSpPr>
          <p:cNvPr id="6" name="Slide Number Placeholder 5">
            <a:extLst>
              <a:ext uri="{FF2B5EF4-FFF2-40B4-BE49-F238E27FC236}">
                <a16:creationId xmlns:a16="http://schemas.microsoft.com/office/drawing/2014/main" id="{E9CB9FE2-476D-F02B-E894-F2E99CD85DBC}"/>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76361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A2D0-7D76-4196-7693-BE5133CCF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AEC66C-63B3-F49B-FF38-57034ECB5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01103-CC3E-5800-BBBA-BA6A23F05980}"/>
              </a:ext>
            </a:extLst>
          </p:cNvPr>
          <p:cNvSpPr>
            <a:spLocks noGrp="1"/>
          </p:cNvSpPr>
          <p:nvPr>
            <p:ph type="dt" sz="half" idx="10"/>
          </p:nvPr>
        </p:nvSpPr>
        <p:spPr/>
        <p:txBody>
          <a:bodyPr/>
          <a:lstStyle/>
          <a:p>
            <a:fld id="{C18A9D35-F561-4AC4-BFDC-ADF9D80E3E3D}" type="datetime1">
              <a:rPr lang="en-US" smtClean="0"/>
              <a:t>11/14/2022</a:t>
            </a:fld>
            <a:endParaRPr lang="en-US"/>
          </a:p>
        </p:txBody>
      </p:sp>
      <p:sp>
        <p:nvSpPr>
          <p:cNvPr id="5" name="Footer Placeholder 4">
            <a:extLst>
              <a:ext uri="{FF2B5EF4-FFF2-40B4-BE49-F238E27FC236}">
                <a16:creationId xmlns:a16="http://schemas.microsoft.com/office/drawing/2014/main" id="{132E6E6D-6003-21FF-EF0A-EBA48F09D634}"/>
              </a:ext>
            </a:extLst>
          </p:cNvPr>
          <p:cNvSpPr>
            <a:spLocks noGrp="1"/>
          </p:cNvSpPr>
          <p:nvPr>
            <p:ph type="ftr" sz="quarter" idx="11"/>
          </p:nvPr>
        </p:nvSpPr>
        <p:spPr/>
        <p:txBody>
          <a:bodyPr/>
          <a:lstStyle/>
          <a:p>
            <a:r>
              <a:rPr lang="en-US"/>
              <a:t>Ahmad Ammash - Student ID# 201673111</a:t>
            </a:r>
          </a:p>
        </p:txBody>
      </p:sp>
      <p:sp>
        <p:nvSpPr>
          <p:cNvPr id="6" name="Slide Number Placeholder 5">
            <a:extLst>
              <a:ext uri="{FF2B5EF4-FFF2-40B4-BE49-F238E27FC236}">
                <a16:creationId xmlns:a16="http://schemas.microsoft.com/office/drawing/2014/main" id="{656AE545-6F82-C7D3-7AD5-7C5DBE709C7B}"/>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55376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08C-B91B-9EEC-2841-847504115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6234-74A5-D1A6-A4C8-28D19B6C9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C9EB3E-0B4C-4B16-20EF-43D66820A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A8F5-546D-8ACE-69D1-73B487471DE7}"/>
              </a:ext>
            </a:extLst>
          </p:cNvPr>
          <p:cNvSpPr>
            <a:spLocks noGrp="1"/>
          </p:cNvSpPr>
          <p:nvPr>
            <p:ph type="dt" sz="half" idx="10"/>
          </p:nvPr>
        </p:nvSpPr>
        <p:spPr/>
        <p:txBody>
          <a:bodyPr/>
          <a:lstStyle/>
          <a:p>
            <a:fld id="{4A3962FA-3567-427E-A909-6755218E92C4}" type="datetime1">
              <a:rPr lang="en-US" smtClean="0"/>
              <a:t>11/14/2022</a:t>
            </a:fld>
            <a:endParaRPr lang="en-US"/>
          </a:p>
        </p:txBody>
      </p:sp>
      <p:sp>
        <p:nvSpPr>
          <p:cNvPr id="6" name="Footer Placeholder 5">
            <a:extLst>
              <a:ext uri="{FF2B5EF4-FFF2-40B4-BE49-F238E27FC236}">
                <a16:creationId xmlns:a16="http://schemas.microsoft.com/office/drawing/2014/main" id="{EC7950E4-CD17-A57C-5747-69F849639C16}"/>
              </a:ext>
            </a:extLst>
          </p:cNvPr>
          <p:cNvSpPr>
            <a:spLocks noGrp="1"/>
          </p:cNvSpPr>
          <p:nvPr>
            <p:ph type="ftr" sz="quarter" idx="11"/>
          </p:nvPr>
        </p:nvSpPr>
        <p:spPr/>
        <p:txBody>
          <a:bodyPr/>
          <a:lstStyle/>
          <a:p>
            <a:r>
              <a:rPr lang="en-US"/>
              <a:t>Ahmad Ammash - Student ID# 201673111</a:t>
            </a:r>
          </a:p>
        </p:txBody>
      </p:sp>
      <p:sp>
        <p:nvSpPr>
          <p:cNvPr id="7" name="Slide Number Placeholder 6">
            <a:extLst>
              <a:ext uri="{FF2B5EF4-FFF2-40B4-BE49-F238E27FC236}">
                <a16:creationId xmlns:a16="http://schemas.microsoft.com/office/drawing/2014/main" id="{8840AE65-3513-460E-B4A0-6720008D2437}"/>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100060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A8ED-7CB0-600F-39D4-5D3AE474CF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ABB859-2D07-8161-D003-664CD399D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D0E41E-C7E9-A4E6-08E9-2E336E1DB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32321-AF29-37AD-94CB-5E82390C9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19242-6E6C-625E-6388-253651E8C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C0F69E-1798-5CAF-C709-DCDB03292A44}"/>
              </a:ext>
            </a:extLst>
          </p:cNvPr>
          <p:cNvSpPr>
            <a:spLocks noGrp="1"/>
          </p:cNvSpPr>
          <p:nvPr>
            <p:ph type="dt" sz="half" idx="10"/>
          </p:nvPr>
        </p:nvSpPr>
        <p:spPr/>
        <p:txBody>
          <a:bodyPr/>
          <a:lstStyle/>
          <a:p>
            <a:fld id="{BC03C879-B110-4CE9-9BBC-8847276E8A52}" type="datetime1">
              <a:rPr lang="en-US" smtClean="0"/>
              <a:t>11/14/2022</a:t>
            </a:fld>
            <a:endParaRPr lang="en-US"/>
          </a:p>
        </p:txBody>
      </p:sp>
      <p:sp>
        <p:nvSpPr>
          <p:cNvPr id="8" name="Footer Placeholder 7">
            <a:extLst>
              <a:ext uri="{FF2B5EF4-FFF2-40B4-BE49-F238E27FC236}">
                <a16:creationId xmlns:a16="http://schemas.microsoft.com/office/drawing/2014/main" id="{09E280A8-DF42-F7DD-BF2D-BDC9AA443B13}"/>
              </a:ext>
            </a:extLst>
          </p:cNvPr>
          <p:cNvSpPr>
            <a:spLocks noGrp="1"/>
          </p:cNvSpPr>
          <p:nvPr>
            <p:ph type="ftr" sz="quarter" idx="11"/>
          </p:nvPr>
        </p:nvSpPr>
        <p:spPr/>
        <p:txBody>
          <a:bodyPr/>
          <a:lstStyle/>
          <a:p>
            <a:r>
              <a:rPr lang="en-US"/>
              <a:t>Ahmad Ammash - Student ID# 201673111</a:t>
            </a:r>
          </a:p>
        </p:txBody>
      </p:sp>
      <p:sp>
        <p:nvSpPr>
          <p:cNvPr id="9" name="Slide Number Placeholder 8">
            <a:extLst>
              <a:ext uri="{FF2B5EF4-FFF2-40B4-BE49-F238E27FC236}">
                <a16:creationId xmlns:a16="http://schemas.microsoft.com/office/drawing/2014/main" id="{7AFE160B-27AC-4B33-BD6C-ECEE4EA469CA}"/>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139250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6A6D-611C-85D3-3720-9436ABDDD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729C7B-FDC9-AB54-E6FC-3E1E88B6B463}"/>
              </a:ext>
            </a:extLst>
          </p:cNvPr>
          <p:cNvSpPr>
            <a:spLocks noGrp="1"/>
          </p:cNvSpPr>
          <p:nvPr>
            <p:ph type="dt" sz="half" idx="10"/>
          </p:nvPr>
        </p:nvSpPr>
        <p:spPr/>
        <p:txBody>
          <a:bodyPr/>
          <a:lstStyle/>
          <a:p>
            <a:fld id="{BAB3675A-7720-4756-8B19-72ADA8EBA170}" type="datetime1">
              <a:rPr lang="en-US" smtClean="0"/>
              <a:t>11/14/2022</a:t>
            </a:fld>
            <a:endParaRPr lang="en-US"/>
          </a:p>
        </p:txBody>
      </p:sp>
      <p:sp>
        <p:nvSpPr>
          <p:cNvPr id="4" name="Footer Placeholder 3">
            <a:extLst>
              <a:ext uri="{FF2B5EF4-FFF2-40B4-BE49-F238E27FC236}">
                <a16:creationId xmlns:a16="http://schemas.microsoft.com/office/drawing/2014/main" id="{1A7E5A84-CE3B-073E-8AF5-06EFA7DFA4E5}"/>
              </a:ext>
            </a:extLst>
          </p:cNvPr>
          <p:cNvSpPr>
            <a:spLocks noGrp="1"/>
          </p:cNvSpPr>
          <p:nvPr>
            <p:ph type="ftr" sz="quarter" idx="11"/>
          </p:nvPr>
        </p:nvSpPr>
        <p:spPr/>
        <p:txBody>
          <a:bodyPr/>
          <a:lstStyle/>
          <a:p>
            <a:r>
              <a:rPr lang="en-US"/>
              <a:t>Ahmad Ammash - Student ID# 201673111</a:t>
            </a:r>
          </a:p>
        </p:txBody>
      </p:sp>
      <p:sp>
        <p:nvSpPr>
          <p:cNvPr id="5" name="Slide Number Placeholder 4">
            <a:extLst>
              <a:ext uri="{FF2B5EF4-FFF2-40B4-BE49-F238E27FC236}">
                <a16:creationId xmlns:a16="http://schemas.microsoft.com/office/drawing/2014/main" id="{2AE6A89C-EF2B-F297-7100-2219D62A1019}"/>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29762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A5829-1F2E-447A-5151-9651902B2D2F}"/>
              </a:ext>
            </a:extLst>
          </p:cNvPr>
          <p:cNvSpPr>
            <a:spLocks noGrp="1"/>
          </p:cNvSpPr>
          <p:nvPr>
            <p:ph type="dt" sz="half" idx="10"/>
          </p:nvPr>
        </p:nvSpPr>
        <p:spPr/>
        <p:txBody>
          <a:bodyPr/>
          <a:lstStyle/>
          <a:p>
            <a:fld id="{2581E225-94D3-4088-A90D-EE88D9670FB8}" type="datetime1">
              <a:rPr lang="en-US" smtClean="0"/>
              <a:t>11/14/2022</a:t>
            </a:fld>
            <a:endParaRPr lang="en-US"/>
          </a:p>
        </p:txBody>
      </p:sp>
      <p:sp>
        <p:nvSpPr>
          <p:cNvPr id="3" name="Footer Placeholder 2">
            <a:extLst>
              <a:ext uri="{FF2B5EF4-FFF2-40B4-BE49-F238E27FC236}">
                <a16:creationId xmlns:a16="http://schemas.microsoft.com/office/drawing/2014/main" id="{0F48B38D-808F-7989-1E29-348198295DD5}"/>
              </a:ext>
            </a:extLst>
          </p:cNvPr>
          <p:cNvSpPr>
            <a:spLocks noGrp="1"/>
          </p:cNvSpPr>
          <p:nvPr>
            <p:ph type="ftr" sz="quarter" idx="11"/>
          </p:nvPr>
        </p:nvSpPr>
        <p:spPr/>
        <p:txBody>
          <a:bodyPr/>
          <a:lstStyle/>
          <a:p>
            <a:r>
              <a:rPr lang="en-US"/>
              <a:t>Ahmad Ammash - Student ID# 201673111</a:t>
            </a:r>
          </a:p>
        </p:txBody>
      </p:sp>
      <p:sp>
        <p:nvSpPr>
          <p:cNvPr id="4" name="Slide Number Placeholder 3">
            <a:extLst>
              <a:ext uri="{FF2B5EF4-FFF2-40B4-BE49-F238E27FC236}">
                <a16:creationId xmlns:a16="http://schemas.microsoft.com/office/drawing/2014/main" id="{F72EA585-E30E-F0A5-541E-8A9FAC5914DD}"/>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337123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E1F7-4423-2070-3D9B-D09950049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74FD5-791B-0D8D-833D-36C879ED1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BDFD4-6780-52A7-2518-6DEB641C1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B23C-5516-7788-DFDF-48AA29E0E60E}"/>
              </a:ext>
            </a:extLst>
          </p:cNvPr>
          <p:cNvSpPr>
            <a:spLocks noGrp="1"/>
          </p:cNvSpPr>
          <p:nvPr>
            <p:ph type="dt" sz="half" idx="10"/>
          </p:nvPr>
        </p:nvSpPr>
        <p:spPr/>
        <p:txBody>
          <a:bodyPr/>
          <a:lstStyle/>
          <a:p>
            <a:fld id="{2D2FFDA1-41D2-4609-B45B-89693D5EA7FB}" type="datetime1">
              <a:rPr lang="en-US" smtClean="0"/>
              <a:t>11/14/2022</a:t>
            </a:fld>
            <a:endParaRPr lang="en-US"/>
          </a:p>
        </p:txBody>
      </p:sp>
      <p:sp>
        <p:nvSpPr>
          <p:cNvPr id="6" name="Footer Placeholder 5">
            <a:extLst>
              <a:ext uri="{FF2B5EF4-FFF2-40B4-BE49-F238E27FC236}">
                <a16:creationId xmlns:a16="http://schemas.microsoft.com/office/drawing/2014/main" id="{C0746F2D-B4F8-2F4C-968B-0FA9C2813BBD}"/>
              </a:ext>
            </a:extLst>
          </p:cNvPr>
          <p:cNvSpPr>
            <a:spLocks noGrp="1"/>
          </p:cNvSpPr>
          <p:nvPr>
            <p:ph type="ftr" sz="quarter" idx="11"/>
          </p:nvPr>
        </p:nvSpPr>
        <p:spPr/>
        <p:txBody>
          <a:bodyPr/>
          <a:lstStyle/>
          <a:p>
            <a:r>
              <a:rPr lang="en-US"/>
              <a:t>Ahmad Ammash - Student ID# 201673111</a:t>
            </a:r>
          </a:p>
        </p:txBody>
      </p:sp>
      <p:sp>
        <p:nvSpPr>
          <p:cNvPr id="7" name="Slide Number Placeholder 6">
            <a:extLst>
              <a:ext uri="{FF2B5EF4-FFF2-40B4-BE49-F238E27FC236}">
                <a16:creationId xmlns:a16="http://schemas.microsoft.com/office/drawing/2014/main" id="{61DA83D9-7E41-1A43-ED94-2ECE80AEF01C}"/>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145355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1B3-B628-0BBA-F94C-2F200C7B0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74E13F-70B5-BC2D-01A2-B28C259ED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B1F2E-D173-77D8-D898-8A409B584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C7A00-28F5-DDF5-2175-7140BA3673D7}"/>
              </a:ext>
            </a:extLst>
          </p:cNvPr>
          <p:cNvSpPr>
            <a:spLocks noGrp="1"/>
          </p:cNvSpPr>
          <p:nvPr>
            <p:ph type="dt" sz="half" idx="10"/>
          </p:nvPr>
        </p:nvSpPr>
        <p:spPr/>
        <p:txBody>
          <a:bodyPr/>
          <a:lstStyle/>
          <a:p>
            <a:fld id="{E9D5EBBA-2265-4DCD-AA3D-C36BFE544258}" type="datetime1">
              <a:rPr lang="en-US" smtClean="0"/>
              <a:t>11/14/2022</a:t>
            </a:fld>
            <a:endParaRPr lang="en-US"/>
          </a:p>
        </p:txBody>
      </p:sp>
      <p:sp>
        <p:nvSpPr>
          <p:cNvPr id="6" name="Footer Placeholder 5">
            <a:extLst>
              <a:ext uri="{FF2B5EF4-FFF2-40B4-BE49-F238E27FC236}">
                <a16:creationId xmlns:a16="http://schemas.microsoft.com/office/drawing/2014/main" id="{F39E78D0-0001-BF22-910D-D1941666D64E}"/>
              </a:ext>
            </a:extLst>
          </p:cNvPr>
          <p:cNvSpPr>
            <a:spLocks noGrp="1"/>
          </p:cNvSpPr>
          <p:nvPr>
            <p:ph type="ftr" sz="quarter" idx="11"/>
          </p:nvPr>
        </p:nvSpPr>
        <p:spPr/>
        <p:txBody>
          <a:bodyPr/>
          <a:lstStyle/>
          <a:p>
            <a:r>
              <a:rPr lang="en-US"/>
              <a:t>Ahmad Ammash - Student ID# 201673111</a:t>
            </a:r>
          </a:p>
        </p:txBody>
      </p:sp>
      <p:sp>
        <p:nvSpPr>
          <p:cNvPr id="7" name="Slide Number Placeholder 6">
            <a:extLst>
              <a:ext uri="{FF2B5EF4-FFF2-40B4-BE49-F238E27FC236}">
                <a16:creationId xmlns:a16="http://schemas.microsoft.com/office/drawing/2014/main" id="{65DCA06C-8378-0123-F612-6F3379C474DC}"/>
              </a:ext>
            </a:extLst>
          </p:cNvPr>
          <p:cNvSpPr>
            <a:spLocks noGrp="1"/>
          </p:cNvSpPr>
          <p:nvPr>
            <p:ph type="sldNum" sz="quarter" idx="12"/>
          </p:nvPr>
        </p:nvSpPr>
        <p:spPr/>
        <p:txBody>
          <a:bodyPr/>
          <a:lstStyle/>
          <a:p>
            <a:fld id="{898E010A-93EB-4AAB-82A8-A76EF3179AE2}" type="slidenum">
              <a:rPr lang="en-US" smtClean="0"/>
              <a:t>‹#›</a:t>
            </a:fld>
            <a:endParaRPr lang="en-US"/>
          </a:p>
        </p:txBody>
      </p:sp>
    </p:spTree>
    <p:extLst>
      <p:ext uri="{BB962C8B-B14F-4D97-AF65-F5344CB8AC3E}">
        <p14:creationId xmlns:p14="http://schemas.microsoft.com/office/powerpoint/2010/main" val="314264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8F098-9B22-1D7F-2CF4-4010B915E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0419B-7237-A509-9FC3-4DEC0CB01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A03F2-4F99-8C8A-771D-4B4E9B531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8D4F6-1343-4EE3-B8D2-56785673F1FB}" type="datetime1">
              <a:rPr lang="en-US" smtClean="0"/>
              <a:t>11/14/2022</a:t>
            </a:fld>
            <a:endParaRPr lang="en-US"/>
          </a:p>
        </p:txBody>
      </p:sp>
      <p:sp>
        <p:nvSpPr>
          <p:cNvPr id="5" name="Footer Placeholder 4">
            <a:extLst>
              <a:ext uri="{FF2B5EF4-FFF2-40B4-BE49-F238E27FC236}">
                <a16:creationId xmlns:a16="http://schemas.microsoft.com/office/drawing/2014/main" id="{9DC44FB0-800F-8D5A-8896-1AF0550C9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Ahmad Ammash - Student ID# 201673111</a:t>
            </a:r>
          </a:p>
        </p:txBody>
      </p:sp>
      <p:sp>
        <p:nvSpPr>
          <p:cNvPr id="6" name="Slide Number Placeholder 5">
            <a:extLst>
              <a:ext uri="{FF2B5EF4-FFF2-40B4-BE49-F238E27FC236}">
                <a16:creationId xmlns:a16="http://schemas.microsoft.com/office/drawing/2014/main" id="{052F1AA6-5697-6F20-E56D-9C9EFD1E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E010A-93EB-4AAB-82A8-A76EF3179AE2}" type="slidenum">
              <a:rPr lang="en-US" smtClean="0"/>
              <a:t>‹#›</a:t>
            </a:fld>
            <a:endParaRPr lang="en-US"/>
          </a:p>
        </p:txBody>
      </p:sp>
    </p:spTree>
    <p:extLst>
      <p:ext uri="{BB962C8B-B14F-4D97-AF65-F5344CB8AC3E}">
        <p14:creationId xmlns:p14="http://schemas.microsoft.com/office/powerpoint/2010/main" val="253974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EC424-CF3B-250B-2868-FD72227379AE}"/>
              </a:ext>
            </a:extLst>
          </p:cNvPr>
          <p:cNvSpPr>
            <a:spLocks noGrp="1"/>
          </p:cNvSpPr>
          <p:nvPr>
            <p:ph type="dt" sz="half" idx="10"/>
          </p:nvPr>
        </p:nvSpPr>
        <p:spPr/>
        <p:txBody>
          <a:bodyPr/>
          <a:lstStyle/>
          <a:p>
            <a:fld id="{2581E225-94D3-4088-A90D-EE88D9670FB8}" type="datetime1">
              <a:rPr lang="en-US" smtClean="0"/>
              <a:t>11/14/2022</a:t>
            </a:fld>
            <a:endParaRPr lang="en-US"/>
          </a:p>
        </p:txBody>
      </p:sp>
      <p:sp>
        <p:nvSpPr>
          <p:cNvPr id="3" name="Footer Placeholder 2">
            <a:extLst>
              <a:ext uri="{FF2B5EF4-FFF2-40B4-BE49-F238E27FC236}">
                <a16:creationId xmlns:a16="http://schemas.microsoft.com/office/drawing/2014/main" id="{4FFB124D-35B0-4F78-3B90-527F022495DD}"/>
              </a:ext>
            </a:extLst>
          </p:cNvPr>
          <p:cNvSpPr>
            <a:spLocks noGrp="1"/>
          </p:cNvSpPr>
          <p:nvPr>
            <p:ph type="ftr" sz="quarter" idx="11"/>
          </p:nvPr>
        </p:nvSpPr>
        <p:spPr/>
        <p:txBody>
          <a:bodyPr/>
          <a:lstStyle/>
          <a:p>
            <a:r>
              <a:rPr lang="en-US" dirty="0"/>
              <a:t>Student ID# 201673111</a:t>
            </a:r>
          </a:p>
        </p:txBody>
      </p:sp>
      <p:pic>
        <p:nvPicPr>
          <p:cNvPr id="9" name="Picture 8" descr="Chart, pie chart&#10;&#10;Description automatically generated">
            <a:extLst>
              <a:ext uri="{FF2B5EF4-FFF2-40B4-BE49-F238E27FC236}">
                <a16:creationId xmlns:a16="http://schemas.microsoft.com/office/drawing/2014/main" id="{E9ED2B24-16D5-CFFD-D53D-522366DDE8ED}"/>
              </a:ext>
            </a:extLst>
          </p:cNvPr>
          <p:cNvPicPr>
            <a:picLocks noChangeAspect="1"/>
          </p:cNvPicPr>
          <p:nvPr/>
        </p:nvPicPr>
        <p:blipFill rotWithShape="1">
          <a:blip r:embed="rId2">
            <a:extLst>
              <a:ext uri="{28A0092B-C50C-407E-A947-70E740481C1C}">
                <a14:useLocalDpi xmlns:a14="http://schemas.microsoft.com/office/drawing/2010/main" val="0"/>
              </a:ext>
            </a:extLst>
          </a:blip>
          <a:srcRect b="16654"/>
          <a:stretch/>
        </p:blipFill>
        <p:spPr>
          <a:xfrm>
            <a:off x="174377" y="3687178"/>
            <a:ext cx="3659587" cy="2589722"/>
          </a:xfrm>
          <a:prstGeom prst="rect">
            <a:avLst/>
          </a:prstGeom>
        </p:spPr>
      </p:pic>
      <p:pic>
        <p:nvPicPr>
          <p:cNvPr id="21" name="Picture 20" descr="Chart, pie chart&#10;&#10;Description automatically generated">
            <a:extLst>
              <a:ext uri="{FF2B5EF4-FFF2-40B4-BE49-F238E27FC236}">
                <a16:creationId xmlns:a16="http://schemas.microsoft.com/office/drawing/2014/main" id="{D082BDBC-2743-FD91-B23E-4AF8F3E55B0A}"/>
              </a:ext>
            </a:extLst>
          </p:cNvPr>
          <p:cNvPicPr>
            <a:picLocks noChangeAspect="1"/>
          </p:cNvPicPr>
          <p:nvPr/>
        </p:nvPicPr>
        <p:blipFill rotWithShape="1">
          <a:blip r:embed="rId3">
            <a:extLst>
              <a:ext uri="{28A0092B-C50C-407E-A947-70E740481C1C}">
                <a14:useLocalDpi xmlns:a14="http://schemas.microsoft.com/office/drawing/2010/main" val="0"/>
              </a:ext>
            </a:extLst>
          </a:blip>
          <a:srcRect l="5471" b="16604"/>
          <a:stretch/>
        </p:blipFill>
        <p:spPr>
          <a:xfrm>
            <a:off x="4271163" y="3543046"/>
            <a:ext cx="3649674" cy="2733854"/>
          </a:xfrm>
          <a:prstGeom prst="rect">
            <a:avLst/>
          </a:prstGeom>
        </p:spPr>
      </p:pic>
      <p:sp>
        <p:nvSpPr>
          <p:cNvPr id="22" name="TextBox 21">
            <a:extLst>
              <a:ext uri="{FF2B5EF4-FFF2-40B4-BE49-F238E27FC236}">
                <a16:creationId xmlns:a16="http://schemas.microsoft.com/office/drawing/2014/main" id="{CD00B41A-BFD0-CFE5-C668-4D28882835CF}"/>
              </a:ext>
            </a:extLst>
          </p:cNvPr>
          <p:cNvSpPr txBox="1"/>
          <p:nvPr/>
        </p:nvSpPr>
        <p:spPr>
          <a:xfrm>
            <a:off x="8312811" y="381278"/>
            <a:ext cx="3788022" cy="6340197"/>
          </a:xfrm>
          <a:prstGeom prst="rect">
            <a:avLst/>
          </a:prstGeom>
          <a:noFill/>
        </p:spPr>
        <p:txBody>
          <a:bodyPr wrap="square" rtlCol="0">
            <a:spAutoFit/>
          </a:bodyPr>
          <a:lstStyle/>
          <a:p>
            <a:pPr algn="ctr"/>
            <a:r>
              <a:rPr lang="en-US" sz="1400" b="1" u="sng" dirty="0"/>
              <a:t>Insights:</a:t>
            </a:r>
          </a:p>
          <a:p>
            <a:pPr marL="285750" indent="-285750">
              <a:buFont typeface="Wingdings" panose="05000000000000000000" pitchFamily="2" charset="2"/>
              <a:buChar char="ü"/>
            </a:pPr>
            <a:r>
              <a:rPr lang="en-US" sz="1400" dirty="0"/>
              <a:t>The column charts on the left compare the proportions of crime types in the areas of West Yorkshire and Durham (each from their respective police datasets).</a:t>
            </a:r>
          </a:p>
          <a:p>
            <a:pPr marL="285750" indent="-285750">
              <a:buFont typeface="Wingdings" panose="05000000000000000000" pitchFamily="2" charset="2"/>
              <a:buChar char="ü"/>
            </a:pPr>
            <a:r>
              <a:rPr lang="en-US" sz="1400" dirty="0"/>
              <a:t>Violence and sexual offences are by far the dominant crime type in either area.</a:t>
            </a:r>
          </a:p>
          <a:p>
            <a:pPr marL="285750" indent="-285750">
              <a:buFont typeface="Wingdings" panose="05000000000000000000" pitchFamily="2" charset="2"/>
              <a:buChar char="ü"/>
            </a:pPr>
            <a:r>
              <a:rPr lang="en-US" sz="1400" dirty="0"/>
              <a:t>Durham has an even higher proportion of violence and sexual offences than West Yorkshire.</a:t>
            </a:r>
          </a:p>
          <a:p>
            <a:pPr marL="285750" indent="-285750">
              <a:buFont typeface="Wingdings" panose="05000000000000000000" pitchFamily="2" charset="2"/>
              <a:buChar char="ü"/>
            </a:pPr>
            <a:r>
              <a:rPr lang="en-US" sz="1400" dirty="0"/>
              <a:t>Durham has more crimes of the “Criminal damage and arson” type than West Yorkshire.</a:t>
            </a:r>
          </a:p>
          <a:p>
            <a:pPr marL="285750" indent="-285750">
              <a:buFont typeface="Wingdings" panose="05000000000000000000" pitchFamily="2" charset="2"/>
              <a:buChar char="ü"/>
            </a:pPr>
            <a:r>
              <a:rPr lang="en-US" sz="1400" dirty="0"/>
              <a:t>Bicycle thefts, robbery and possession of weapons are some of the least common crime types in both areas.</a:t>
            </a:r>
          </a:p>
          <a:p>
            <a:pPr marL="285750" indent="-285750">
              <a:buFont typeface="Wingdings" panose="05000000000000000000" pitchFamily="2" charset="2"/>
              <a:buChar char="ü"/>
            </a:pPr>
            <a:r>
              <a:rPr lang="en-US" sz="1400" dirty="0"/>
              <a:t>West Yorkshire has more Public Order and Vehicle crimes than Durham.</a:t>
            </a:r>
          </a:p>
          <a:p>
            <a:pPr marL="285750" indent="-285750">
              <a:buFont typeface="Wingdings" panose="05000000000000000000" pitchFamily="2" charset="2"/>
              <a:buChar char="ü"/>
            </a:pPr>
            <a:r>
              <a:rPr lang="en-US" sz="1400" dirty="0"/>
              <a:t>The pie charts show the division of crime proportions between each area in Durham and West Yorkshire.</a:t>
            </a:r>
          </a:p>
          <a:p>
            <a:pPr marL="285750" indent="-285750">
              <a:buFont typeface="Wingdings" panose="05000000000000000000" pitchFamily="2" charset="2"/>
              <a:buChar char="ü"/>
            </a:pPr>
            <a:r>
              <a:rPr lang="en-US" sz="1400" dirty="0"/>
              <a:t>Leeds and Bradford dominate the West Yorkshire crime scene accounting for more than 60% of the total crimes in the county.</a:t>
            </a:r>
          </a:p>
          <a:p>
            <a:pPr marL="285750" indent="-285750">
              <a:buFont typeface="Wingdings" panose="05000000000000000000" pitchFamily="2" charset="2"/>
              <a:buChar char="ü"/>
            </a:pPr>
            <a:r>
              <a:rPr lang="en-US" sz="1400" dirty="0"/>
              <a:t>Kirklees and Wakefield almost have the same proportion of crimes. </a:t>
            </a:r>
          </a:p>
          <a:p>
            <a:pPr marL="285750" indent="-285750">
              <a:buFont typeface="Wingdings" panose="05000000000000000000" pitchFamily="2" charset="2"/>
              <a:buChar char="ü"/>
            </a:pPr>
            <a:r>
              <a:rPr lang="en-US" sz="1400" dirty="0"/>
              <a:t>16% of the crimes in Durham occur in the town of Darlington.</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p:txBody>
      </p:sp>
      <p:pic>
        <p:nvPicPr>
          <p:cNvPr id="33" name="Picture 32" descr="Chart, histogram&#10;&#10;Description automatically generated">
            <a:extLst>
              <a:ext uri="{FF2B5EF4-FFF2-40B4-BE49-F238E27FC236}">
                <a16:creationId xmlns:a16="http://schemas.microsoft.com/office/drawing/2014/main" id="{D60D3DDB-9F7C-1546-014C-9510E51A3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163" y="340743"/>
            <a:ext cx="4041648" cy="3316675"/>
          </a:xfrm>
          <a:prstGeom prst="rect">
            <a:avLst/>
          </a:prstGeom>
        </p:spPr>
      </p:pic>
      <p:pic>
        <p:nvPicPr>
          <p:cNvPr id="5" name="Picture 4" descr="Chart&#10;&#10;Description automatically generated">
            <a:extLst>
              <a:ext uri="{FF2B5EF4-FFF2-40B4-BE49-F238E27FC236}">
                <a16:creationId xmlns:a16="http://schemas.microsoft.com/office/drawing/2014/main" id="{4B43E994-675C-3E74-D00A-980F0B13AB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46" y="340743"/>
            <a:ext cx="3923308" cy="3316675"/>
          </a:xfrm>
          <a:prstGeom prst="rect">
            <a:avLst/>
          </a:prstGeom>
        </p:spPr>
      </p:pic>
    </p:spTree>
    <p:extLst>
      <p:ext uri="{BB962C8B-B14F-4D97-AF65-F5344CB8AC3E}">
        <p14:creationId xmlns:p14="http://schemas.microsoft.com/office/powerpoint/2010/main" val="343236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9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9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5" name="Picture 54" descr="Chart, bar chart&#10;&#10;Description automatically generated">
            <a:extLst>
              <a:ext uri="{FF2B5EF4-FFF2-40B4-BE49-F238E27FC236}">
                <a16:creationId xmlns:a16="http://schemas.microsoft.com/office/drawing/2014/main" id="{A79DF947-D068-0F25-F193-C33622BCF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74700"/>
            <a:ext cx="2268538" cy="1890713"/>
          </a:xfrm>
          <a:prstGeom prst="rect">
            <a:avLst/>
          </a:prstGeom>
        </p:spPr>
      </p:pic>
      <p:pic>
        <p:nvPicPr>
          <p:cNvPr id="69" name="Picture 68" descr="Chart, histogram&#10;&#10;Description automatically generated">
            <a:extLst>
              <a:ext uri="{FF2B5EF4-FFF2-40B4-BE49-F238E27FC236}">
                <a16:creationId xmlns:a16="http://schemas.microsoft.com/office/drawing/2014/main" id="{83C46F3D-F19C-D7BD-C4CB-F32D453DF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744788"/>
            <a:ext cx="2268538" cy="1890713"/>
          </a:xfrm>
          <a:prstGeom prst="rect">
            <a:avLst/>
          </a:prstGeom>
        </p:spPr>
      </p:pic>
      <p:pic>
        <p:nvPicPr>
          <p:cNvPr id="71" name="Picture 70" descr="Chart, bar chart, histogram&#10;&#10;Description automatically generated">
            <a:extLst>
              <a:ext uri="{FF2B5EF4-FFF2-40B4-BE49-F238E27FC236}">
                <a16:creationId xmlns:a16="http://schemas.microsoft.com/office/drawing/2014/main" id="{C430198C-C34A-A1C9-6213-9442F3F0D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513" y="774700"/>
            <a:ext cx="2268538" cy="1890713"/>
          </a:xfrm>
          <a:prstGeom prst="rect">
            <a:avLst/>
          </a:prstGeom>
        </p:spPr>
      </p:pic>
      <p:pic>
        <p:nvPicPr>
          <p:cNvPr id="65" name="Picture 64" descr="Chart, bar chart&#10;&#10;Description automatically generated">
            <a:extLst>
              <a:ext uri="{FF2B5EF4-FFF2-40B4-BE49-F238E27FC236}">
                <a16:creationId xmlns:a16="http://schemas.microsoft.com/office/drawing/2014/main" id="{B33C95B1-822E-5571-B190-FD67D28F8C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513" y="2744788"/>
            <a:ext cx="2268538" cy="1890713"/>
          </a:xfrm>
          <a:prstGeom prst="rect">
            <a:avLst/>
          </a:prstGeom>
        </p:spPr>
      </p:pic>
      <p:pic>
        <p:nvPicPr>
          <p:cNvPr id="67" name="Picture 66" descr="Chart, bar chart, histogram&#10;&#10;Description automatically generated">
            <a:extLst>
              <a:ext uri="{FF2B5EF4-FFF2-40B4-BE49-F238E27FC236}">
                <a16:creationId xmlns:a16="http://schemas.microsoft.com/office/drawing/2014/main" id="{ABDD4BFE-F38E-DF06-F39A-CE1A49E1FB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6013" y="774700"/>
            <a:ext cx="2268538" cy="1890713"/>
          </a:xfrm>
          <a:prstGeom prst="rect">
            <a:avLst/>
          </a:prstGeom>
        </p:spPr>
      </p:pic>
      <p:pic>
        <p:nvPicPr>
          <p:cNvPr id="61" name="Picture 60" descr="Chart, bar chart&#10;&#10;Description automatically generated">
            <a:extLst>
              <a:ext uri="{FF2B5EF4-FFF2-40B4-BE49-F238E27FC236}">
                <a16:creationId xmlns:a16="http://schemas.microsoft.com/office/drawing/2014/main" id="{7E48E569-FF34-5E3E-613B-9477C81A3A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6013" y="2744788"/>
            <a:ext cx="2268538" cy="1890713"/>
          </a:xfrm>
          <a:prstGeom prst="rect">
            <a:avLst/>
          </a:prstGeom>
        </p:spPr>
      </p:pic>
      <p:pic>
        <p:nvPicPr>
          <p:cNvPr id="63" name="Picture 62" descr="Chart, bar chart, histogram&#10;&#10;Description automatically generated">
            <a:extLst>
              <a:ext uri="{FF2B5EF4-FFF2-40B4-BE49-F238E27FC236}">
                <a16:creationId xmlns:a16="http://schemas.microsoft.com/office/drawing/2014/main" id="{DCAF3704-7E65-2A4E-1C4A-3C3B6BA59B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72338" y="774700"/>
            <a:ext cx="2268538" cy="1890713"/>
          </a:xfrm>
          <a:prstGeom prst="rect">
            <a:avLst/>
          </a:prstGeom>
        </p:spPr>
      </p:pic>
      <p:pic>
        <p:nvPicPr>
          <p:cNvPr id="75" name="Picture 74" descr="Chart, histogram&#10;&#10;Description automatically generated">
            <a:extLst>
              <a:ext uri="{FF2B5EF4-FFF2-40B4-BE49-F238E27FC236}">
                <a16:creationId xmlns:a16="http://schemas.microsoft.com/office/drawing/2014/main" id="{45BE7B0B-8829-8567-FA73-C6F261792A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2338" y="2744788"/>
            <a:ext cx="2268538" cy="1890713"/>
          </a:xfrm>
          <a:prstGeom prst="rect">
            <a:avLst/>
          </a:prstGeom>
        </p:spPr>
      </p:pic>
      <p:pic>
        <p:nvPicPr>
          <p:cNvPr id="57" name="Picture 56" descr="Chart, bar chart, histogram&#10;&#10;Description automatically generated">
            <a:extLst>
              <a:ext uri="{FF2B5EF4-FFF2-40B4-BE49-F238E27FC236}">
                <a16:creationId xmlns:a16="http://schemas.microsoft.com/office/drawing/2014/main" id="{E6EA02AC-80C3-74F2-166D-8BEEE96F91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21838" y="774700"/>
            <a:ext cx="2265363" cy="1884363"/>
          </a:xfrm>
          <a:prstGeom prst="rect">
            <a:avLst/>
          </a:prstGeom>
        </p:spPr>
      </p:pic>
      <p:pic>
        <p:nvPicPr>
          <p:cNvPr id="77" name="Picture 76" descr="Chart, bar chart&#10;&#10;Description automatically generated">
            <a:extLst>
              <a:ext uri="{FF2B5EF4-FFF2-40B4-BE49-F238E27FC236}">
                <a16:creationId xmlns:a16="http://schemas.microsoft.com/office/drawing/2014/main" id="{41A604A2-298E-6972-52F3-49E19F6C1C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21838" y="2738438"/>
            <a:ext cx="2265363" cy="1897063"/>
          </a:xfrm>
          <a:prstGeom prst="rect">
            <a:avLst/>
          </a:prstGeom>
        </p:spPr>
      </p:pic>
      <p:sp>
        <p:nvSpPr>
          <p:cNvPr id="2" name="Date Placeholder 1">
            <a:extLst>
              <a:ext uri="{FF2B5EF4-FFF2-40B4-BE49-F238E27FC236}">
                <a16:creationId xmlns:a16="http://schemas.microsoft.com/office/drawing/2014/main" id="{8B040574-7299-30C7-AAD4-4B822AAFB5A6}"/>
              </a:ext>
            </a:extLst>
          </p:cNvPr>
          <p:cNvSpPr>
            <a:spLocks noGrp="1"/>
          </p:cNvSpPr>
          <p:nvPr>
            <p:ph type="dt" sz="half" idx="10"/>
          </p:nvPr>
        </p:nvSpPr>
        <p:spPr>
          <a:xfrm>
            <a:off x="838200" y="6356350"/>
            <a:ext cx="2743200" cy="365125"/>
          </a:xfrm>
        </p:spPr>
        <p:txBody>
          <a:bodyPr>
            <a:normAutofit/>
          </a:bodyPr>
          <a:lstStyle/>
          <a:p>
            <a:pPr>
              <a:spcAft>
                <a:spcPts val="600"/>
              </a:spcAft>
            </a:pPr>
            <a:fld id="{2581E225-94D3-4088-A90D-EE88D9670FB8}" type="datetime1">
              <a:rPr lang="en-US" smtClean="0"/>
              <a:pPr>
                <a:spcAft>
                  <a:spcPts val="600"/>
                </a:spcAft>
              </a:pPr>
              <a:t>11/14/2022</a:t>
            </a:fld>
            <a:endParaRPr lang="en-US" dirty="0"/>
          </a:p>
        </p:txBody>
      </p:sp>
      <p:sp>
        <p:nvSpPr>
          <p:cNvPr id="3" name="Footer Placeholder 2">
            <a:extLst>
              <a:ext uri="{FF2B5EF4-FFF2-40B4-BE49-F238E27FC236}">
                <a16:creationId xmlns:a16="http://schemas.microsoft.com/office/drawing/2014/main" id="{12088922-1B75-8B8C-C72D-C0126AE772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Student ID# 201673111</a:t>
            </a:r>
            <a:endParaRPr lang="en-US" dirty="0"/>
          </a:p>
        </p:txBody>
      </p:sp>
    </p:spTree>
    <p:extLst>
      <p:ext uri="{BB962C8B-B14F-4D97-AF65-F5344CB8AC3E}">
        <p14:creationId xmlns:p14="http://schemas.microsoft.com/office/powerpoint/2010/main" val="1819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descr="Chart, bubble chart&#10;&#10;Description automatically generated">
            <a:extLst>
              <a:ext uri="{FF2B5EF4-FFF2-40B4-BE49-F238E27FC236}">
                <a16:creationId xmlns:a16="http://schemas.microsoft.com/office/drawing/2014/main" id="{706769F7-B407-F734-107D-E60B1B626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 y="694267"/>
            <a:ext cx="6089774" cy="5176308"/>
          </a:xfrm>
          <a:prstGeom prst="rect">
            <a:avLst/>
          </a:prstGeom>
        </p:spPr>
      </p:pic>
      <p:pic>
        <p:nvPicPr>
          <p:cNvPr id="36" name="Picture 35" descr="Map&#10;&#10;Description automatically generated">
            <a:extLst>
              <a:ext uri="{FF2B5EF4-FFF2-40B4-BE49-F238E27FC236}">
                <a16:creationId xmlns:a16="http://schemas.microsoft.com/office/drawing/2014/main" id="{8A79CE60-8028-C5B8-C41C-79EA0DFA0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694267"/>
            <a:ext cx="6089776" cy="5176308"/>
          </a:xfrm>
          <a:prstGeom prst="rect">
            <a:avLst/>
          </a:prstGeom>
        </p:spPr>
      </p:pic>
      <p:sp>
        <p:nvSpPr>
          <p:cNvPr id="2" name="Date Placeholder 1">
            <a:extLst>
              <a:ext uri="{FF2B5EF4-FFF2-40B4-BE49-F238E27FC236}">
                <a16:creationId xmlns:a16="http://schemas.microsoft.com/office/drawing/2014/main" id="{11709B18-2382-D98C-16BD-24591FA775B4}"/>
              </a:ext>
            </a:extLst>
          </p:cNvPr>
          <p:cNvSpPr>
            <a:spLocks noGrp="1"/>
          </p:cNvSpPr>
          <p:nvPr>
            <p:ph type="dt" sz="half" idx="10"/>
          </p:nvPr>
        </p:nvSpPr>
        <p:spPr>
          <a:xfrm>
            <a:off x="838200" y="6356350"/>
            <a:ext cx="2743200" cy="365125"/>
          </a:xfrm>
        </p:spPr>
        <p:txBody>
          <a:bodyPr>
            <a:normAutofit/>
          </a:bodyPr>
          <a:lstStyle/>
          <a:p>
            <a:pPr>
              <a:spcAft>
                <a:spcPts val="600"/>
              </a:spcAft>
            </a:pPr>
            <a:fld id="{2581E225-94D3-4088-A90D-EE88D9670FB8}" type="datetime1">
              <a:rPr lang="en-US" smtClean="0"/>
              <a:pPr>
                <a:spcAft>
                  <a:spcPts val="600"/>
                </a:spcAft>
              </a:pPr>
              <a:t>11/14/2022</a:t>
            </a:fld>
            <a:endParaRPr lang="en-US" dirty="0"/>
          </a:p>
        </p:txBody>
      </p:sp>
      <p:sp>
        <p:nvSpPr>
          <p:cNvPr id="3" name="Footer Placeholder 2">
            <a:extLst>
              <a:ext uri="{FF2B5EF4-FFF2-40B4-BE49-F238E27FC236}">
                <a16:creationId xmlns:a16="http://schemas.microsoft.com/office/drawing/2014/main" id="{7CE0131C-93B9-59BA-A127-9A9DFC503D2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Student ID# 201673111</a:t>
            </a:r>
          </a:p>
        </p:txBody>
      </p:sp>
    </p:spTree>
    <p:extLst>
      <p:ext uri="{BB962C8B-B14F-4D97-AF65-F5344CB8AC3E}">
        <p14:creationId xmlns:p14="http://schemas.microsoft.com/office/powerpoint/2010/main" val="128690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3E063F-CFC6-5AE0-C1E1-916465228B76}"/>
              </a:ext>
            </a:extLst>
          </p:cNvPr>
          <p:cNvSpPr>
            <a:spLocks noGrp="1"/>
          </p:cNvSpPr>
          <p:nvPr>
            <p:ph sz="half" idx="1"/>
          </p:nvPr>
        </p:nvSpPr>
        <p:spPr>
          <a:xfrm>
            <a:off x="838200" y="266700"/>
            <a:ext cx="5181600" cy="5910263"/>
          </a:xfrm>
        </p:spPr>
        <p:txBody>
          <a:bodyPr>
            <a:normAutofit/>
          </a:bodyPr>
          <a:lstStyle/>
          <a:p>
            <a:pPr marL="0" indent="0" algn="ctr">
              <a:buNone/>
            </a:pPr>
            <a:r>
              <a:rPr lang="en-US" sz="1400" b="1" u="sng" dirty="0"/>
              <a:t>Insights from Slide 2:</a:t>
            </a:r>
          </a:p>
          <a:p>
            <a:pPr>
              <a:buFont typeface="Wingdings" panose="05000000000000000000" pitchFamily="2" charset="2"/>
              <a:buChar char="ü"/>
            </a:pPr>
            <a:r>
              <a:rPr lang="en-US" sz="1400" dirty="0"/>
              <a:t>The set of column charts compares the proportions of most of the crime types across six of the riskiest cities/towns in West Yorkshire.</a:t>
            </a:r>
          </a:p>
          <a:p>
            <a:pPr>
              <a:buFont typeface="Wingdings" panose="05000000000000000000" pitchFamily="2" charset="2"/>
              <a:buChar char="ü"/>
            </a:pPr>
            <a:r>
              <a:rPr lang="en-US" sz="1400" dirty="0"/>
              <a:t>Crime types include Bicycle thefts – Burglaries – Drugs – Public Order – Robberies – Shoplifting – Theft from Person – Vehicle Crimes – Violence and Sexual Assault – Possession of Weapons</a:t>
            </a:r>
          </a:p>
          <a:p>
            <a:pPr>
              <a:buFont typeface="Wingdings" panose="05000000000000000000" pitchFamily="2" charset="2"/>
              <a:buChar char="ü"/>
            </a:pPr>
            <a:r>
              <a:rPr lang="en-US" sz="1400" dirty="0"/>
              <a:t>Areas in West Yorkshire include Leeds – Bradford – Wakefield – Calderdale – Kirklees. I also kept the “Unknown” category as it accounts for a reasonable proportion of the crimes.</a:t>
            </a:r>
          </a:p>
          <a:p>
            <a:pPr>
              <a:buFont typeface="Wingdings" panose="05000000000000000000" pitchFamily="2" charset="2"/>
              <a:buChar char="ü"/>
            </a:pPr>
            <a:r>
              <a:rPr lang="en-US" sz="1400" dirty="0"/>
              <a:t>Leeds and Bradford dominate all crime types except for Shoplifting Crimes. Wakefield and Kirklees have the second and third highest proportion of Shoplifting crimes (respectively) followed by Bradford. Leeds still has the highest proportion of all.</a:t>
            </a:r>
          </a:p>
          <a:p>
            <a:pPr>
              <a:buFont typeface="Wingdings" panose="05000000000000000000" pitchFamily="2" charset="2"/>
              <a:buChar char="ü"/>
            </a:pPr>
            <a:r>
              <a:rPr lang="en-US" sz="1400" dirty="0"/>
              <a:t>Crimes involving the Possession of Weapons are the most likely to not have an undefined location. Also, a reasonable proportion of Drug Crimes, Robberies and Thefts from People have an undefined location.</a:t>
            </a:r>
          </a:p>
          <a:p>
            <a:pPr>
              <a:buFont typeface="Wingdings" panose="05000000000000000000" pitchFamily="2" charset="2"/>
              <a:buChar char="ü"/>
            </a:pPr>
            <a:r>
              <a:rPr lang="en-US" sz="1400" dirty="0"/>
              <a:t>Calderdale is the safest of the riskiest areas in West Yorkshire. There are a couple of other areas in the dataset, but I omitted them as they account for an extremely small proportion of the crimes. </a:t>
            </a:r>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p:txBody>
      </p:sp>
      <p:sp>
        <p:nvSpPr>
          <p:cNvPr id="6" name="Content Placeholder 5">
            <a:extLst>
              <a:ext uri="{FF2B5EF4-FFF2-40B4-BE49-F238E27FC236}">
                <a16:creationId xmlns:a16="http://schemas.microsoft.com/office/drawing/2014/main" id="{94633FA2-EC52-0A1B-7A76-A48A81A27A8D}"/>
              </a:ext>
            </a:extLst>
          </p:cNvPr>
          <p:cNvSpPr>
            <a:spLocks noGrp="1"/>
          </p:cNvSpPr>
          <p:nvPr>
            <p:ph sz="half" idx="2"/>
          </p:nvPr>
        </p:nvSpPr>
        <p:spPr>
          <a:xfrm>
            <a:off x="6172200" y="266700"/>
            <a:ext cx="5181600" cy="5910263"/>
          </a:xfrm>
        </p:spPr>
        <p:txBody>
          <a:bodyPr>
            <a:normAutofit/>
          </a:bodyPr>
          <a:lstStyle/>
          <a:p>
            <a:pPr marL="0" indent="0" algn="ctr">
              <a:buNone/>
            </a:pPr>
            <a:r>
              <a:rPr lang="en-US" sz="1400" b="1" u="sng" dirty="0"/>
              <a:t>Insights from Slide 3:</a:t>
            </a:r>
          </a:p>
          <a:p>
            <a:pPr>
              <a:buFont typeface="Wingdings" panose="05000000000000000000" pitchFamily="2" charset="2"/>
              <a:buChar char="ü"/>
            </a:pPr>
            <a:r>
              <a:rPr lang="en-US" sz="1400" dirty="0"/>
              <a:t>The maps show the areas of West Yorkshire and Durham. The size of the circles is proportional to the count of crimes in each area. </a:t>
            </a:r>
          </a:p>
          <a:p>
            <a:pPr>
              <a:buFont typeface="Wingdings" panose="05000000000000000000" pitchFamily="2" charset="2"/>
              <a:buChar char="ü"/>
            </a:pPr>
            <a:r>
              <a:rPr lang="en-US" sz="1400" dirty="0"/>
              <a:t>There are circles around 5 areas around West Yorkshire as well as Darlington and Durham (based on Longitude and Latitude).</a:t>
            </a:r>
          </a:p>
          <a:p>
            <a:pPr>
              <a:buFont typeface="Wingdings" panose="05000000000000000000" pitchFamily="2" charset="2"/>
              <a:buChar char="ü"/>
            </a:pPr>
            <a:r>
              <a:rPr lang="en-US" sz="1400" dirty="0"/>
              <a:t>The maps are a verification of the data found earlier and an effective visualization of the ratio of crime count in Leeds &amp; Bradford to other cities. </a:t>
            </a:r>
          </a:p>
          <a:p>
            <a:pPr>
              <a:buFont typeface="Wingdings" panose="05000000000000000000" pitchFamily="2" charset="2"/>
              <a:buChar char="ü"/>
            </a:pPr>
            <a:r>
              <a:rPr lang="en-US" sz="1400" dirty="0"/>
              <a:t>The most crimes occur in Leeds followed by Bradford. Kirklees and Wakefield have very similar crime counts.</a:t>
            </a:r>
          </a:p>
          <a:p>
            <a:pPr>
              <a:buFont typeface="Wingdings" panose="05000000000000000000" pitchFamily="2" charset="2"/>
              <a:buChar char="ü"/>
            </a:pPr>
            <a:r>
              <a:rPr lang="en-US" sz="1400" dirty="0"/>
              <a:t>Durham also has a similar crime count to Wakefield and Kirklees.</a:t>
            </a:r>
          </a:p>
          <a:p>
            <a:pPr>
              <a:buFont typeface="Wingdings" panose="05000000000000000000" pitchFamily="2" charset="2"/>
              <a:buChar char="ü"/>
            </a:pPr>
            <a:r>
              <a:rPr lang="en-US" sz="1400" dirty="0"/>
              <a:t>Darlington accounts for a small portion of the crimes in Durham County.</a:t>
            </a:r>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p:txBody>
      </p:sp>
      <p:sp>
        <p:nvSpPr>
          <p:cNvPr id="2" name="Date Placeholder 1">
            <a:extLst>
              <a:ext uri="{FF2B5EF4-FFF2-40B4-BE49-F238E27FC236}">
                <a16:creationId xmlns:a16="http://schemas.microsoft.com/office/drawing/2014/main" id="{F1B267CC-CA21-BFFA-7540-1540F085ED7C}"/>
              </a:ext>
            </a:extLst>
          </p:cNvPr>
          <p:cNvSpPr>
            <a:spLocks noGrp="1"/>
          </p:cNvSpPr>
          <p:nvPr>
            <p:ph type="dt" sz="half" idx="10"/>
          </p:nvPr>
        </p:nvSpPr>
        <p:spPr/>
        <p:txBody>
          <a:bodyPr/>
          <a:lstStyle/>
          <a:p>
            <a:fld id="{2581E225-94D3-4088-A90D-EE88D9670FB8}" type="datetime1">
              <a:rPr lang="en-US" smtClean="0"/>
              <a:t>11/14/2022</a:t>
            </a:fld>
            <a:endParaRPr lang="en-US"/>
          </a:p>
        </p:txBody>
      </p:sp>
      <p:sp>
        <p:nvSpPr>
          <p:cNvPr id="3" name="Footer Placeholder 2">
            <a:extLst>
              <a:ext uri="{FF2B5EF4-FFF2-40B4-BE49-F238E27FC236}">
                <a16:creationId xmlns:a16="http://schemas.microsoft.com/office/drawing/2014/main" id="{1EBF7F66-7B93-6823-2DBC-00911416963B}"/>
              </a:ext>
            </a:extLst>
          </p:cNvPr>
          <p:cNvSpPr>
            <a:spLocks noGrp="1"/>
          </p:cNvSpPr>
          <p:nvPr>
            <p:ph type="ftr" sz="quarter" idx="11"/>
          </p:nvPr>
        </p:nvSpPr>
        <p:spPr/>
        <p:txBody>
          <a:bodyPr/>
          <a:lstStyle/>
          <a:p>
            <a:r>
              <a:rPr lang="en-US" dirty="0"/>
              <a:t>Student ID# 201673111</a:t>
            </a:r>
          </a:p>
        </p:txBody>
      </p:sp>
    </p:spTree>
    <p:extLst>
      <p:ext uri="{BB962C8B-B14F-4D97-AF65-F5344CB8AC3E}">
        <p14:creationId xmlns:p14="http://schemas.microsoft.com/office/powerpoint/2010/main" val="120194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534</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Ammash</dc:creator>
  <cp:lastModifiedBy>Ahmad Ammash</cp:lastModifiedBy>
  <cp:revision>1</cp:revision>
  <dcterms:created xsi:type="dcterms:W3CDTF">2022-11-06T22:58:51Z</dcterms:created>
  <dcterms:modified xsi:type="dcterms:W3CDTF">2022-11-14T01:37:49Z</dcterms:modified>
</cp:coreProperties>
</file>