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7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63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619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2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9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39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31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1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0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4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1E1D-D488-4FE2-8146-A19A7DF7473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18043-0E7C-45CF-9517-E6876882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28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P\Desktop\PF%20PROJECT\candy%20crush.cpp" TargetMode="Externa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P\Desktop\flow%20chart.doc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104" y="24196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ar-AE" sz="7200" dirty="0">
                <a:latin typeface="Cooper Black" panose="0208090404030B020404" pitchFamily="18" charset="0"/>
              </a:rPr>
              <a:t>بِسمِ اللہِ الرَّحمٰنِ الرَّحِيم</a:t>
            </a:r>
            <a:r>
              <a:rPr lang="ar-AE" sz="4400" dirty="0"/>
              <a:t> 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193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274" y="141703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Thank you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4918363" y="2364878"/>
            <a:ext cx="17826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(: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10994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054" y="457320"/>
            <a:ext cx="9799781" cy="2332037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PROGRAMMING FUNDAMENTALS </a:t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>FINAL PROJECT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3224" y="3084800"/>
            <a:ext cx="8791575" cy="277105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dirty="0" smtClean="0">
                <a:latin typeface="Colonna MT" panose="04020805060202030203" pitchFamily="82" charset="0"/>
              </a:rPr>
              <a:t>GROUP MEMBERS </a:t>
            </a:r>
          </a:p>
          <a:p>
            <a:pPr algn="ctr"/>
            <a:r>
              <a:rPr lang="en-US" sz="2400" b="1" dirty="0" smtClean="0">
                <a:latin typeface="Colonna MT" panose="04020805060202030203" pitchFamily="82" charset="0"/>
              </a:rPr>
              <a:t>ANSAR AHMAD #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42916</a:t>
            </a:r>
          </a:p>
          <a:p>
            <a:pPr algn="ctr"/>
            <a:r>
              <a:rPr lang="en-US" sz="2400" b="1" dirty="0" smtClean="0">
                <a:latin typeface="Colonna MT" panose="04020805060202030203" pitchFamily="82" charset="0"/>
              </a:rPr>
              <a:t>m SARMAD RAFIQ #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43631</a:t>
            </a:r>
          </a:p>
          <a:p>
            <a:pPr algn="ctr"/>
            <a:r>
              <a:rPr lang="en-US" sz="2400" b="1" dirty="0" smtClean="0">
                <a:latin typeface="Colonna MT" panose="04020805060202030203" pitchFamily="82" charset="0"/>
                <a:cs typeface="Times New Roman" panose="02020603050405020304" pitchFamily="18" charset="0"/>
              </a:rPr>
              <a:t>Bscs-1b</a:t>
            </a:r>
          </a:p>
          <a:p>
            <a:pPr algn="ctr"/>
            <a:r>
              <a:rPr lang="en-US" sz="2400" b="1" dirty="0" smtClean="0">
                <a:latin typeface="Colonna MT" panose="04020805060202030203" pitchFamily="82" charset="0"/>
                <a:cs typeface="Times New Roman" panose="02020603050405020304" pitchFamily="18" charset="0"/>
              </a:rPr>
              <a:t>Spring-2022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2284" y="5966630"/>
            <a:ext cx="44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2"/>
                </a:solidFill>
                <a:latin typeface="Colonna MT" panose="04020805060202030203" pitchFamily="82" charset="0"/>
              </a:rPr>
              <a:t>Riphah</a:t>
            </a:r>
            <a:r>
              <a:rPr lang="en-US" b="1" dirty="0" smtClean="0">
                <a:solidFill>
                  <a:schemeClr val="tx2"/>
                </a:solidFill>
                <a:latin typeface="Colonna MT" panose="04020805060202030203" pitchFamily="82" charset="0"/>
              </a:rPr>
              <a:t> School of Computing &amp; Innovation</a:t>
            </a:r>
            <a:endParaRPr lang="en-US" b="1" dirty="0">
              <a:solidFill>
                <a:schemeClr val="tx2"/>
              </a:solidFill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0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Project Name</a:t>
            </a:r>
            <a:br>
              <a:rPr lang="en-US" sz="4000" dirty="0" smtClean="0">
                <a:latin typeface="Algerian" panose="04020705040A02060702" pitchFamily="82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2"/>
                </a:solidFill>
                <a:latin typeface="Colonna MT" panose="04020805060202030203" pitchFamily="82" charset="0"/>
              </a:rPr>
              <a:t>Candy crush</a:t>
            </a:r>
            <a:endParaRPr lang="en-US" sz="4000" b="1" dirty="0">
              <a:solidFill>
                <a:schemeClr val="bg2"/>
              </a:solidFill>
              <a:latin typeface="Colonna MT" panose="04020805060202030203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03" y="2853025"/>
            <a:ext cx="4665126" cy="3104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7017" y="1921058"/>
            <a:ext cx="1884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(Without graphics)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3" name="Action Button: Document 2">
            <a:hlinkClick r:id="rId3" action="ppaction://hlinkfile" highlightClick="1"/>
          </p:cNvPr>
          <p:cNvSpPr/>
          <p:nvPr/>
        </p:nvSpPr>
        <p:spPr>
          <a:xfrm>
            <a:off x="10510982" y="5837382"/>
            <a:ext cx="350982" cy="369454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Used Functions: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Map_Load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][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COL]);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Loading_Page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][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COL]);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instructions(char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][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COL]);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Insert_Steric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][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COL]);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swapping(char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][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COL]);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rewrite(char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][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COL]);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move_cursor_to_xy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result();</a:t>
            </a:r>
          </a:p>
        </p:txBody>
      </p:sp>
    </p:spTree>
    <p:extLst>
      <p:ext uri="{BB962C8B-B14F-4D97-AF65-F5344CB8AC3E}">
        <p14:creationId xmlns:p14="http://schemas.microsoft.com/office/powerpoint/2010/main" val="97154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Main menu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39" y="2529952"/>
            <a:ext cx="5349704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7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Game interface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321" y="2567277"/>
            <a:ext cx="5261986" cy="331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3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Instructions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34" y="2456873"/>
            <a:ext cx="5468337" cy="32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0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results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4835" y="2662974"/>
            <a:ext cx="3980873" cy="280241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9620" y="2662974"/>
            <a:ext cx="4015398" cy="28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9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39" y="157018"/>
            <a:ext cx="9905998" cy="14408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Flow </a:t>
            </a:r>
            <a:r>
              <a:rPr lang="en-US" sz="4000" dirty="0" smtClean="0">
                <a:latin typeface="Algerian" panose="04020705040A02060702" pitchFamily="82" charset="0"/>
              </a:rPr>
              <a:t>charts</a:t>
            </a:r>
            <a:r>
              <a:rPr lang="en-US" dirty="0" smtClean="0">
                <a:latin typeface="Algerian" panose="04020705040A02060702" pitchFamily="82" charset="0"/>
              </a:rPr>
              <a:t/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Main_Body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57" y="1108364"/>
            <a:ext cx="5007429" cy="5227781"/>
          </a:xfrm>
        </p:spPr>
      </p:pic>
      <p:sp>
        <p:nvSpPr>
          <p:cNvPr id="6" name="Action Button: Document 5">
            <a:hlinkClick r:id="rId3" action="ppaction://hlinkfile" highlightClick="1"/>
          </p:cNvPr>
          <p:cNvSpPr/>
          <p:nvPr/>
        </p:nvSpPr>
        <p:spPr>
          <a:xfrm>
            <a:off x="10788073" y="5865091"/>
            <a:ext cx="360218" cy="387927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116</TotalTime>
  <Words>89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Colonna MT</vt:lpstr>
      <vt:lpstr>Cooper Black</vt:lpstr>
      <vt:lpstr>Times New Roman</vt:lpstr>
      <vt:lpstr>Trebuchet MS</vt:lpstr>
      <vt:lpstr>Tw Cen MT</vt:lpstr>
      <vt:lpstr>Wingdings</vt:lpstr>
      <vt:lpstr>Circuit</vt:lpstr>
      <vt:lpstr>بِسمِ اللہِ الرَّحمٰنِ الرَّحِيم </vt:lpstr>
      <vt:lpstr>PROGRAMMING FUNDAMENTALS  FINAL PROJECT</vt:lpstr>
      <vt:lpstr>Project Name  Candy crush</vt:lpstr>
      <vt:lpstr>Used Functions:</vt:lpstr>
      <vt:lpstr>Main menu</vt:lpstr>
      <vt:lpstr>Game interface</vt:lpstr>
      <vt:lpstr>Instructions</vt:lpstr>
      <vt:lpstr>results</vt:lpstr>
      <vt:lpstr>Flow charts Main_Body( )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21</cp:revision>
  <dcterms:created xsi:type="dcterms:W3CDTF">2022-07-25T08:44:54Z</dcterms:created>
  <dcterms:modified xsi:type="dcterms:W3CDTF">2022-07-26T05:16:21Z</dcterms:modified>
</cp:coreProperties>
</file>