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E5D5B-9CA6-4330-B1E5-C82CDA515773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1D465-4DC6-4588-A414-7AD77804E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76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8254-63E3-4EBA-964F-8DC93013F1F6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3438-2A64-4B4F-BA49-1EE7E5DE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1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8254-63E3-4EBA-964F-8DC93013F1F6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3438-2A64-4B4F-BA49-1EE7E5DE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8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8254-63E3-4EBA-964F-8DC93013F1F6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3438-2A64-4B4F-BA49-1EE7E5DE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98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Insert page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1690687"/>
            <a:ext cx="8494713" cy="4391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5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8254-63E3-4EBA-964F-8DC93013F1F6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3438-2A64-4B4F-BA49-1EE7E5DE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8254-63E3-4EBA-964F-8DC93013F1F6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3438-2A64-4B4F-BA49-1EE7E5DE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4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8254-63E3-4EBA-964F-8DC93013F1F6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3438-2A64-4B4F-BA49-1EE7E5DE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3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8254-63E3-4EBA-964F-8DC93013F1F6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3438-2A64-4B4F-BA49-1EE7E5DE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2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8254-63E3-4EBA-964F-8DC93013F1F6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3438-2A64-4B4F-BA49-1EE7E5DE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9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8254-63E3-4EBA-964F-8DC93013F1F6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3438-2A64-4B4F-BA49-1EE7E5DE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8254-63E3-4EBA-964F-8DC93013F1F6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3438-2A64-4B4F-BA49-1EE7E5DE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7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08254-63E3-4EBA-964F-8DC93013F1F6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3438-2A64-4B4F-BA49-1EE7E5DE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8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08254-63E3-4EBA-964F-8DC93013F1F6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93438-2A64-4B4F-BA49-1EE7E5DE4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9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813432" y="453642"/>
            <a:ext cx="5501768" cy="30835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33400" y="1005328"/>
            <a:ext cx="8305800" cy="349047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828800" y="4726145"/>
            <a:ext cx="5486400" cy="2616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09600" y="1143000"/>
            <a:ext cx="8001000" cy="228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09600" y="1623316"/>
            <a:ext cx="8001000" cy="89128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09600" y="2590800"/>
            <a:ext cx="2209800" cy="228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857180" y="2590800"/>
            <a:ext cx="2209800" cy="228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09600" y="2977563"/>
            <a:ext cx="8001000" cy="228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09600" y="3395990"/>
            <a:ext cx="8001000" cy="94741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23900" y="3658881"/>
            <a:ext cx="952500" cy="609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813432" y="3658881"/>
            <a:ext cx="952500" cy="609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933700" y="3657600"/>
            <a:ext cx="952500" cy="609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38600" y="3657600"/>
            <a:ext cx="952500" cy="609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181600" y="3657600"/>
            <a:ext cx="952500" cy="609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324600" y="3657600"/>
            <a:ext cx="952500" cy="609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467600" y="3657600"/>
            <a:ext cx="952500" cy="609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81400" y="423446"/>
            <a:ext cx="289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Light" panose="020B0502040204020203" pitchFamily="34" charset="0"/>
              </a:rPr>
              <a:t>Semantic Document</a:t>
            </a:r>
            <a:endParaRPr lang="en-US" sz="1600" dirty="0">
              <a:latin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60551" y="652790"/>
            <a:ext cx="1083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Segoe UI Light" panose="020B0502040204020203" pitchFamily="34" charset="0"/>
              </a:rPr>
              <a:t>Query Layer</a:t>
            </a:r>
            <a:endParaRPr lang="en-US" sz="1100" b="1" dirty="0">
              <a:latin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86200" y="1102019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 Light" panose="020B0502040204020203" pitchFamily="34" charset="0"/>
              </a:rPr>
              <a:t>Query Builder</a:t>
            </a:r>
            <a:endParaRPr lang="en-US" sz="1400" dirty="0">
              <a:latin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67600" y="1600200"/>
            <a:ext cx="289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Segoe UI Light" panose="020B0502040204020203" pitchFamily="34" charset="0"/>
              </a:rPr>
              <a:t>Query Federator</a:t>
            </a:r>
            <a:endParaRPr lang="en-US" sz="1100" b="1" dirty="0">
              <a:latin typeface="Segoe UI Ligh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3900" y="1828800"/>
            <a:ext cx="7696200" cy="228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216" y="2209800"/>
            <a:ext cx="7696200" cy="228600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14800" y="1795790"/>
            <a:ext cx="289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 Light" panose="020B0502040204020203" pitchFamily="34" charset="0"/>
              </a:rPr>
              <a:t>YQL Service</a:t>
            </a:r>
            <a:endParaRPr lang="en-US" sz="1100" dirty="0">
              <a:latin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10000" y="2176790"/>
            <a:ext cx="289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 Light" panose="020B0502040204020203" pitchFamily="34" charset="0"/>
              </a:rPr>
              <a:t>Fallback Query Federator</a:t>
            </a:r>
            <a:endParaRPr lang="en-US" sz="1100" dirty="0">
              <a:latin typeface="Segoe UI Light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47800" y="2557790"/>
            <a:ext cx="289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 Light" panose="020B0502040204020203" pitchFamily="34" charset="0"/>
              </a:rPr>
              <a:t>Freebase</a:t>
            </a:r>
            <a:endParaRPr lang="en-US" sz="1100" dirty="0">
              <a:latin typeface="Segoe UI Light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76600" y="2557790"/>
            <a:ext cx="289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 Light" panose="020B0502040204020203" pitchFamily="34" charset="0"/>
              </a:rPr>
              <a:t>Categories Mapper</a:t>
            </a:r>
            <a:endParaRPr lang="en-US" sz="1100" dirty="0">
              <a:latin typeface="Segoe UI Light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67200" y="2961058"/>
            <a:ext cx="289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 Light" panose="020B0502040204020203" pitchFamily="34" charset="0"/>
              </a:rPr>
              <a:t>Cache</a:t>
            </a:r>
            <a:endParaRPr lang="en-US" sz="1100" dirty="0">
              <a:latin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3900" y="3823735"/>
            <a:ext cx="952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goe UI Light" panose="020B0502040204020203" pitchFamily="34" charset="0"/>
              </a:rPr>
              <a:t>Twitter</a:t>
            </a:r>
            <a:endParaRPr lang="en-US" sz="1100" dirty="0">
              <a:latin typeface="Segoe UI Light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28800" y="3821174"/>
            <a:ext cx="937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goe UI Light" panose="020B0502040204020203" pitchFamily="34" charset="0"/>
              </a:rPr>
              <a:t>Google+</a:t>
            </a:r>
            <a:endParaRPr lang="en-US" sz="1100" dirty="0">
              <a:latin typeface="Segoe UI Light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33700" y="3831595"/>
            <a:ext cx="952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goe UI Light" panose="020B0502040204020203" pitchFamily="34" charset="0"/>
              </a:rPr>
              <a:t>YouTube</a:t>
            </a:r>
            <a:endParaRPr lang="en-US" sz="1100" dirty="0">
              <a:latin typeface="Segoe UI Light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38600" y="3823735"/>
            <a:ext cx="952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goe UI Light" panose="020B0502040204020203" pitchFamily="34" charset="0"/>
              </a:rPr>
              <a:t>Vimeo</a:t>
            </a:r>
            <a:endParaRPr lang="en-US" sz="1100" dirty="0">
              <a:latin typeface="Segoe UI Light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95900" y="3845330"/>
            <a:ext cx="952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Segoe UI Light" panose="020B0502040204020203" pitchFamily="34" charset="0"/>
              </a:rPr>
              <a:t>Slideshare</a:t>
            </a:r>
            <a:endParaRPr lang="en-US" sz="1100" dirty="0">
              <a:latin typeface="Segoe UI Light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48400" y="3811281"/>
            <a:ext cx="1143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 smtClean="0">
                <a:latin typeface="Segoe UI Light" panose="020B0502040204020203" pitchFamily="34" charset="0"/>
              </a:rPr>
              <a:t>StackExchange</a:t>
            </a:r>
            <a:endParaRPr lang="en-US" sz="1100" dirty="0">
              <a:latin typeface="Segoe UI Light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67600" y="3736535"/>
            <a:ext cx="952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goe UI Light" panose="020B0502040204020203" pitchFamily="34" charset="0"/>
              </a:rPr>
              <a:t>Google Search</a:t>
            </a:r>
            <a:endParaRPr lang="en-US" sz="1100" dirty="0">
              <a:latin typeface="Segoe UI Light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43800" y="3395990"/>
            <a:ext cx="289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Segoe UI Light" panose="020B0502040204020203" pitchFamily="34" charset="0"/>
              </a:rPr>
              <a:t>Social Services</a:t>
            </a:r>
            <a:endParaRPr lang="en-US" sz="1100" b="1" dirty="0">
              <a:latin typeface="Segoe UI Light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28800" y="4726145"/>
            <a:ext cx="5448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goe UI Light" panose="020B0502040204020203" pitchFamily="34" charset="0"/>
              </a:rPr>
              <a:t>Search Results</a:t>
            </a:r>
            <a:endParaRPr lang="en-US" sz="1100" dirty="0">
              <a:latin typeface="Segoe UI Light" panose="020B0502040204020203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552950" y="762000"/>
            <a:ext cx="0" cy="2433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257800" y="1379989"/>
            <a:ext cx="0" cy="2433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252837" y="2514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650806" y="2514599"/>
            <a:ext cx="0" cy="8813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09887" y="4495800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0901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1219200" y="1005328"/>
            <a:ext cx="6705600" cy="189027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13432" y="453642"/>
            <a:ext cx="5501768" cy="30835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447800" y="1295400"/>
            <a:ext cx="1295400" cy="1066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423446"/>
            <a:ext cx="544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egoe UI Light" panose="020B0502040204020203" pitchFamily="34" charset="0"/>
              </a:rPr>
              <a:t>Search Results</a:t>
            </a:r>
            <a:endParaRPr lang="en-US" sz="1600" dirty="0">
              <a:latin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69951" y="990600"/>
            <a:ext cx="1083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Segoe UI Light" panose="020B0502040204020203" pitchFamily="34" charset="0"/>
              </a:rPr>
              <a:t>Data Parser</a:t>
            </a:r>
            <a:endParaRPr lang="en-US" sz="1100" b="1" dirty="0">
              <a:latin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8046" y="1622629"/>
            <a:ext cx="1332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</a:rPr>
              <a:t>Social Modeler</a:t>
            </a:r>
            <a:endParaRPr lang="en-US" sz="1400" dirty="0">
              <a:latin typeface="Segoe UI Light" panose="020B0502040204020203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552950" y="762000"/>
            <a:ext cx="0" cy="2433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01562" y="2895600"/>
            <a:ext cx="0" cy="190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925260" y="1262103"/>
            <a:ext cx="1293479" cy="1066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88208" y="1275550"/>
            <a:ext cx="1293479" cy="1066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7800" y="1524000"/>
            <a:ext cx="133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</a:rPr>
              <a:t>Live Reconciliator</a:t>
            </a:r>
            <a:endParaRPr lang="en-US" sz="1400" dirty="0">
              <a:latin typeface="Segoe UI Light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88208" y="1631721"/>
            <a:ext cx="1332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</a:rPr>
              <a:t>Time Sorter</a:t>
            </a:r>
            <a:endParaRPr lang="en-US" sz="1400" dirty="0">
              <a:latin typeface="Segoe UI Light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66687" y="2514600"/>
            <a:ext cx="5495045" cy="261610"/>
            <a:chOff x="1766687" y="2514600"/>
            <a:chExt cx="5495045" cy="261610"/>
          </a:xfrm>
        </p:grpSpPr>
        <p:sp>
          <p:nvSpPr>
            <p:cNvPr id="74" name="Rectangle 73"/>
            <p:cNvSpPr/>
            <p:nvPr/>
          </p:nvSpPr>
          <p:spPr>
            <a:xfrm>
              <a:off x="1766687" y="2514600"/>
              <a:ext cx="5486400" cy="26161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13432" y="2514600"/>
              <a:ext cx="54483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Segoe UI Light" panose="020B0502040204020203" pitchFamily="34" charset="0"/>
                </a:rPr>
                <a:t>Shuffler</a:t>
              </a:r>
              <a:endParaRPr lang="en-US" sz="1100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782055" y="3200400"/>
            <a:ext cx="5495045" cy="261610"/>
            <a:chOff x="1766687" y="2514600"/>
            <a:chExt cx="5495045" cy="261610"/>
          </a:xfrm>
        </p:grpSpPr>
        <p:sp>
          <p:nvSpPr>
            <p:cNvPr id="52" name="Rectangle 51"/>
            <p:cNvSpPr/>
            <p:nvPr/>
          </p:nvSpPr>
          <p:spPr>
            <a:xfrm>
              <a:off x="1766687" y="2514600"/>
              <a:ext cx="5486400" cy="26161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13432" y="2514600"/>
              <a:ext cx="54483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Segoe UI Light" panose="020B0502040204020203" pitchFamily="34" charset="0"/>
                </a:rPr>
                <a:t>Parsed Results</a:t>
              </a:r>
              <a:endParaRPr lang="en-US" sz="1100" dirty="0">
                <a:latin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54663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45</Words>
  <Application>Microsoft Office PowerPoint</Application>
  <PresentationFormat>On-screen Show (4:3)</PresentationFormat>
  <Paragraphs>27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ASSAF, Ahmad</dc:creator>
  <cp:lastModifiedBy>ASSAF, Ahmad</cp:lastModifiedBy>
  <cp:revision>5</cp:revision>
  <dcterms:created xsi:type="dcterms:W3CDTF">2014-04-09T13:47:01Z</dcterms:created>
  <dcterms:modified xsi:type="dcterms:W3CDTF">2014-04-09T15:00:15Z</dcterms:modified>
</cp:coreProperties>
</file>