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82364" y="447523"/>
            <a:ext cx="3645170" cy="1299231"/>
            <a:chOff x="1188592" y="2340917"/>
            <a:chExt cx="4345033" cy="1245731"/>
          </a:xfrm>
        </p:grpSpPr>
        <p:grpSp>
          <p:nvGrpSpPr>
            <p:cNvPr id="68" name="Group 67"/>
            <p:cNvGrpSpPr/>
            <p:nvPr/>
          </p:nvGrpSpPr>
          <p:grpSpPr>
            <a:xfrm>
              <a:off x="1243306" y="2378887"/>
              <a:ext cx="4290319" cy="1207761"/>
              <a:chOff x="1243306" y="2692120"/>
              <a:chExt cx="4290319" cy="120776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20"/>
                <a:ext cx="4290319" cy="1121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Instance and Resource Extractor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2" y="2951164"/>
                <a:ext cx="1475242" cy="948717"/>
                <a:chOff x="1379232" y="2685074"/>
                <a:chExt cx="1475242" cy="948717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2" y="2685074"/>
                  <a:ext cx="1475242" cy="775535"/>
                  <a:chOff x="4996772" y="272588"/>
                  <a:chExt cx="1437893" cy="921698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2" y="272588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10437" y="626209"/>
                    <a:ext cx="1415339" cy="2586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010437" y="935631"/>
                    <a:ext cx="1415339" cy="2586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40460" y="3264459"/>
                  <a:ext cx="34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63599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02554" y="3255307"/>
                <a:ext cx="1475241" cy="21763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02554" y="3515071"/>
                <a:ext cx="1475241" cy="21763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84789" y="3529679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88592" y="2340917"/>
              <a:ext cx="383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(iii)</a:t>
              </a:r>
              <a:endParaRPr lang="en-US" sz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1927" y="470359"/>
            <a:ext cx="66512" cy="8143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(ii)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188438" y="863299"/>
            <a:ext cx="818528" cy="372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/>
              <a:t>Metadata Extractor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73958" y="2140372"/>
            <a:ext cx="994454" cy="994435"/>
            <a:chOff x="3296908" y="2140372"/>
            <a:chExt cx="994454" cy="994435"/>
          </a:xfrm>
        </p:grpSpPr>
        <p:sp>
          <p:nvSpPr>
            <p:cNvPr id="70" name="Rectangle 69"/>
            <p:cNvSpPr/>
            <p:nvPr/>
          </p:nvSpPr>
          <p:spPr>
            <a:xfrm>
              <a:off x="3296908" y="2140372"/>
              <a:ext cx="994454" cy="9944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9689" y="2359556"/>
              <a:ext cx="89857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Statistical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145138" y="3019016"/>
            <a:ext cx="530971" cy="442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63943" y="473946"/>
            <a:ext cx="1985904" cy="1133350"/>
            <a:chOff x="2272846" y="748361"/>
            <a:chExt cx="1985904" cy="704222"/>
          </a:xfrm>
        </p:grpSpPr>
        <p:sp>
          <p:nvSpPr>
            <p:cNvPr id="5" name="TextBox 4"/>
            <p:cNvSpPr txBox="1"/>
            <p:nvPr/>
          </p:nvSpPr>
          <p:spPr>
            <a:xfrm>
              <a:off x="2481146" y="852419"/>
              <a:ext cx="1447800" cy="143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Data Portal Identifier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8580" y="1185764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6284" y="1185872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DKAN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69341" y="1185764"/>
              <a:ext cx="459605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Socrata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4711" y="108325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72846" y="748361"/>
              <a:ext cx="31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(i)</a:t>
              </a:r>
              <a:endParaRPr lang="en-US" sz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66063" y="485661"/>
            <a:ext cx="994454" cy="12197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63943" y="485661"/>
            <a:ext cx="2008854" cy="12197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6293" y="1798844"/>
            <a:ext cx="1012022" cy="1477373"/>
            <a:chOff x="-624917" y="5300859"/>
            <a:chExt cx="4323010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-592226" y="5387181"/>
              <a:ext cx="4290319" cy="103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624917" y="5300859"/>
              <a:ext cx="347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(v)</a:t>
              </a:r>
              <a:endParaRPr lang="en-US" sz="1200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965729" y="1831605"/>
            <a:ext cx="994454" cy="1521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79563" y="1831604"/>
            <a:ext cx="5766423" cy="15211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05738" y="1875384"/>
            <a:ext cx="556059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Profile Validator</a:t>
            </a:r>
            <a:endParaRPr lang="en-US" sz="1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334647" y="2146383"/>
            <a:ext cx="3485237" cy="994435"/>
            <a:chOff x="4209815" y="2291752"/>
            <a:chExt cx="3617720" cy="994435"/>
          </a:xfrm>
        </p:grpSpPr>
        <p:grpSp>
          <p:nvGrpSpPr>
            <p:cNvPr id="7" name="Group 6"/>
            <p:cNvGrpSpPr/>
            <p:nvPr/>
          </p:nvGrpSpPr>
          <p:grpSpPr>
            <a:xfrm>
              <a:off x="4228266" y="2291752"/>
              <a:ext cx="3538068" cy="994435"/>
              <a:chOff x="4228266" y="2024553"/>
              <a:chExt cx="3538068" cy="99443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228266" y="2051449"/>
                <a:ext cx="590812" cy="331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(iv)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228266" y="2024553"/>
                <a:ext cx="3538068" cy="9944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37511" y="2372802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General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98091" y="2383416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Ownership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093507" y="2391067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Access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960481" y="2387565"/>
                <a:ext cx="698753" cy="342056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Provenance Profiler</a:t>
                </a:r>
                <a:endParaRPr lang="en-US" sz="8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09815" y="2291752"/>
              <a:ext cx="361772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Metadata Profiler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175138" y="2124227"/>
            <a:ext cx="994454" cy="994435"/>
            <a:chOff x="3296908" y="2140372"/>
            <a:chExt cx="994454" cy="994435"/>
          </a:xfrm>
        </p:grpSpPr>
        <p:sp>
          <p:nvSpPr>
            <p:cNvPr id="73" name="Rectangle 72"/>
            <p:cNvSpPr/>
            <p:nvPr/>
          </p:nvSpPr>
          <p:spPr>
            <a:xfrm>
              <a:off x="3296908" y="2140372"/>
              <a:ext cx="994454" cy="9944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29689" y="2359556"/>
              <a:ext cx="89857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Topical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041313" y="1816302"/>
            <a:ext cx="38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(iv)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24</cp:revision>
  <dcterms:created xsi:type="dcterms:W3CDTF">2014-12-09T15:11:47Z</dcterms:created>
  <dcterms:modified xsi:type="dcterms:W3CDTF">2015-05-12T16:34:42Z</dcterms:modified>
</cp:coreProperties>
</file>