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38700" cy="42976800"/>
  <p:notesSz cx="6858000" cy="9144000"/>
  <p:defaultTextStyle>
    <a:defPPr>
      <a:defRPr lang="en-US"/>
    </a:defPPr>
    <a:lvl1pPr marL="0" algn="l" defTabSz="4183654" rtl="0" eaLnBrk="1" latinLnBrk="0" hangingPunct="1">
      <a:defRPr sz="8200" kern="1200">
        <a:solidFill>
          <a:schemeClr val="tx1"/>
        </a:solidFill>
        <a:latin typeface="+mn-lt"/>
        <a:ea typeface="+mn-ea"/>
        <a:cs typeface="+mn-cs"/>
      </a:defRPr>
    </a:lvl1pPr>
    <a:lvl2pPr marL="2091827" algn="l" defTabSz="4183654" rtl="0" eaLnBrk="1" latinLnBrk="0" hangingPunct="1">
      <a:defRPr sz="8200" kern="1200">
        <a:solidFill>
          <a:schemeClr val="tx1"/>
        </a:solidFill>
        <a:latin typeface="+mn-lt"/>
        <a:ea typeface="+mn-ea"/>
        <a:cs typeface="+mn-cs"/>
      </a:defRPr>
    </a:lvl2pPr>
    <a:lvl3pPr marL="4183654" algn="l" defTabSz="4183654" rtl="0" eaLnBrk="1" latinLnBrk="0" hangingPunct="1">
      <a:defRPr sz="8200" kern="1200">
        <a:solidFill>
          <a:schemeClr val="tx1"/>
        </a:solidFill>
        <a:latin typeface="+mn-lt"/>
        <a:ea typeface="+mn-ea"/>
        <a:cs typeface="+mn-cs"/>
      </a:defRPr>
    </a:lvl3pPr>
    <a:lvl4pPr marL="6275481" algn="l" defTabSz="4183654" rtl="0" eaLnBrk="1" latinLnBrk="0" hangingPunct="1">
      <a:defRPr sz="8200" kern="1200">
        <a:solidFill>
          <a:schemeClr val="tx1"/>
        </a:solidFill>
        <a:latin typeface="+mn-lt"/>
        <a:ea typeface="+mn-ea"/>
        <a:cs typeface="+mn-cs"/>
      </a:defRPr>
    </a:lvl4pPr>
    <a:lvl5pPr marL="8367309" algn="l" defTabSz="4183654" rtl="0" eaLnBrk="1" latinLnBrk="0" hangingPunct="1">
      <a:defRPr sz="8200" kern="1200">
        <a:solidFill>
          <a:schemeClr val="tx1"/>
        </a:solidFill>
        <a:latin typeface="+mn-lt"/>
        <a:ea typeface="+mn-ea"/>
        <a:cs typeface="+mn-cs"/>
      </a:defRPr>
    </a:lvl5pPr>
    <a:lvl6pPr marL="10459136" algn="l" defTabSz="4183654" rtl="0" eaLnBrk="1" latinLnBrk="0" hangingPunct="1">
      <a:defRPr sz="8200" kern="1200">
        <a:solidFill>
          <a:schemeClr val="tx1"/>
        </a:solidFill>
        <a:latin typeface="+mn-lt"/>
        <a:ea typeface="+mn-ea"/>
        <a:cs typeface="+mn-cs"/>
      </a:defRPr>
    </a:lvl6pPr>
    <a:lvl7pPr marL="12550963" algn="l" defTabSz="4183654" rtl="0" eaLnBrk="1" latinLnBrk="0" hangingPunct="1">
      <a:defRPr sz="8200" kern="1200">
        <a:solidFill>
          <a:schemeClr val="tx1"/>
        </a:solidFill>
        <a:latin typeface="+mn-lt"/>
        <a:ea typeface="+mn-ea"/>
        <a:cs typeface="+mn-cs"/>
      </a:defRPr>
    </a:lvl7pPr>
    <a:lvl8pPr marL="14642790" algn="l" defTabSz="4183654" rtl="0" eaLnBrk="1" latinLnBrk="0" hangingPunct="1">
      <a:defRPr sz="8200" kern="1200">
        <a:solidFill>
          <a:schemeClr val="tx1"/>
        </a:solidFill>
        <a:latin typeface="+mn-lt"/>
        <a:ea typeface="+mn-ea"/>
        <a:cs typeface="+mn-cs"/>
      </a:defRPr>
    </a:lvl8pPr>
    <a:lvl9pPr marL="16734617" algn="l" defTabSz="4183654"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84" y="1236"/>
      </p:cViewPr>
      <p:guideLst>
        <p:guide orient="horz" pos="13536"/>
        <p:guide pos="95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7903" y="13350666"/>
            <a:ext cx="25702895" cy="9212157"/>
          </a:xfrm>
        </p:spPr>
        <p:txBody>
          <a:bodyPr/>
          <a:lstStyle/>
          <a:p>
            <a:r>
              <a:rPr lang="en-US" smtClean="0"/>
              <a:t>Click to edit Master title style</a:t>
            </a:r>
            <a:endParaRPr lang="en-US"/>
          </a:p>
        </p:txBody>
      </p:sp>
      <p:sp>
        <p:nvSpPr>
          <p:cNvPr id="3" name="Subtitle 2"/>
          <p:cNvSpPr>
            <a:spLocks noGrp="1"/>
          </p:cNvSpPr>
          <p:nvPr>
            <p:ph type="subTitle" idx="1"/>
          </p:nvPr>
        </p:nvSpPr>
        <p:spPr>
          <a:xfrm>
            <a:off x="4535805" y="24353520"/>
            <a:ext cx="21167090" cy="10982960"/>
          </a:xfrm>
        </p:spPr>
        <p:txBody>
          <a:bodyPr/>
          <a:lstStyle>
            <a:lvl1pPr marL="0" indent="0" algn="ctr">
              <a:buNone/>
              <a:defRPr>
                <a:solidFill>
                  <a:schemeClr val="tx1">
                    <a:tint val="75000"/>
                  </a:schemeClr>
                </a:solidFill>
              </a:defRPr>
            </a:lvl1pPr>
            <a:lvl2pPr marL="2091827" indent="0" algn="ctr">
              <a:buNone/>
              <a:defRPr>
                <a:solidFill>
                  <a:schemeClr val="tx1">
                    <a:tint val="75000"/>
                  </a:schemeClr>
                </a:solidFill>
              </a:defRPr>
            </a:lvl2pPr>
            <a:lvl3pPr marL="4183654" indent="0" algn="ctr">
              <a:buNone/>
              <a:defRPr>
                <a:solidFill>
                  <a:schemeClr val="tx1">
                    <a:tint val="75000"/>
                  </a:schemeClr>
                </a:solidFill>
              </a:defRPr>
            </a:lvl3pPr>
            <a:lvl4pPr marL="6275481" indent="0" algn="ctr">
              <a:buNone/>
              <a:defRPr>
                <a:solidFill>
                  <a:schemeClr val="tx1">
                    <a:tint val="75000"/>
                  </a:schemeClr>
                </a:solidFill>
              </a:defRPr>
            </a:lvl4pPr>
            <a:lvl5pPr marL="8367309" indent="0" algn="ctr">
              <a:buNone/>
              <a:defRPr>
                <a:solidFill>
                  <a:schemeClr val="tx1">
                    <a:tint val="75000"/>
                  </a:schemeClr>
                </a:solidFill>
              </a:defRPr>
            </a:lvl5pPr>
            <a:lvl6pPr marL="10459136" indent="0" algn="ctr">
              <a:buNone/>
              <a:defRPr>
                <a:solidFill>
                  <a:schemeClr val="tx1">
                    <a:tint val="75000"/>
                  </a:schemeClr>
                </a:solidFill>
              </a:defRPr>
            </a:lvl6pPr>
            <a:lvl7pPr marL="12550963" indent="0" algn="ctr">
              <a:buNone/>
              <a:defRPr>
                <a:solidFill>
                  <a:schemeClr val="tx1">
                    <a:tint val="75000"/>
                  </a:schemeClr>
                </a:solidFill>
              </a:defRPr>
            </a:lvl7pPr>
            <a:lvl8pPr marL="14642790" indent="0" algn="ctr">
              <a:buNone/>
              <a:defRPr>
                <a:solidFill>
                  <a:schemeClr val="tx1">
                    <a:tint val="75000"/>
                  </a:schemeClr>
                </a:solidFill>
              </a:defRPr>
            </a:lvl8pPr>
            <a:lvl9pPr marL="1673461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3B3CD4-9605-4B16-ADF1-526C2BC53AE0}" type="datetimeFigureOut">
              <a:rPr lang="en-US" smtClean="0"/>
              <a:t>5/24/2013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349861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B3CD4-9605-4B16-ADF1-526C2BC53AE0}" type="datetimeFigureOut">
              <a:rPr lang="en-US" smtClean="0"/>
              <a:t>5/24/2013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340888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499385" y="10783996"/>
            <a:ext cx="22500533" cy="22979655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97787" y="10783996"/>
            <a:ext cx="66997620" cy="22979655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B3CD4-9605-4B16-ADF1-526C2BC53AE0}" type="datetimeFigureOut">
              <a:rPr lang="en-US" smtClean="0"/>
              <a:t>5/24/2013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322071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B3CD4-9605-4B16-ADF1-526C2BC53AE0}" type="datetimeFigureOut">
              <a:rPr lang="en-US" smtClean="0"/>
              <a:t>5/24/2013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234576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8649" y="27616576"/>
            <a:ext cx="25702895" cy="8535670"/>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388649" y="18215405"/>
            <a:ext cx="25702895" cy="9401172"/>
          </a:xfrm>
        </p:spPr>
        <p:txBody>
          <a:bodyPr anchor="b"/>
          <a:lstStyle>
            <a:lvl1pPr marL="0" indent="0">
              <a:buNone/>
              <a:defRPr sz="9200">
                <a:solidFill>
                  <a:schemeClr val="tx1">
                    <a:tint val="75000"/>
                  </a:schemeClr>
                </a:solidFill>
              </a:defRPr>
            </a:lvl1pPr>
            <a:lvl2pPr marL="2091827" indent="0">
              <a:buNone/>
              <a:defRPr sz="8200">
                <a:solidFill>
                  <a:schemeClr val="tx1">
                    <a:tint val="75000"/>
                  </a:schemeClr>
                </a:solidFill>
              </a:defRPr>
            </a:lvl2pPr>
            <a:lvl3pPr marL="4183654" indent="0">
              <a:buNone/>
              <a:defRPr sz="7300">
                <a:solidFill>
                  <a:schemeClr val="tx1">
                    <a:tint val="75000"/>
                  </a:schemeClr>
                </a:solidFill>
              </a:defRPr>
            </a:lvl3pPr>
            <a:lvl4pPr marL="6275481" indent="0">
              <a:buNone/>
              <a:defRPr sz="6400">
                <a:solidFill>
                  <a:schemeClr val="tx1">
                    <a:tint val="75000"/>
                  </a:schemeClr>
                </a:solidFill>
              </a:defRPr>
            </a:lvl4pPr>
            <a:lvl5pPr marL="8367309" indent="0">
              <a:buNone/>
              <a:defRPr sz="6400">
                <a:solidFill>
                  <a:schemeClr val="tx1">
                    <a:tint val="75000"/>
                  </a:schemeClr>
                </a:solidFill>
              </a:defRPr>
            </a:lvl5pPr>
            <a:lvl6pPr marL="10459136" indent="0">
              <a:buNone/>
              <a:defRPr sz="6400">
                <a:solidFill>
                  <a:schemeClr val="tx1">
                    <a:tint val="75000"/>
                  </a:schemeClr>
                </a:solidFill>
              </a:defRPr>
            </a:lvl6pPr>
            <a:lvl7pPr marL="12550963" indent="0">
              <a:buNone/>
              <a:defRPr sz="6400">
                <a:solidFill>
                  <a:schemeClr val="tx1">
                    <a:tint val="75000"/>
                  </a:schemeClr>
                </a:solidFill>
              </a:defRPr>
            </a:lvl7pPr>
            <a:lvl8pPr marL="14642790" indent="0">
              <a:buNone/>
              <a:defRPr sz="6400">
                <a:solidFill>
                  <a:schemeClr val="tx1">
                    <a:tint val="75000"/>
                  </a:schemeClr>
                </a:solidFill>
              </a:defRPr>
            </a:lvl8pPr>
            <a:lvl9pPr marL="16734617"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3B3CD4-9605-4B16-ADF1-526C2BC53AE0}" type="datetimeFigureOut">
              <a:rPr lang="en-US" smtClean="0"/>
              <a:t>5/24/2013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2455031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97785" y="62843628"/>
            <a:ext cx="44749076" cy="177736923"/>
          </a:xfrm>
        </p:spPr>
        <p:txBody>
          <a:bodyPr/>
          <a:lstStyle>
            <a:lvl1pPr>
              <a:defRPr sz="12800"/>
            </a:lvl1pPr>
            <a:lvl2pPr>
              <a:defRPr sz="110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50840" y="62843628"/>
            <a:ext cx="44749076" cy="177736923"/>
          </a:xfrm>
        </p:spPr>
        <p:txBody>
          <a:bodyPr/>
          <a:lstStyle>
            <a:lvl1pPr>
              <a:defRPr sz="12800"/>
            </a:lvl1pPr>
            <a:lvl2pPr>
              <a:defRPr sz="110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3B3CD4-9605-4B16-ADF1-526C2BC53AE0}" type="datetimeFigureOut">
              <a:rPr lang="en-US" smtClean="0"/>
              <a:t>5/24/2013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35510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935" y="1721065"/>
            <a:ext cx="27214830" cy="7162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1935" y="9620042"/>
            <a:ext cx="13360677" cy="4009175"/>
          </a:xfrm>
        </p:spPr>
        <p:txBody>
          <a:bodyPr anchor="b"/>
          <a:lstStyle>
            <a:lvl1pPr marL="0" indent="0">
              <a:buNone/>
              <a:defRPr sz="11000" b="1"/>
            </a:lvl1pPr>
            <a:lvl2pPr marL="2091827" indent="0">
              <a:buNone/>
              <a:defRPr sz="9200" b="1"/>
            </a:lvl2pPr>
            <a:lvl3pPr marL="4183654" indent="0">
              <a:buNone/>
              <a:defRPr sz="8200" b="1"/>
            </a:lvl3pPr>
            <a:lvl4pPr marL="6275481" indent="0">
              <a:buNone/>
              <a:defRPr sz="7300" b="1"/>
            </a:lvl4pPr>
            <a:lvl5pPr marL="8367309" indent="0">
              <a:buNone/>
              <a:defRPr sz="7300" b="1"/>
            </a:lvl5pPr>
            <a:lvl6pPr marL="10459136" indent="0">
              <a:buNone/>
              <a:defRPr sz="7300" b="1"/>
            </a:lvl6pPr>
            <a:lvl7pPr marL="12550963" indent="0">
              <a:buNone/>
              <a:defRPr sz="7300" b="1"/>
            </a:lvl7pPr>
            <a:lvl8pPr marL="14642790" indent="0">
              <a:buNone/>
              <a:defRPr sz="7300" b="1"/>
            </a:lvl8pPr>
            <a:lvl9pPr marL="16734617"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1935" y="13629217"/>
            <a:ext cx="13360677" cy="24761405"/>
          </a:xfrm>
        </p:spPr>
        <p:txBody>
          <a:bodyPr/>
          <a:lstStyle>
            <a:lvl1pPr>
              <a:defRPr sz="11000"/>
            </a:lvl1pPr>
            <a:lvl2pPr>
              <a:defRPr sz="92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60841" y="9620042"/>
            <a:ext cx="13365925" cy="4009175"/>
          </a:xfrm>
        </p:spPr>
        <p:txBody>
          <a:bodyPr anchor="b"/>
          <a:lstStyle>
            <a:lvl1pPr marL="0" indent="0">
              <a:buNone/>
              <a:defRPr sz="11000" b="1"/>
            </a:lvl1pPr>
            <a:lvl2pPr marL="2091827" indent="0">
              <a:buNone/>
              <a:defRPr sz="9200" b="1"/>
            </a:lvl2pPr>
            <a:lvl3pPr marL="4183654" indent="0">
              <a:buNone/>
              <a:defRPr sz="8200" b="1"/>
            </a:lvl3pPr>
            <a:lvl4pPr marL="6275481" indent="0">
              <a:buNone/>
              <a:defRPr sz="7300" b="1"/>
            </a:lvl4pPr>
            <a:lvl5pPr marL="8367309" indent="0">
              <a:buNone/>
              <a:defRPr sz="7300" b="1"/>
            </a:lvl5pPr>
            <a:lvl6pPr marL="10459136" indent="0">
              <a:buNone/>
              <a:defRPr sz="7300" b="1"/>
            </a:lvl6pPr>
            <a:lvl7pPr marL="12550963" indent="0">
              <a:buNone/>
              <a:defRPr sz="7300" b="1"/>
            </a:lvl7pPr>
            <a:lvl8pPr marL="14642790" indent="0">
              <a:buNone/>
              <a:defRPr sz="7300" b="1"/>
            </a:lvl8pPr>
            <a:lvl9pPr marL="16734617"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60841" y="13629217"/>
            <a:ext cx="13365925" cy="24761405"/>
          </a:xfrm>
        </p:spPr>
        <p:txBody>
          <a:bodyPr/>
          <a:lstStyle>
            <a:lvl1pPr>
              <a:defRPr sz="11000"/>
            </a:lvl1pPr>
            <a:lvl2pPr>
              <a:defRPr sz="92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3B3CD4-9605-4B16-ADF1-526C2BC53AE0}" type="datetimeFigureOut">
              <a:rPr lang="en-US" smtClean="0"/>
              <a:t>5/24/2013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262154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3B3CD4-9605-4B16-ADF1-526C2BC53AE0}" type="datetimeFigureOut">
              <a:rPr lang="en-US" smtClean="0"/>
              <a:t>5/24/2013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233722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B3CD4-9605-4B16-ADF1-526C2BC53AE0}" type="datetimeFigureOut">
              <a:rPr lang="en-US" smtClean="0"/>
              <a:t>5/24/2013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345007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937" y="1711113"/>
            <a:ext cx="9948324" cy="7282180"/>
          </a:xfrm>
        </p:spPr>
        <p:txBody>
          <a:bodyPr anchor="b"/>
          <a:lstStyle>
            <a:lvl1pPr algn="l">
              <a:defRPr sz="9200" b="1"/>
            </a:lvl1pPr>
          </a:lstStyle>
          <a:p>
            <a:r>
              <a:rPr lang="en-US" smtClean="0"/>
              <a:t>Click to edit Master title style</a:t>
            </a:r>
            <a:endParaRPr lang="en-US"/>
          </a:p>
        </p:txBody>
      </p:sp>
      <p:sp>
        <p:nvSpPr>
          <p:cNvPr id="3" name="Content Placeholder 2"/>
          <p:cNvSpPr>
            <a:spLocks noGrp="1"/>
          </p:cNvSpPr>
          <p:nvPr>
            <p:ph idx="1"/>
          </p:nvPr>
        </p:nvSpPr>
        <p:spPr>
          <a:xfrm>
            <a:off x="11822492" y="1711117"/>
            <a:ext cx="16904273" cy="36679508"/>
          </a:xfrm>
        </p:spPr>
        <p:txBody>
          <a:bodyPr/>
          <a:lstStyle>
            <a:lvl1pPr>
              <a:defRPr sz="14600"/>
            </a:lvl1pPr>
            <a:lvl2pPr>
              <a:defRPr sz="12800"/>
            </a:lvl2pPr>
            <a:lvl3pPr>
              <a:defRPr sz="110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1937" y="8993297"/>
            <a:ext cx="9948324" cy="29397328"/>
          </a:xfrm>
        </p:spPr>
        <p:txBody>
          <a:bodyPr/>
          <a:lstStyle>
            <a:lvl1pPr marL="0" indent="0">
              <a:buNone/>
              <a:defRPr sz="6400"/>
            </a:lvl1pPr>
            <a:lvl2pPr marL="2091827" indent="0">
              <a:buNone/>
              <a:defRPr sz="5500"/>
            </a:lvl2pPr>
            <a:lvl3pPr marL="4183654" indent="0">
              <a:buNone/>
              <a:defRPr sz="4600"/>
            </a:lvl3pPr>
            <a:lvl4pPr marL="6275481" indent="0">
              <a:buNone/>
              <a:defRPr sz="4100"/>
            </a:lvl4pPr>
            <a:lvl5pPr marL="8367309" indent="0">
              <a:buNone/>
              <a:defRPr sz="4100"/>
            </a:lvl5pPr>
            <a:lvl6pPr marL="10459136" indent="0">
              <a:buNone/>
              <a:defRPr sz="4100"/>
            </a:lvl6pPr>
            <a:lvl7pPr marL="12550963" indent="0">
              <a:buNone/>
              <a:defRPr sz="4100"/>
            </a:lvl7pPr>
            <a:lvl8pPr marL="14642790" indent="0">
              <a:buNone/>
              <a:defRPr sz="4100"/>
            </a:lvl8pPr>
            <a:lvl9pPr marL="1673461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3B3CD4-9605-4B16-ADF1-526C2BC53AE0}" type="datetimeFigureOut">
              <a:rPr lang="en-US" smtClean="0"/>
              <a:t>5/24/2013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251702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6997" y="30083760"/>
            <a:ext cx="18143220" cy="3551558"/>
          </a:xfrm>
        </p:spPr>
        <p:txBody>
          <a:bodyPr anchor="b"/>
          <a:lstStyle>
            <a:lvl1pPr algn="l">
              <a:defRPr sz="9200" b="1"/>
            </a:lvl1pPr>
          </a:lstStyle>
          <a:p>
            <a:r>
              <a:rPr lang="en-US" smtClean="0"/>
              <a:t>Click to edit Master title style</a:t>
            </a:r>
            <a:endParaRPr lang="en-US"/>
          </a:p>
        </p:txBody>
      </p:sp>
      <p:sp>
        <p:nvSpPr>
          <p:cNvPr id="3" name="Picture Placeholder 2"/>
          <p:cNvSpPr>
            <a:spLocks noGrp="1"/>
          </p:cNvSpPr>
          <p:nvPr>
            <p:ph type="pic" idx="1"/>
          </p:nvPr>
        </p:nvSpPr>
        <p:spPr>
          <a:xfrm>
            <a:off x="5926997" y="3840057"/>
            <a:ext cx="18143220" cy="25786080"/>
          </a:xfrm>
        </p:spPr>
        <p:txBody>
          <a:bodyPr/>
          <a:lstStyle>
            <a:lvl1pPr marL="0" indent="0">
              <a:buNone/>
              <a:defRPr sz="14600"/>
            </a:lvl1pPr>
            <a:lvl2pPr marL="2091827" indent="0">
              <a:buNone/>
              <a:defRPr sz="12800"/>
            </a:lvl2pPr>
            <a:lvl3pPr marL="4183654" indent="0">
              <a:buNone/>
              <a:defRPr sz="11000"/>
            </a:lvl3pPr>
            <a:lvl4pPr marL="6275481" indent="0">
              <a:buNone/>
              <a:defRPr sz="9200"/>
            </a:lvl4pPr>
            <a:lvl5pPr marL="8367309" indent="0">
              <a:buNone/>
              <a:defRPr sz="9200"/>
            </a:lvl5pPr>
            <a:lvl6pPr marL="10459136" indent="0">
              <a:buNone/>
              <a:defRPr sz="9200"/>
            </a:lvl6pPr>
            <a:lvl7pPr marL="12550963" indent="0">
              <a:buNone/>
              <a:defRPr sz="9200"/>
            </a:lvl7pPr>
            <a:lvl8pPr marL="14642790" indent="0">
              <a:buNone/>
              <a:defRPr sz="9200"/>
            </a:lvl8pPr>
            <a:lvl9pPr marL="16734617" indent="0">
              <a:buNone/>
              <a:defRPr sz="9200"/>
            </a:lvl9pPr>
          </a:lstStyle>
          <a:p>
            <a:endParaRPr lang="en-US"/>
          </a:p>
        </p:txBody>
      </p:sp>
      <p:sp>
        <p:nvSpPr>
          <p:cNvPr id="4" name="Text Placeholder 3"/>
          <p:cNvSpPr>
            <a:spLocks noGrp="1"/>
          </p:cNvSpPr>
          <p:nvPr>
            <p:ph type="body" sz="half" idx="2"/>
          </p:nvPr>
        </p:nvSpPr>
        <p:spPr>
          <a:xfrm>
            <a:off x="5926997" y="33635318"/>
            <a:ext cx="18143220" cy="5043802"/>
          </a:xfrm>
        </p:spPr>
        <p:txBody>
          <a:bodyPr/>
          <a:lstStyle>
            <a:lvl1pPr marL="0" indent="0">
              <a:buNone/>
              <a:defRPr sz="6400"/>
            </a:lvl1pPr>
            <a:lvl2pPr marL="2091827" indent="0">
              <a:buNone/>
              <a:defRPr sz="5500"/>
            </a:lvl2pPr>
            <a:lvl3pPr marL="4183654" indent="0">
              <a:buNone/>
              <a:defRPr sz="4600"/>
            </a:lvl3pPr>
            <a:lvl4pPr marL="6275481" indent="0">
              <a:buNone/>
              <a:defRPr sz="4100"/>
            </a:lvl4pPr>
            <a:lvl5pPr marL="8367309" indent="0">
              <a:buNone/>
              <a:defRPr sz="4100"/>
            </a:lvl5pPr>
            <a:lvl6pPr marL="10459136" indent="0">
              <a:buNone/>
              <a:defRPr sz="4100"/>
            </a:lvl6pPr>
            <a:lvl7pPr marL="12550963" indent="0">
              <a:buNone/>
              <a:defRPr sz="4100"/>
            </a:lvl7pPr>
            <a:lvl8pPr marL="14642790" indent="0">
              <a:buNone/>
              <a:defRPr sz="4100"/>
            </a:lvl8pPr>
            <a:lvl9pPr marL="16734617"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3B3CD4-9605-4B16-ADF1-526C2BC53AE0}" type="datetimeFigureOut">
              <a:rPr lang="en-US" smtClean="0"/>
              <a:t>5/24/2013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6F5F1-DF15-4BE7-AEFB-601359FCFF9B}" type="slidenum">
              <a:rPr lang="en-US" smtClean="0"/>
              <a:t>‹#›</a:t>
            </a:fld>
            <a:endParaRPr lang="en-US"/>
          </a:p>
        </p:txBody>
      </p:sp>
    </p:spTree>
    <p:extLst>
      <p:ext uri="{BB962C8B-B14F-4D97-AF65-F5344CB8AC3E}">
        <p14:creationId xmlns:p14="http://schemas.microsoft.com/office/powerpoint/2010/main" val="3855469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1935" y="1721065"/>
            <a:ext cx="27214830" cy="7162800"/>
          </a:xfrm>
          <a:prstGeom prst="rect">
            <a:avLst/>
          </a:prstGeom>
        </p:spPr>
        <p:txBody>
          <a:bodyPr vert="horz" lIns="418365" tIns="209183" rIns="418365" bIns="20918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511935" y="10027923"/>
            <a:ext cx="27214830" cy="28362701"/>
          </a:xfrm>
          <a:prstGeom prst="rect">
            <a:avLst/>
          </a:prstGeom>
        </p:spPr>
        <p:txBody>
          <a:bodyPr vert="horz" lIns="418365" tIns="209183" rIns="418365" bIns="20918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511935" y="39833130"/>
            <a:ext cx="7055697" cy="2288117"/>
          </a:xfrm>
          <a:prstGeom prst="rect">
            <a:avLst/>
          </a:prstGeom>
        </p:spPr>
        <p:txBody>
          <a:bodyPr vert="horz" lIns="418365" tIns="209183" rIns="418365" bIns="209183" rtlCol="0" anchor="ctr"/>
          <a:lstStyle>
            <a:lvl1pPr algn="l">
              <a:defRPr sz="5500">
                <a:solidFill>
                  <a:schemeClr val="tx1">
                    <a:tint val="75000"/>
                  </a:schemeClr>
                </a:solidFill>
              </a:defRPr>
            </a:lvl1pPr>
          </a:lstStyle>
          <a:p>
            <a:fld id="{AB3B3CD4-9605-4B16-ADF1-526C2BC53AE0}" type="datetimeFigureOut">
              <a:rPr lang="en-US" smtClean="0"/>
              <a:t>5/24/2013</a:t>
            </a:fld>
            <a:endParaRPr lang="en-US"/>
          </a:p>
        </p:txBody>
      </p:sp>
      <p:sp>
        <p:nvSpPr>
          <p:cNvPr id="5" name="Footer Placeholder 4"/>
          <p:cNvSpPr>
            <a:spLocks noGrp="1"/>
          </p:cNvSpPr>
          <p:nvPr>
            <p:ph type="ftr" sz="quarter" idx="3"/>
          </p:nvPr>
        </p:nvSpPr>
        <p:spPr>
          <a:xfrm>
            <a:off x="10331556" y="39833130"/>
            <a:ext cx="9575588" cy="2288117"/>
          </a:xfrm>
          <a:prstGeom prst="rect">
            <a:avLst/>
          </a:prstGeom>
        </p:spPr>
        <p:txBody>
          <a:bodyPr vert="horz" lIns="418365" tIns="209183" rIns="418365" bIns="209183"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71068" y="39833130"/>
            <a:ext cx="7055697" cy="2288117"/>
          </a:xfrm>
          <a:prstGeom prst="rect">
            <a:avLst/>
          </a:prstGeom>
        </p:spPr>
        <p:txBody>
          <a:bodyPr vert="horz" lIns="418365" tIns="209183" rIns="418365" bIns="209183" rtlCol="0" anchor="ctr"/>
          <a:lstStyle>
            <a:lvl1pPr algn="r">
              <a:defRPr sz="5500">
                <a:solidFill>
                  <a:schemeClr val="tx1">
                    <a:tint val="75000"/>
                  </a:schemeClr>
                </a:solidFill>
              </a:defRPr>
            </a:lvl1pPr>
          </a:lstStyle>
          <a:p>
            <a:fld id="{B416F5F1-DF15-4BE7-AEFB-601359FCFF9B}" type="slidenum">
              <a:rPr lang="en-US" smtClean="0"/>
              <a:t>‹#›</a:t>
            </a:fld>
            <a:endParaRPr lang="en-US"/>
          </a:p>
        </p:txBody>
      </p:sp>
    </p:spTree>
    <p:extLst>
      <p:ext uri="{BB962C8B-B14F-4D97-AF65-F5344CB8AC3E}">
        <p14:creationId xmlns:p14="http://schemas.microsoft.com/office/powerpoint/2010/main" val="1581356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83654" rtl="0" eaLnBrk="1" latinLnBrk="0" hangingPunct="1">
        <a:spcBef>
          <a:spcPct val="0"/>
        </a:spcBef>
        <a:buNone/>
        <a:defRPr sz="20100" kern="1200">
          <a:solidFill>
            <a:schemeClr val="tx1"/>
          </a:solidFill>
          <a:latin typeface="+mj-lt"/>
          <a:ea typeface="+mj-ea"/>
          <a:cs typeface="+mj-cs"/>
        </a:defRPr>
      </a:lvl1pPr>
    </p:titleStyle>
    <p:bodyStyle>
      <a:lvl1pPr marL="1568870" indent="-1568870" algn="l" defTabSz="4183654"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9219" indent="-1307392" algn="l" defTabSz="4183654"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9568" indent="-1045914" algn="l" defTabSz="4183654"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21395" indent="-1045914" algn="l" defTabSz="4183654"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13222" indent="-1045914" algn="l" defTabSz="4183654"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505049" indent="-1045914" algn="l" defTabSz="4183654"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96877" indent="-1045914" algn="l" defTabSz="4183654"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88704" indent="-1045914" algn="l" defTabSz="4183654"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80531" indent="-1045914" algn="l" defTabSz="4183654"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83654" rtl="0" eaLnBrk="1" latinLnBrk="0" hangingPunct="1">
        <a:defRPr sz="8200" kern="1200">
          <a:solidFill>
            <a:schemeClr val="tx1"/>
          </a:solidFill>
          <a:latin typeface="+mn-lt"/>
          <a:ea typeface="+mn-ea"/>
          <a:cs typeface="+mn-cs"/>
        </a:defRPr>
      </a:lvl1pPr>
      <a:lvl2pPr marL="2091827" algn="l" defTabSz="4183654" rtl="0" eaLnBrk="1" latinLnBrk="0" hangingPunct="1">
        <a:defRPr sz="8200" kern="1200">
          <a:solidFill>
            <a:schemeClr val="tx1"/>
          </a:solidFill>
          <a:latin typeface="+mn-lt"/>
          <a:ea typeface="+mn-ea"/>
          <a:cs typeface="+mn-cs"/>
        </a:defRPr>
      </a:lvl2pPr>
      <a:lvl3pPr marL="4183654" algn="l" defTabSz="4183654" rtl="0" eaLnBrk="1" latinLnBrk="0" hangingPunct="1">
        <a:defRPr sz="8200" kern="1200">
          <a:solidFill>
            <a:schemeClr val="tx1"/>
          </a:solidFill>
          <a:latin typeface="+mn-lt"/>
          <a:ea typeface="+mn-ea"/>
          <a:cs typeface="+mn-cs"/>
        </a:defRPr>
      </a:lvl3pPr>
      <a:lvl4pPr marL="6275481" algn="l" defTabSz="4183654" rtl="0" eaLnBrk="1" latinLnBrk="0" hangingPunct="1">
        <a:defRPr sz="8200" kern="1200">
          <a:solidFill>
            <a:schemeClr val="tx1"/>
          </a:solidFill>
          <a:latin typeface="+mn-lt"/>
          <a:ea typeface="+mn-ea"/>
          <a:cs typeface="+mn-cs"/>
        </a:defRPr>
      </a:lvl4pPr>
      <a:lvl5pPr marL="8367309" algn="l" defTabSz="4183654" rtl="0" eaLnBrk="1" latinLnBrk="0" hangingPunct="1">
        <a:defRPr sz="8200" kern="1200">
          <a:solidFill>
            <a:schemeClr val="tx1"/>
          </a:solidFill>
          <a:latin typeface="+mn-lt"/>
          <a:ea typeface="+mn-ea"/>
          <a:cs typeface="+mn-cs"/>
        </a:defRPr>
      </a:lvl5pPr>
      <a:lvl6pPr marL="10459136" algn="l" defTabSz="4183654" rtl="0" eaLnBrk="1" latinLnBrk="0" hangingPunct="1">
        <a:defRPr sz="8200" kern="1200">
          <a:solidFill>
            <a:schemeClr val="tx1"/>
          </a:solidFill>
          <a:latin typeface="+mn-lt"/>
          <a:ea typeface="+mn-ea"/>
          <a:cs typeface="+mn-cs"/>
        </a:defRPr>
      </a:lvl6pPr>
      <a:lvl7pPr marL="12550963" algn="l" defTabSz="4183654" rtl="0" eaLnBrk="1" latinLnBrk="0" hangingPunct="1">
        <a:defRPr sz="8200" kern="1200">
          <a:solidFill>
            <a:schemeClr val="tx1"/>
          </a:solidFill>
          <a:latin typeface="+mn-lt"/>
          <a:ea typeface="+mn-ea"/>
          <a:cs typeface="+mn-cs"/>
        </a:defRPr>
      </a:lvl7pPr>
      <a:lvl8pPr marL="14642790" algn="l" defTabSz="4183654" rtl="0" eaLnBrk="1" latinLnBrk="0" hangingPunct="1">
        <a:defRPr sz="8200" kern="1200">
          <a:solidFill>
            <a:schemeClr val="tx1"/>
          </a:solidFill>
          <a:latin typeface="+mn-lt"/>
          <a:ea typeface="+mn-ea"/>
          <a:cs typeface="+mn-cs"/>
        </a:defRPr>
      </a:lvl8pPr>
      <a:lvl9pPr marL="16734617" algn="l" defTabSz="418365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8463" y="228600"/>
            <a:ext cx="5820216" cy="25843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750" y="228600"/>
            <a:ext cx="4388011" cy="2280103"/>
          </a:xfrm>
          <a:prstGeom prst="rect">
            <a:avLst/>
          </a:prstGeom>
        </p:spPr>
      </p:pic>
      <p:sp>
        <p:nvSpPr>
          <p:cNvPr id="6" name="TextBox 5"/>
          <p:cNvSpPr txBox="1"/>
          <p:nvPr/>
        </p:nvSpPr>
        <p:spPr>
          <a:xfrm>
            <a:off x="4413250" y="185057"/>
            <a:ext cx="19611521" cy="2800767"/>
          </a:xfrm>
          <a:prstGeom prst="rect">
            <a:avLst/>
          </a:prstGeom>
          <a:noFill/>
        </p:spPr>
        <p:txBody>
          <a:bodyPr wrap="square" rtlCol="0">
            <a:spAutoFit/>
          </a:bodyPr>
          <a:lstStyle/>
          <a:p>
            <a:pPr algn="ctr"/>
            <a:r>
              <a:rPr lang="en-US" sz="8800" b="1" dirty="0" smtClean="0">
                <a:solidFill>
                  <a:srgbClr val="0099FF"/>
                </a:solidFill>
              </a:rPr>
              <a:t>SNARC</a:t>
            </a:r>
            <a:r>
              <a:rPr lang="en-US" sz="2800" b="1" dirty="0" smtClean="0">
                <a:solidFill>
                  <a:srgbClr val="0099FF"/>
                </a:solidFill>
              </a:rPr>
              <a:t>(1)</a:t>
            </a:r>
            <a:r>
              <a:rPr lang="en-US" sz="2800" b="1" dirty="0" smtClean="0"/>
              <a:t> </a:t>
            </a:r>
            <a:r>
              <a:rPr lang="en-US" sz="8800" b="1" dirty="0" smtClean="0"/>
              <a:t>: A </a:t>
            </a:r>
            <a:r>
              <a:rPr lang="en-US" sz="8800" b="1" dirty="0" smtClean="0">
                <a:solidFill>
                  <a:srgbClr val="0099FF"/>
                </a:solidFill>
              </a:rPr>
              <a:t>S</a:t>
            </a:r>
            <a:r>
              <a:rPr lang="en-US" sz="8800" b="1" dirty="0" smtClean="0"/>
              <a:t>emantic Social </a:t>
            </a:r>
            <a:r>
              <a:rPr lang="en-US" sz="8800" b="1" dirty="0" smtClean="0">
                <a:solidFill>
                  <a:srgbClr val="0099FF"/>
                </a:solidFill>
              </a:rPr>
              <a:t>N</a:t>
            </a:r>
            <a:r>
              <a:rPr lang="en-US" sz="8800" b="1" dirty="0" smtClean="0"/>
              <a:t>ews </a:t>
            </a:r>
            <a:r>
              <a:rPr lang="en-US" sz="8800" b="1" dirty="0" smtClean="0">
                <a:solidFill>
                  <a:srgbClr val="0099FF"/>
                </a:solidFill>
              </a:rPr>
              <a:t>A</a:t>
            </a:r>
            <a:r>
              <a:rPr lang="en-US" sz="8800" b="1" dirty="0" smtClean="0"/>
              <a:t>ggregator and </a:t>
            </a:r>
            <a:r>
              <a:rPr lang="en-US" sz="8800" b="1" dirty="0" smtClean="0">
                <a:solidFill>
                  <a:srgbClr val="0099FF"/>
                </a:solidFill>
              </a:rPr>
              <a:t>R</a:t>
            </a:r>
            <a:r>
              <a:rPr lang="en-US" sz="8800" b="1" dirty="0" smtClean="0"/>
              <a:t>ecommender </a:t>
            </a:r>
            <a:endParaRPr lang="en-US" sz="8800" b="1" dirty="0"/>
          </a:p>
        </p:txBody>
      </p:sp>
      <p:cxnSp>
        <p:nvCxnSpPr>
          <p:cNvPr id="8" name="Straight Connector 7"/>
          <p:cNvCxnSpPr/>
          <p:nvPr/>
        </p:nvCxnSpPr>
        <p:spPr>
          <a:xfrm flipH="1">
            <a:off x="946150" y="7315200"/>
            <a:ext cx="283464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946149" y="11506200"/>
            <a:ext cx="28346400" cy="0"/>
          </a:xfrm>
          <a:prstGeom prst="line">
            <a:avLst/>
          </a:prstGeom>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53950" y="7619545"/>
            <a:ext cx="3711135" cy="3711135"/>
          </a:xfrm>
          <a:prstGeom prst="rect">
            <a:avLst/>
          </a:prstGeom>
        </p:spPr>
      </p:pic>
      <p:sp>
        <p:nvSpPr>
          <p:cNvPr id="12" name="TextBox 11"/>
          <p:cNvSpPr txBox="1"/>
          <p:nvPr/>
        </p:nvSpPr>
        <p:spPr>
          <a:xfrm>
            <a:off x="7499350" y="3251537"/>
            <a:ext cx="16525421" cy="923330"/>
          </a:xfrm>
          <a:prstGeom prst="rect">
            <a:avLst/>
          </a:prstGeom>
          <a:noFill/>
        </p:spPr>
        <p:txBody>
          <a:bodyPr wrap="square" rtlCol="0">
            <a:spAutoFit/>
          </a:bodyPr>
          <a:lstStyle/>
          <a:p>
            <a:r>
              <a:rPr lang="en-US" sz="5400" dirty="0" smtClean="0"/>
              <a:t>Ahmad </a:t>
            </a:r>
            <a:r>
              <a:rPr lang="en-US" sz="5400" dirty="0" err="1" smtClean="0"/>
              <a:t>Assaf</a:t>
            </a:r>
            <a:r>
              <a:rPr lang="en-US" sz="5400" dirty="0" smtClean="0"/>
              <a:t>† , Aline </a:t>
            </a:r>
            <a:r>
              <a:rPr lang="en-US" sz="5400" dirty="0" err="1" smtClean="0"/>
              <a:t>Senart</a:t>
            </a:r>
            <a:r>
              <a:rPr lang="en-US" sz="5400" dirty="0" smtClean="0"/>
              <a:t>† and </a:t>
            </a:r>
            <a:r>
              <a:rPr lang="en-US" sz="5400" dirty="0" err="1" smtClean="0"/>
              <a:t>Raphaël</a:t>
            </a:r>
            <a:r>
              <a:rPr lang="en-US" sz="5400" dirty="0" smtClean="0"/>
              <a:t> </a:t>
            </a:r>
            <a:r>
              <a:rPr lang="en-US" sz="5400" dirty="0" err="1" smtClean="0"/>
              <a:t>Troncy</a:t>
            </a:r>
            <a:r>
              <a:rPr lang="en-US" sz="5400" dirty="0" smtClean="0"/>
              <a:t>‡</a:t>
            </a:r>
            <a:endParaRPr lang="en-US" sz="5400" dirty="0"/>
          </a:p>
        </p:txBody>
      </p:sp>
      <p:sp>
        <p:nvSpPr>
          <p:cNvPr id="13" name="TextBox 12"/>
          <p:cNvSpPr txBox="1"/>
          <p:nvPr/>
        </p:nvSpPr>
        <p:spPr>
          <a:xfrm>
            <a:off x="1022350" y="4344412"/>
            <a:ext cx="13116379" cy="3046988"/>
          </a:xfrm>
          <a:prstGeom prst="rect">
            <a:avLst/>
          </a:prstGeom>
          <a:noFill/>
        </p:spPr>
        <p:txBody>
          <a:bodyPr wrap="square" rtlCol="0">
            <a:spAutoFit/>
          </a:bodyPr>
          <a:lstStyle/>
          <a:p>
            <a:pPr algn="ctr"/>
            <a:r>
              <a:rPr lang="en-US" sz="4000" dirty="0" smtClean="0"/>
              <a:t>†SAP Research, SAP Labs France SAS </a:t>
            </a:r>
          </a:p>
          <a:p>
            <a:pPr algn="ctr"/>
            <a:r>
              <a:rPr lang="fr-FR" sz="4000" dirty="0" smtClean="0"/>
              <a:t>805 avenue du Dr. Maurice Donat, BP 1216, 06254 Mougins Cedex, France </a:t>
            </a:r>
          </a:p>
          <a:p>
            <a:pPr algn="ctr"/>
            <a:r>
              <a:rPr lang="en-US" sz="4000" dirty="0" smtClean="0"/>
              <a:t>first.last@sap.com </a:t>
            </a:r>
          </a:p>
          <a:p>
            <a:pPr algn="ctr"/>
            <a:endParaRPr lang="en-US" sz="3200" dirty="0"/>
          </a:p>
        </p:txBody>
      </p:sp>
      <p:sp>
        <p:nvSpPr>
          <p:cNvPr id="14" name="TextBox 13"/>
          <p:cNvSpPr txBox="1"/>
          <p:nvPr/>
        </p:nvSpPr>
        <p:spPr>
          <a:xfrm>
            <a:off x="15337971" y="3091851"/>
            <a:ext cx="13116379" cy="3170099"/>
          </a:xfrm>
          <a:prstGeom prst="rect">
            <a:avLst/>
          </a:prstGeom>
          <a:noFill/>
        </p:spPr>
        <p:txBody>
          <a:bodyPr wrap="square" rtlCol="0">
            <a:spAutoFit/>
          </a:bodyPr>
          <a:lstStyle/>
          <a:p>
            <a:pPr algn="ctr"/>
            <a:endParaRPr lang="en-US" sz="4000" dirty="0" smtClean="0"/>
          </a:p>
          <a:p>
            <a:pPr algn="ctr"/>
            <a:r>
              <a:rPr lang="en-US" sz="4000" dirty="0" smtClean="0"/>
              <a:t> </a:t>
            </a:r>
          </a:p>
          <a:p>
            <a:pPr algn="ctr"/>
            <a:r>
              <a:rPr lang="en-US" sz="4000" dirty="0" smtClean="0"/>
              <a:t>‡EURECOM </a:t>
            </a:r>
          </a:p>
          <a:p>
            <a:pPr algn="ctr"/>
            <a:r>
              <a:rPr lang="fr-FR" sz="4000" dirty="0" smtClean="0"/>
              <a:t>2229 route des </a:t>
            </a:r>
            <a:r>
              <a:rPr lang="fr-FR" sz="4000" dirty="0" err="1" smtClean="0"/>
              <a:t>crètes</a:t>
            </a:r>
            <a:r>
              <a:rPr lang="fr-FR" sz="4000" dirty="0" smtClean="0"/>
              <a:t>, 06560 Sophia Antipolis, France </a:t>
            </a:r>
          </a:p>
          <a:p>
            <a:pPr algn="ctr"/>
            <a:r>
              <a:rPr lang="en-US" sz="4000" dirty="0" smtClean="0"/>
              <a:t>raphael.troncy@eurecom.fr </a:t>
            </a:r>
            <a:endParaRPr lang="en-US" sz="4000" dirty="0"/>
          </a:p>
        </p:txBody>
      </p:sp>
      <p:sp>
        <p:nvSpPr>
          <p:cNvPr id="15" name="TextBox 14"/>
          <p:cNvSpPr txBox="1"/>
          <p:nvPr/>
        </p:nvSpPr>
        <p:spPr>
          <a:xfrm>
            <a:off x="946149" y="7690978"/>
            <a:ext cx="22631401" cy="3416320"/>
          </a:xfrm>
          <a:prstGeom prst="rect">
            <a:avLst/>
          </a:prstGeom>
          <a:noFill/>
        </p:spPr>
        <p:txBody>
          <a:bodyPr wrap="square" rtlCol="0">
            <a:spAutoFit/>
          </a:bodyPr>
          <a:lstStyle/>
          <a:p>
            <a:pPr algn="ctr"/>
            <a:r>
              <a:rPr lang="en-US" sz="7200" dirty="0" smtClean="0"/>
              <a:t>A service that semantically annotate web documents</a:t>
            </a:r>
            <a:r>
              <a:rPr lang="en-US" sz="7200" smtClean="0"/>
              <a:t>, </a:t>
            </a:r>
            <a:r>
              <a:rPr lang="en-US" sz="7200" smtClean="0"/>
              <a:t>queries </a:t>
            </a:r>
            <a:r>
              <a:rPr lang="en-US" sz="7200" dirty="0" smtClean="0"/>
              <a:t>social endpoints and reconcile results in order to provide rich and up-to-date contextual information </a:t>
            </a:r>
            <a:endParaRPr lang="en-US" sz="7200" dirty="0"/>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9035" y="11842117"/>
            <a:ext cx="13324515" cy="14174316"/>
          </a:xfrm>
          <a:prstGeom prst="rect">
            <a:avLst/>
          </a:prstGeom>
        </p:spPr>
      </p:pic>
      <p:sp>
        <p:nvSpPr>
          <p:cNvPr id="17" name="TextBox 16"/>
          <p:cNvSpPr txBox="1"/>
          <p:nvPr/>
        </p:nvSpPr>
        <p:spPr>
          <a:xfrm>
            <a:off x="15576550" y="12176168"/>
            <a:ext cx="14141450" cy="646331"/>
          </a:xfrm>
          <a:prstGeom prst="rect">
            <a:avLst/>
          </a:prstGeom>
          <a:noFill/>
        </p:spPr>
        <p:txBody>
          <a:bodyPr wrap="square" rtlCol="0">
            <a:spAutoFit/>
          </a:bodyPr>
          <a:lstStyle/>
          <a:p>
            <a:r>
              <a:rPr lang="en-US" sz="3600" b="1" dirty="0" smtClean="0"/>
              <a:t>Given a Web document  URL, SNARC will perform the following steps:</a:t>
            </a:r>
            <a:endParaRPr lang="en-US" sz="3600" b="1" dirty="0"/>
          </a:p>
        </p:txBody>
      </p:sp>
      <p:sp>
        <p:nvSpPr>
          <p:cNvPr id="18" name="TextBox 17"/>
          <p:cNvSpPr txBox="1"/>
          <p:nvPr/>
        </p:nvSpPr>
        <p:spPr>
          <a:xfrm>
            <a:off x="15762060" y="13258800"/>
            <a:ext cx="13955940" cy="3785652"/>
          </a:xfrm>
          <a:prstGeom prst="rect">
            <a:avLst/>
          </a:prstGeom>
          <a:noFill/>
        </p:spPr>
        <p:txBody>
          <a:bodyPr wrap="square" rtlCol="0">
            <a:spAutoFit/>
          </a:bodyPr>
          <a:lstStyle/>
          <a:p>
            <a:r>
              <a:rPr lang="en-US" sz="4000" b="1" dirty="0" smtClean="0">
                <a:solidFill>
                  <a:schemeClr val="tx2">
                    <a:lumMod val="40000"/>
                    <a:lumOff val="60000"/>
                  </a:schemeClr>
                </a:solidFill>
              </a:rPr>
              <a:t>Document Handler</a:t>
            </a:r>
            <a:r>
              <a:rPr lang="en-US" sz="4000" b="1" dirty="0" smtClean="0"/>
              <a:t>: </a:t>
            </a:r>
            <a:r>
              <a:rPr lang="en-US" sz="4000" dirty="0" smtClean="0"/>
              <a:t>leveraging services like Alchemy </a:t>
            </a:r>
            <a:r>
              <a:rPr lang="en-US" sz="2400" dirty="0" smtClean="0"/>
              <a:t>(2)</a:t>
            </a:r>
            <a:r>
              <a:rPr lang="en-US" sz="4000" dirty="0" smtClean="0"/>
              <a:t> and Zemanta </a:t>
            </a:r>
            <a:r>
              <a:rPr lang="en-US" sz="2400" dirty="0" smtClean="0"/>
              <a:t>(3)</a:t>
            </a:r>
            <a:r>
              <a:rPr lang="en-US" sz="4000" dirty="0" smtClean="0"/>
              <a:t> this component creates a “Semantic Document” model that contains a set of annotations (Keywords, Concepts, Categories and Entities) extracted from the textual content of the web resource. It also detects the resource’s language and main title information</a:t>
            </a:r>
            <a:endParaRPr lang="en-US" sz="4000" dirty="0"/>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7555" y="26454845"/>
            <a:ext cx="1219200" cy="1219200"/>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44346" y="41910000"/>
            <a:ext cx="3652604" cy="876625"/>
          </a:xfrm>
          <a:prstGeom prst="rect">
            <a:avLst/>
          </a:prstGeom>
        </p:spPr>
      </p:pic>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637010" y="41748247"/>
            <a:ext cx="3265140" cy="847553"/>
          </a:xfrm>
          <a:prstGeom prst="rect">
            <a:avLst/>
          </a:prstGeom>
        </p:spPr>
      </p:pic>
      <p:sp>
        <p:nvSpPr>
          <p:cNvPr id="26" name="TextBox 25"/>
          <p:cNvSpPr txBox="1"/>
          <p:nvPr/>
        </p:nvSpPr>
        <p:spPr>
          <a:xfrm>
            <a:off x="-33564" y="41594287"/>
            <a:ext cx="8382001" cy="1384995"/>
          </a:xfrm>
          <a:prstGeom prst="rect">
            <a:avLst/>
          </a:prstGeom>
          <a:noFill/>
        </p:spPr>
        <p:txBody>
          <a:bodyPr wrap="square" rtlCol="0">
            <a:spAutoFit/>
          </a:bodyPr>
          <a:lstStyle/>
          <a:p>
            <a:pPr marL="742950" indent="-742950">
              <a:buAutoNum type="arabicPeriod"/>
            </a:pPr>
            <a:r>
              <a:rPr lang="en-US" sz="2800" dirty="0" smtClean="0"/>
              <a:t>http://ahmadassaf.com/SNARC</a:t>
            </a:r>
          </a:p>
          <a:p>
            <a:pPr marL="742950" indent="-742950">
              <a:buAutoNum type="arabicPeriod"/>
            </a:pPr>
            <a:r>
              <a:rPr lang="en-US" sz="2800" dirty="0" smtClean="0"/>
              <a:t>http://www.alchemyapi.com</a:t>
            </a:r>
          </a:p>
          <a:p>
            <a:pPr marL="742950" indent="-742950">
              <a:buAutoNum type="arabicPeriod"/>
            </a:pPr>
            <a:r>
              <a:rPr lang="en-US" sz="2800" dirty="0" smtClean="0"/>
              <a:t>http://www.zemanta.com/</a:t>
            </a:r>
            <a:endParaRPr lang="en-US" sz="2800" dirty="0"/>
          </a:p>
        </p:txBody>
      </p:sp>
      <p:sp>
        <p:nvSpPr>
          <p:cNvPr id="29" name="TextBox 28"/>
          <p:cNvSpPr txBox="1"/>
          <p:nvPr/>
        </p:nvSpPr>
        <p:spPr>
          <a:xfrm>
            <a:off x="15762060" y="17216329"/>
            <a:ext cx="13955940" cy="5016758"/>
          </a:xfrm>
          <a:prstGeom prst="rect">
            <a:avLst/>
          </a:prstGeom>
          <a:noFill/>
        </p:spPr>
        <p:txBody>
          <a:bodyPr wrap="square" rtlCol="0">
            <a:spAutoFit/>
          </a:bodyPr>
          <a:lstStyle/>
          <a:p>
            <a:r>
              <a:rPr lang="en-US" sz="4000" b="1" dirty="0" smtClean="0">
                <a:solidFill>
                  <a:srgbClr val="00B050"/>
                </a:solidFill>
              </a:rPr>
              <a:t>Query Layer</a:t>
            </a:r>
            <a:r>
              <a:rPr lang="en-US" sz="4000" b="1" dirty="0" smtClean="0"/>
              <a:t>: </a:t>
            </a:r>
            <a:r>
              <a:rPr lang="en-US" sz="4000" dirty="0" smtClean="0"/>
              <a:t>this component is responsible for disseminating queries to the various social services supported. Depending on the categories of the Semantic Document we filter out the selection of the targeted social services. In addition to that, for querying YouTube API we perform a search on the Freebase ID that matches the current keyword as well as targeting specific categories retrieved by mapping the category result in the Semantic Document and those of YouTube. </a:t>
            </a:r>
            <a:endParaRPr lang="en-US" sz="4000" dirty="0"/>
          </a:p>
        </p:txBody>
      </p:sp>
      <p:sp>
        <p:nvSpPr>
          <p:cNvPr id="30" name="TextBox 29"/>
          <p:cNvSpPr txBox="1"/>
          <p:nvPr/>
        </p:nvSpPr>
        <p:spPr>
          <a:xfrm>
            <a:off x="15803788" y="22479000"/>
            <a:ext cx="13955940" cy="3170099"/>
          </a:xfrm>
          <a:prstGeom prst="rect">
            <a:avLst/>
          </a:prstGeom>
          <a:noFill/>
        </p:spPr>
        <p:txBody>
          <a:bodyPr wrap="square" rtlCol="0">
            <a:spAutoFit/>
          </a:bodyPr>
          <a:lstStyle/>
          <a:p>
            <a:r>
              <a:rPr lang="en-US" sz="4000" b="1" dirty="0" smtClean="0">
                <a:solidFill>
                  <a:srgbClr val="FFC000"/>
                </a:solidFill>
              </a:rPr>
              <a:t>Data Parser</a:t>
            </a:r>
            <a:r>
              <a:rPr lang="en-US" sz="4000" b="1" dirty="0" smtClean="0"/>
              <a:t>: </a:t>
            </a:r>
            <a:r>
              <a:rPr lang="en-US" sz="4000" dirty="0" smtClean="0"/>
              <a:t>this module combines the results retrieved from the various social APIs and unify them in a common social model. A reconciliation module annotates the retrieved result and performs matching techniques to ensure that the results retrieved matches the Semantic Document categories and entities.</a:t>
            </a:r>
            <a:endParaRPr lang="en-US" sz="4000" dirty="0"/>
          </a:p>
        </p:txBody>
      </p:sp>
      <p:cxnSp>
        <p:nvCxnSpPr>
          <p:cNvPr id="31" name="Straight Connector 30"/>
          <p:cNvCxnSpPr/>
          <p:nvPr/>
        </p:nvCxnSpPr>
        <p:spPr>
          <a:xfrm flipH="1">
            <a:off x="1098550" y="26212800"/>
            <a:ext cx="28346400"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a:off x="1098549" y="28169124"/>
            <a:ext cx="28346400"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2262414" y="26462028"/>
            <a:ext cx="27182536" cy="1569660"/>
          </a:xfrm>
          <a:prstGeom prst="rect">
            <a:avLst/>
          </a:prstGeom>
          <a:noFill/>
        </p:spPr>
        <p:txBody>
          <a:bodyPr wrap="square" rtlCol="0">
            <a:spAutoFit/>
          </a:bodyPr>
          <a:lstStyle/>
          <a:p>
            <a:pPr algn="ctr"/>
            <a:r>
              <a:rPr lang="en-US" sz="4800" dirty="0" smtClean="0"/>
              <a:t>SNARC is a service that generates a JSON file. A Chrome Extension has been implemented as a possible UI usage of SNARC. An ongoing effort is to encapsulate it as a Wordpress Plugin as well </a:t>
            </a:r>
            <a:endParaRPr lang="en-US" sz="4800" dirty="0"/>
          </a:p>
        </p:txBody>
      </p:sp>
      <p:grpSp>
        <p:nvGrpSpPr>
          <p:cNvPr id="44" name="Group 43"/>
          <p:cNvGrpSpPr/>
          <p:nvPr/>
        </p:nvGrpSpPr>
        <p:grpSpPr>
          <a:xfrm>
            <a:off x="14852650" y="13252821"/>
            <a:ext cx="838200" cy="830997"/>
            <a:chOff x="19767550" y="16498465"/>
            <a:chExt cx="838200" cy="830997"/>
          </a:xfrm>
        </p:grpSpPr>
        <p:sp>
          <p:nvSpPr>
            <p:cNvPr id="42" name="Rectangle 41"/>
            <p:cNvSpPr/>
            <p:nvPr/>
          </p:nvSpPr>
          <p:spPr>
            <a:xfrm>
              <a:off x="19767550" y="16611600"/>
              <a:ext cx="838200" cy="604729"/>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9919950" y="16498465"/>
              <a:ext cx="609600" cy="830997"/>
            </a:xfrm>
            <a:prstGeom prst="rect">
              <a:avLst/>
            </a:prstGeom>
            <a:noFill/>
          </p:spPr>
          <p:txBody>
            <a:bodyPr wrap="square" rtlCol="0">
              <a:spAutoFit/>
            </a:bodyPr>
            <a:lstStyle/>
            <a:p>
              <a:r>
                <a:rPr lang="en-US" sz="4800" dirty="0" smtClean="0">
                  <a:solidFill>
                    <a:schemeClr val="bg1"/>
                  </a:solidFill>
                </a:rPr>
                <a:t>1</a:t>
              </a:r>
              <a:endParaRPr lang="en-US" sz="4800" dirty="0">
                <a:solidFill>
                  <a:schemeClr val="bg1"/>
                </a:solidFill>
              </a:endParaRPr>
            </a:p>
          </p:txBody>
        </p:sp>
      </p:grpSp>
      <p:grpSp>
        <p:nvGrpSpPr>
          <p:cNvPr id="47" name="Group 46"/>
          <p:cNvGrpSpPr/>
          <p:nvPr/>
        </p:nvGrpSpPr>
        <p:grpSpPr>
          <a:xfrm>
            <a:off x="14926930" y="17220701"/>
            <a:ext cx="838200" cy="830997"/>
            <a:chOff x="19767550" y="16498465"/>
            <a:chExt cx="838200" cy="830997"/>
          </a:xfrm>
        </p:grpSpPr>
        <p:sp>
          <p:nvSpPr>
            <p:cNvPr id="48" name="Rectangle 47"/>
            <p:cNvSpPr/>
            <p:nvPr/>
          </p:nvSpPr>
          <p:spPr>
            <a:xfrm>
              <a:off x="19767550" y="16611600"/>
              <a:ext cx="838200" cy="604729"/>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9883770" y="16498465"/>
              <a:ext cx="609600" cy="830997"/>
            </a:xfrm>
            <a:prstGeom prst="rect">
              <a:avLst/>
            </a:prstGeom>
            <a:noFill/>
          </p:spPr>
          <p:txBody>
            <a:bodyPr wrap="square" rtlCol="0">
              <a:spAutoFit/>
            </a:bodyPr>
            <a:lstStyle/>
            <a:p>
              <a:r>
                <a:rPr lang="en-US" sz="4800" dirty="0" smtClean="0">
                  <a:solidFill>
                    <a:schemeClr val="bg1"/>
                  </a:solidFill>
                </a:rPr>
                <a:t>2</a:t>
              </a:r>
              <a:endParaRPr lang="en-US" sz="4800" dirty="0">
                <a:solidFill>
                  <a:schemeClr val="bg1"/>
                </a:solidFill>
              </a:endParaRPr>
            </a:p>
          </p:txBody>
        </p:sp>
      </p:grpSp>
      <p:grpSp>
        <p:nvGrpSpPr>
          <p:cNvPr id="50" name="Group 49"/>
          <p:cNvGrpSpPr/>
          <p:nvPr/>
        </p:nvGrpSpPr>
        <p:grpSpPr>
          <a:xfrm>
            <a:off x="14923860" y="22402800"/>
            <a:ext cx="838200" cy="830997"/>
            <a:chOff x="19767550" y="16498465"/>
            <a:chExt cx="838200" cy="830997"/>
          </a:xfrm>
        </p:grpSpPr>
        <p:sp>
          <p:nvSpPr>
            <p:cNvPr id="51" name="Rectangle 50"/>
            <p:cNvSpPr/>
            <p:nvPr/>
          </p:nvSpPr>
          <p:spPr>
            <a:xfrm>
              <a:off x="19767550" y="16611600"/>
              <a:ext cx="838200" cy="604729"/>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9919950" y="16498465"/>
              <a:ext cx="609600" cy="830997"/>
            </a:xfrm>
            <a:prstGeom prst="rect">
              <a:avLst/>
            </a:prstGeom>
            <a:noFill/>
          </p:spPr>
          <p:txBody>
            <a:bodyPr wrap="square" rtlCol="0">
              <a:spAutoFit/>
            </a:bodyPr>
            <a:lstStyle/>
            <a:p>
              <a:r>
                <a:rPr lang="en-US" sz="4800" dirty="0" smtClean="0">
                  <a:solidFill>
                    <a:schemeClr val="bg1"/>
                  </a:solidFill>
                </a:rPr>
                <a:t>3</a:t>
              </a:r>
              <a:endParaRPr lang="en-US" sz="4800" dirty="0">
                <a:solidFill>
                  <a:schemeClr val="bg1"/>
                </a:solidFill>
              </a:endParaRPr>
            </a:p>
          </p:txBody>
        </p:sp>
      </p:grpSp>
      <p:grpSp>
        <p:nvGrpSpPr>
          <p:cNvPr id="53" name="Group 52"/>
          <p:cNvGrpSpPr/>
          <p:nvPr/>
        </p:nvGrpSpPr>
        <p:grpSpPr>
          <a:xfrm>
            <a:off x="412750" y="28692553"/>
            <a:ext cx="838200" cy="830997"/>
            <a:chOff x="19767550" y="16498465"/>
            <a:chExt cx="838200" cy="830997"/>
          </a:xfrm>
        </p:grpSpPr>
        <p:sp>
          <p:nvSpPr>
            <p:cNvPr id="54" name="Rectangle 53"/>
            <p:cNvSpPr/>
            <p:nvPr/>
          </p:nvSpPr>
          <p:spPr>
            <a:xfrm>
              <a:off x="19767550" y="16611600"/>
              <a:ext cx="838200" cy="604729"/>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19919950" y="16498465"/>
              <a:ext cx="609600" cy="830997"/>
            </a:xfrm>
            <a:prstGeom prst="rect">
              <a:avLst/>
            </a:prstGeom>
            <a:noFill/>
          </p:spPr>
          <p:txBody>
            <a:bodyPr wrap="square" rtlCol="0">
              <a:spAutoFit/>
            </a:bodyPr>
            <a:lstStyle/>
            <a:p>
              <a:r>
                <a:rPr lang="en-US" sz="4800" dirty="0" smtClean="0">
                  <a:solidFill>
                    <a:schemeClr val="bg1"/>
                  </a:solidFill>
                </a:rPr>
                <a:t>1</a:t>
              </a:r>
              <a:endParaRPr lang="en-US" sz="4800" dirty="0">
                <a:solidFill>
                  <a:schemeClr val="bg1"/>
                </a:solidFill>
              </a:endParaRPr>
            </a:p>
          </p:txBody>
        </p:sp>
      </p:grpSp>
      <p:grpSp>
        <p:nvGrpSpPr>
          <p:cNvPr id="56" name="Group 55"/>
          <p:cNvGrpSpPr/>
          <p:nvPr/>
        </p:nvGrpSpPr>
        <p:grpSpPr>
          <a:xfrm>
            <a:off x="26700482" y="28764749"/>
            <a:ext cx="838200" cy="830997"/>
            <a:chOff x="19767550" y="16498465"/>
            <a:chExt cx="838200" cy="830997"/>
          </a:xfrm>
        </p:grpSpPr>
        <p:sp>
          <p:nvSpPr>
            <p:cNvPr id="57" name="Rectangle 56"/>
            <p:cNvSpPr/>
            <p:nvPr/>
          </p:nvSpPr>
          <p:spPr>
            <a:xfrm>
              <a:off x="19767550" y="16611600"/>
              <a:ext cx="838200" cy="604729"/>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19919950" y="16498465"/>
              <a:ext cx="609600" cy="830997"/>
            </a:xfrm>
            <a:prstGeom prst="rect">
              <a:avLst/>
            </a:prstGeom>
            <a:noFill/>
          </p:spPr>
          <p:txBody>
            <a:bodyPr wrap="square" rtlCol="0">
              <a:spAutoFit/>
            </a:bodyPr>
            <a:lstStyle/>
            <a:p>
              <a:r>
                <a:rPr lang="en-US" sz="4800" dirty="0" smtClean="0">
                  <a:solidFill>
                    <a:schemeClr val="bg1"/>
                  </a:solidFill>
                </a:rPr>
                <a:t>2</a:t>
              </a:r>
              <a:endParaRPr lang="en-US" sz="4800" dirty="0">
                <a:solidFill>
                  <a:schemeClr val="bg1"/>
                </a:solidFill>
              </a:endParaRPr>
            </a:p>
          </p:txBody>
        </p:sp>
      </p:grpSp>
      <p:grpSp>
        <p:nvGrpSpPr>
          <p:cNvPr id="59" name="Group 58"/>
          <p:cNvGrpSpPr/>
          <p:nvPr/>
        </p:nvGrpSpPr>
        <p:grpSpPr>
          <a:xfrm>
            <a:off x="27850480" y="28791659"/>
            <a:ext cx="838200" cy="830997"/>
            <a:chOff x="19767550" y="16498465"/>
            <a:chExt cx="838200" cy="830997"/>
          </a:xfrm>
        </p:grpSpPr>
        <p:sp>
          <p:nvSpPr>
            <p:cNvPr id="60" name="Rectangle 59"/>
            <p:cNvSpPr/>
            <p:nvPr/>
          </p:nvSpPr>
          <p:spPr>
            <a:xfrm>
              <a:off x="19767550" y="16611600"/>
              <a:ext cx="838200" cy="604729"/>
            </a:xfrm>
            <a:prstGeom prst="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9919950" y="16498465"/>
              <a:ext cx="609600" cy="830997"/>
            </a:xfrm>
            <a:prstGeom prst="rect">
              <a:avLst/>
            </a:prstGeom>
            <a:noFill/>
          </p:spPr>
          <p:txBody>
            <a:bodyPr wrap="square" rtlCol="0">
              <a:spAutoFit/>
            </a:bodyPr>
            <a:lstStyle/>
            <a:p>
              <a:r>
                <a:rPr lang="en-US" sz="4800" dirty="0" smtClean="0">
                  <a:solidFill>
                    <a:schemeClr val="bg1"/>
                  </a:solidFill>
                </a:rPr>
                <a:t>3</a:t>
              </a:r>
              <a:endParaRPr lang="en-US" sz="4800" dirty="0">
                <a:solidFill>
                  <a:schemeClr val="bg1"/>
                </a:solidFill>
              </a:endParaRPr>
            </a:p>
          </p:txBody>
        </p:sp>
      </p:gr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66450" y="28331390"/>
            <a:ext cx="7772400" cy="1144270"/>
          </a:xfrm>
          <a:prstGeom prst="rect">
            <a:avLst/>
          </a:prstGeom>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923" y="29622656"/>
            <a:ext cx="15240461" cy="11372944"/>
          </a:xfrm>
          <a:prstGeom prst="rect">
            <a:avLst/>
          </a:prstGeom>
        </p:spPr>
      </p:pic>
      <p:pic>
        <p:nvPicPr>
          <p:cNvPr id="10" name="Picture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58163" y="29850294"/>
            <a:ext cx="14343839" cy="11145305"/>
          </a:xfrm>
          <a:prstGeom prst="rect">
            <a:avLst/>
          </a:prstGeom>
        </p:spPr>
      </p:pic>
      <p:sp>
        <p:nvSpPr>
          <p:cNvPr id="38" name="Right Arrow 37"/>
          <p:cNvSpPr/>
          <p:nvPr/>
        </p:nvSpPr>
        <p:spPr>
          <a:xfrm>
            <a:off x="14203596" y="34613463"/>
            <a:ext cx="1561534" cy="2667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528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335</Words>
  <Application>Microsoft Office PowerPoint</Application>
  <PresentationFormat>Custom</PresentationFormat>
  <Paragraphs>25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ASSAF, Ahmad</dc:creator>
  <cp:lastModifiedBy>ASSAF, Ahmad</cp:lastModifiedBy>
  <cp:revision>21</cp:revision>
  <dcterms:created xsi:type="dcterms:W3CDTF">2013-05-22T10:16:20Z</dcterms:created>
  <dcterms:modified xsi:type="dcterms:W3CDTF">2013-05-24T10:18:04Z</dcterms:modified>
</cp:coreProperties>
</file>