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669088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derico Alegre" initials="FA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66CC"/>
    <a:srgbClr val="0099FF"/>
    <a:srgbClr val="FF9900"/>
    <a:srgbClr val="FFFFCC"/>
    <a:srgbClr val="C9E4FF"/>
    <a:srgbClr val="99CCFF"/>
    <a:srgbClr val="E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8721" autoAdjust="0"/>
  </p:normalViewPr>
  <p:slideViewPr>
    <p:cSldViewPr>
      <p:cViewPr varScale="1">
        <p:scale>
          <a:sx n="114" d="100"/>
          <a:sy n="114" d="100"/>
        </p:scale>
        <p:origin x="-5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900" y="-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fr-FR"/>
              <a:t>Institut Eurécom - BP 193 - F-06904 Sophia Antipolis cedex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29AED3-A8F7-47FC-B88C-DC1953C398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9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fr-FR"/>
              <a:t>Institut Eurécom - BP 193 - F-06904 Sophia Antipolis cedex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478546-3B02-4DC9-BA3B-2FB77E4E45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80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52076" y="5013076"/>
            <a:ext cx="7192963" cy="1008187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Group Name</a:t>
            </a:r>
          </a:p>
          <a:p>
            <a:r>
              <a:rPr lang="fr-FR" dirty="0" err="1" smtClean="0"/>
              <a:t>Supervisor</a:t>
            </a:r>
            <a:r>
              <a:rPr lang="fr-FR" dirty="0" smtClean="0"/>
              <a:t>: </a:t>
            </a:r>
            <a:r>
              <a:rPr lang="fr-FR" dirty="0" smtClean="0"/>
              <a:t>Name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52076" y="2656904"/>
            <a:ext cx="7196138" cy="700063"/>
          </a:xfrm>
        </p:spPr>
        <p:txBody>
          <a:bodyPr/>
          <a:lstStyle>
            <a:lvl1pPr algn="ctr">
              <a:defRPr sz="2000">
                <a:effectLst/>
              </a:defRPr>
            </a:lvl1pPr>
          </a:lstStyle>
          <a:p>
            <a:r>
              <a:rPr lang="fr-FR" dirty="0" smtClean="0"/>
              <a:t>Name </a:t>
            </a:r>
            <a:r>
              <a:rPr lang="fr-FR" dirty="0" err="1" smtClean="0"/>
              <a:t>NAME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1st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PhD</a:t>
            </a:r>
            <a:r>
              <a:rPr lang="fr-FR" dirty="0" smtClean="0"/>
              <a:t> Candidate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3500983"/>
            <a:ext cx="7195788" cy="1388939"/>
          </a:xfrm>
        </p:spPr>
        <p:txBody>
          <a:bodyPr anchor="ctr" anchorCtr="0"/>
          <a:lstStyle>
            <a:lvl1pPr marL="0" indent="0" algn="ctr">
              <a:buFont typeface="Arial" pitchFamily="34" charset="0"/>
              <a:buNone/>
              <a:defRPr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/>
              <a:t>Thesis title</a:t>
            </a:r>
            <a:endParaRPr lang="fr-FR" kern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503239" y="836712"/>
            <a:ext cx="1296987" cy="15128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mugshot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64049" y="2636887"/>
            <a:ext cx="576907" cy="4327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flag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7452320" y="188640"/>
            <a:ext cx="1513011" cy="1728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15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pp://www.eurecom.fr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807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rot="16200000" flipV="1">
            <a:off x="4537075" y="-3375025"/>
            <a:ext cx="69850" cy="8642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17" descr="logo_Eurecom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389688"/>
            <a:ext cx="11160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8"/>
          <p:cNvSpPr>
            <a:spLocks noChangeShapeType="1"/>
          </p:cNvSpPr>
          <p:nvPr userDrawn="1"/>
        </p:nvSpPr>
        <p:spPr bwMode="auto">
          <a:xfrm>
            <a:off x="0" y="632777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9"/>
          <p:cNvSpPr>
            <a:spLocks noChangeShapeType="1"/>
          </p:cNvSpPr>
          <p:nvPr userDrawn="1"/>
        </p:nvSpPr>
        <p:spPr bwMode="auto">
          <a:xfrm>
            <a:off x="0" y="6362700"/>
            <a:ext cx="9144000" cy="0"/>
          </a:xfrm>
          <a:prstGeom prst="line">
            <a:avLst/>
          </a:prstGeom>
          <a:noFill/>
          <a:ln w="19050">
            <a:solidFill>
              <a:srgbClr val="00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5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CC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F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5869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107"/>
      </p:ext>
    </p:extLst>
  </p:cSld>
  <p:clrMapOvr>
    <a:masterClrMapping/>
  </p:clrMapOvr>
</p:sld>
</file>

<file path=ppt/theme/theme1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Eurostile LT Std"/>
        <a:ea typeface=""/>
        <a:cs typeface=""/>
      </a:majorFont>
      <a:minorFont>
        <a:latin typeface="Eurostile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1_Modèle par défaut</vt:lpstr>
      <vt:lpstr>PowerPoint Presentation</vt:lpstr>
      <vt:lpstr>PowerPoint Presentation</vt:lpstr>
    </vt:vector>
  </TitlesOfParts>
  <Company>Institut 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Grammare</dc:creator>
  <cp:lastModifiedBy>Nicholas Evans</cp:lastModifiedBy>
  <cp:revision>421</cp:revision>
  <cp:lastPrinted>2012-08-24T13:00:49Z</cp:lastPrinted>
  <dcterms:created xsi:type="dcterms:W3CDTF">2007-06-19T08:15:35Z</dcterms:created>
  <dcterms:modified xsi:type="dcterms:W3CDTF">2013-05-22T07:05:47Z</dcterms:modified>
</cp:coreProperties>
</file>