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/>
    <p:restoredTop sz="85457"/>
  </p:normalViewPr>
  <p:slideViewPr>
    <p:cSldViewPr snapToGrid="0" snapToObjects="1">
      <p:cViewPr varScale="1">
        <p:scale>
          <a:sx n="155" d="100"/>
          <a:sy n="155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11AE-B127-F14A-8E19-9C8C5840478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FBAF-B644-D847-969C-C00B3966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8FBAF-B644-D847-969C-C00B39669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3913" y="453950"/>
            <a:ext cx="6036886" cy="2890713"/>
            <a:chOff x="963943" y="485661"/>
            <a:chExt cx="6882043" cy="2904441"/>
          </a:xfrm>
        </p:grpSpPr>
        <p:grpSp>
          <p:nvGrpSpPr>
            <p:cNvPr id="68" name="Group 67"/>
            <p:cNvGrpSpPr/>
            <p:nvPr/>
          </p:nvGrpSpPr>
          <p:grpSpPr>
            <a:xfrm>
              <a:off x="4228265" y="487123"/>
              <a:ext cx="3599269" cy="1287662"/>
              <a:chOff x="1243306" y="2692119"/>
              <a:chExt cx="4290319" cy="12346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19"/>
                <a:ext cx="4290319" cy="117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Instance and Resource Extractor</a:t>
                </a:r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3"/>
                <a:ext cx="1475242" cy="975594"/>
                <a:chOff x="1379232" y="2685073"/>
                <a:chExt cx="1475242" cy="97559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3"/>
                  <a:ext cx="1475242" cy="781758"/>
                  <a:chOff x="4996772" y="272587"/>
                  <a:chExt cx="1437893" cy="929093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7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7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0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15404" y="3304862"/>
                  <a:ext cx="466589" cy="355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2261" y="3570083"/>
                <a:ext cx="466589" cy="355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188438" y="848658"/>
              <a:ext cx="818528" cy="40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77375" y="2140048"/>
              <a:ext cx="994454" cy="994435"/>
              <a:chOff x="2200325" y="2140048"/>
              <a:chExt cx="994454" cy="99443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0325" y="2140048"/>
                <a:ext cx="994454" cy="9944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02577" y="2380532"/>
                <a:ext cx="898576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Statistical Profiler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145138" y="3019016"/>
              <a:ext cx="391435" cy="37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2243" y="641414"/>
              <a:ext cx="1825000" cy="742579"/>
              <a:chOff x="2481146" y="852419"/>
              <a:chExt cx="1825000" cy="4614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481146" y="852419"/>
                <a:ext cx="1447800" cy="143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Data Portal Identifier</a:t>
                </a:r>
                <a:endParaRPr lang="en-US" sz="9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8580" y="1185764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CKAN</a:t>
                </a:r>
                <a:endParaRPr lang="en-US" sz="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86285" y="1185872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DKAN</a:t>
                </a:r>
                <a:endParaRPr lang="en-US" sz="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69341" y="1185764"/>
                <a:ext cx="459605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Socrata</a:t>
                </a:r>
                <a:endParaRPr lang="en-US" sz="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4711" y="1083251"/>
                <a:ext cx="391435" cy="23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66063" y="485661"/>
              <a:ext cx="9944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63943" y="485661"/>
              <a:ext cx="20088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63946" y="2259234"/>
              <a:ext cx="1004369" cy="553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65729" y="1831605"/>
              <a:ext cx="994454" cy="15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563" y="1831604"/>
              <a:ext cx="5766423" cy="1521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05738" y="1882529"/>
              <a:ext cx="5560595" cy="23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 smtClean="0"/>
                <a:t>Profile Validator</a:t>
              </a:r>
              <a:endParaRPr lang="en-US" sz="9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34647" y="2146383"/>
              <a:ext cx="3485237" cy="994435"/>
              <a:chOff x="4209815" y="2291752"/>
              <a:chExt cx="3617720" cy="9944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28266" y="2291752"/>
                <a:ext cx="3538068" cy="994435"/>
                <a:chOff x="4228266" y="2024553"/>
                <a:chExt cx="3538068" cy="99443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228266" y="2051449"/>
                  <a:ext cx="451839" cy="278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(iv)</a:t>
                  </a:r>
                  <a:endParaRPr lang="en-US" sz="12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28266" y="2024553"/>
                  <a:ext cx="3538068" cy="9944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37511" y="2372802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General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198091" y="2383416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Ownership</a:t>
                  </a:r>
                  <a:r>
                    <a:rPr lang="en-US" sz="800" dirty="0" smtClean="0">
                      <a:solidFill>
                        <a:srgbClr val="000000"/>
                      </a:solidFill>
                    </a:rPr>
                    <a:t>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93507" y="2391067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Access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975281" y="2387565"/>
                  <a:ext cx="683954" cy="340162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/>
                    <a:t>Provenance</a:t>
                  </a:r>
                  <a:r>
                    <a:rPr lang="en-US" sz="800" dirty="0" smtClean="0"/>
                    <a:t> Profiler</a:t>
                  </a:r>
                  <a:endParaRPr lang="en-US" sz="8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9815" y="2291752"/>
                <a:ext cx="361772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Metadata Profiler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259106" y="2140319"/>
              <a:ext cx="994454" cy="994435"/>
              <a:chOff x="4380876" y="2156464"/>
              <a:chExt cx="994454" cy="99443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80876" y="2156464"/>
                <a:ext cx="994454" cy="9944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16360" y="2426654"/>
                <a:ext cx="898577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Quality Profiler</a:t>
                </a:r>
                <a:endParaRPr lang="en-US" sz="1100" dirty="0"/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6579266" y="464802"/>
            <a:ext cx="1839520" cy="2842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64577" y="475136"/>
            <a:ext cx="1638597" cy="1744004"/>
            <a:chOff x="6664577" y="475136"/>
            <a:chExt cx="1638597" cy="1744004"/>
          </a:xfrm>
        </p:grpSpPr>
        <p:sp>
          <p:nvSpPr>
            <p:cNvPr id="57" name="TextBox 56"/>
            <p:cNvSpPr txBox="1"/>
            <p:nvPr/>
          </p:nvSpPr>
          <p:spPr>
            <a:xfrm>
              <a:off x="6664577" y="475136"/>
              <a:ext cx="16121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Semantic Enricher (RUBIX)</a:t>
              </a:r>
              <a:endParaRPr lang="en-US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05621" y="1508193"/>
              <a:ext cx="1392448" cy="507830"/>
              <a:chOff x="6684298" y="2682333"/>
              <a:chExt cx="1639673" cy="41236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684298" y="2682333"/>
                <a:ext cx="1639673" cy="412366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SAP HANA</a:t>
                </a:r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042906" y="2870006"/>
                <a:ext cx="912239" cy="16244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DBpedia</a:t>
                </a:r>
                <a:endParaRPr lang="en-US" sz="900" dirty="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721157" y="894915"/>
              <a:ext cx="1582017" cy="1324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5276" y="977331"/>
              <a:ext cx="158149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Entity Disambiguation API</a:t>
              </a:r>
              <a:endParaRPr lang="en-US" sz="11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913" y="3514428"/>
            <a:ext cx="8054873" cy="315041"/>
            <a:chOff x="372613" y="3514428"/>
            <a:chExt cx="8046173" cy="315041"/>
          </a:xfrm>
        </p:grpSpPr>
        <p:sp>
          <p:nvSpPr>
            <p:cNvPr id="83" name="Rectangle 82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115" y="3541960"/>
              <a:ext cx="31878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Harmonized </a:t>
              </a:r>
              <a:r>
                <a:rPr lang="en-US" sz="1100" smtClean="0"/>
                <a:t>Dataset Model (HDL)</a:t>
              </a:r>
              <a:endParaRPr lang="en-US" sz="11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3913" y="3942090"/>
            <a:ext cx="8054873" cy="23746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59331" y="3963821"/>
            <a:ext cx="31878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Social News Aggregator (SNARC)</a:t>
            </a:r>
            <a:endParaRPr lang="en-US" sz="11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276221" y="4963280"/>
            <a:ext cx="6012000" cy="324000"/>
            <a:chOff x="609599" y="3752228"/>
            <a:chExt cx="7901806" cy="606812"/>
          </a:xfrm>
        </p:grpSpPr>
        <p:sp>
          <p:nvSpPr>
            <p:cNvPr id="148" name="Rectangle 147"/>
            <p:cNvSpPr/>
            <p:nvPr/>
          </p:nvSpPr>
          <p:spPr>
            <a:xfrm>
              <a:off x="6324601" y="3845325"/>
              <a:ext cx="952500" cy="421873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248399" y="3870334"/>
              <a:ext cx="1143000" cy="34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StackExchange</a:t>
              </a:r>
              <a:endParaRPr lang="en-US" sz="7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185390" y="388469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Slideshare</a:t>
              </a:r>
              <a:endParaRPr lang="en-US" sz="7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38600" y="3863102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Vimeo</a:t>
              </a:r>
              <a:endParaRPr lang="en-US" sz="7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47513" y="387096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YouTube</a:t>
              </a:r>
              <a:endParaRPr lang="en-US" sz="7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09599" y="3752228"/>
              <a:ext cx="7901806" cy="60681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" y="3865009"/>
              <a:ext cx="952500" cy="423152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13432" y="3845325"/>
              <a:ext cx="952500" cy="4231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33699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38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81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3900" y="3882786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Twitter</a:t>
              </a:r>
              <a:endParaRPr lang="en-US" sz="7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67600" y="3811280"/>
              <a:ext cx="952500" cy="455916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28799" y="3860542"/>
              <a:ext cx="937133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Google+</a:t>
              </a:r>
              <a:endParaRPr 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67600" y="3834955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 Search</a:t>
              </a:r>
              <a:endParaRPr lang="en-US" sz="7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74012" y="4399074"/>
            <a:ext cx="7808138" cy="230832"/>
            <a:chOff x="372613" y="3511021"/>
            <a:chExt cx="8046173" cy="339767"/>
          </a:xfrm>
        </p:grpSpPr>
        <p:sp>
          <p:nvSpPr>
            <p:cNvPr id="159" name="Rectangle 158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48115" y="3511021"/>
              <a:ext cx="3187846" cy="339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Builder</a:t>
              </a:r>
              <a:endParaRPr lang="en-US" sz="9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68635" y="4731099"/>
            <a:ext cx="7808138" cy="676657"/>
            <a:chOff x="372613" y="3511021"/>
            <a:chExt cx="8046173" cy="339767"/>
          </a:xfrm>
        </p:grpSpPr>
        <p:sp>
          <p:nvSpPr>
            <p:cNvPr id="162" name="Rectangle 161"/>
            <p:cNvSpPr/>
            <p:nvPr/>
          </p:nvSpPr>
          <p:spPr>
            <a:xfrm>
              <a:off x="372613" y="3514428"/>
              <a:ext cx="8046173" cy="336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48115" y="3511021"/>
              <a:ext cx="3187846" cy="115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Federator</a:t>
              </a:r>
              <a:endParaRPr lang="en-US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5436" y="5601824"/>
            <a:ext cx="4250747" cy="587763"/>
            <a:chOff x="1447800" y="1262103"/>
            <a:chExt cx="3782785" cy="1100097"/>
          </a:xfrm>
        </p:grpSpPr>
        <p:sp>
          <p:nvSpPr>
            <p:cNvPr id="166" name="Rectangle 165"/>
            <p:cNvSpPr/>
            <p:nvPr/>
          </p:nvSpPr>
          <p:spPr>
            <a:xfrm>
              <a:off x="1447800" y="1295400"/>
              <a:ext cx="12954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98046" y="1622629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Social Modeler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25260" y="1262103"/>
              <a:ext cx="1293479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47800" y="1524000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Live Reconciliator</a:t>
              </a:r>
              <a:endParaRPr lang="en-US" sz="11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90945" y="240847"/>
            <a:ext cx="6203109" cy="3167371"/>
          </a:xfrm>
          <a:prstGeom prst="rect">
            <a:avLst/>
          </a:prstGeom>
          <a:noFill/>
          <a:ln w="63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-61681" y="221354"/>
            <a:ext cx="16121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Roomba</a:t>
            </a:r>
            <a:endParaRPr lang="en-US" sz="11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1275" y="218545"/>
            <a:ext cx="227096" cy="264653"/>
            <a:chOff x="-776977" y="923541"/>
            <a:chExt cx="244748" cy="276999"/>
          </a:xfrm>
        </p:grpSpPr>
        <p:sp>
          <p:nvSpPr>
            <p:cNvPr id="11" name="Rectangle 10"/>
            <p:cNvSpPr/>
            <p:nvPr/>
          </p:nvSpPr>
          <p:spPr>
            <a:xfrm>
              <a:off x="-732373" y="977331"/>
              <a:ext cx="180827" cy="165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776977" y="923541"/>
              <a:ext cx="24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823" y="3547689"/>
            <a:ext cx="227096" cy="276999"/>
            <a:chOff x="-776977" y="923541"/>
            <a:chExt cx="244748" cy="289921"/>
          </a:xfrm>
        </p:grpSpPr>
        <p:sp>
          <p:nvSpPr>
            <p:cNvPr id="91" name="Rectangle 90"/>
            <p:cNvSpPr/>
            <p:nvPr/>
          </p:nvSpPr>
          <p:spPr>
            <a:xfrm>
              <a:off x="-732373" y="977331"/>
              <a:ext cx="180827" cy="165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776977" y="923541"/>
              <a:ext cx="244748" cy="28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368557" y="2094886"/>
            <a:ext cx="227096" cy="276999"/>
            <a:chOff x="-776977" y="923541"/>
            <a:chExt cx="244748" cy="289921"/>
          </a:xfrm>
        </p:grpSpPr>
        <p:sp>
          <p:nvSpPr>
            <p:cNvPr id="95" name="Rectangle 94"/>
            <p:cNvSpPr/>
            <p:nvPr/>
          </p:nvSpPr>
          <p:spPr>
            <a:xfrm>
              <a:off x="-732373" y="977331"/>
              <a:ext cx="180827" cy="165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776977" y="923541"/>
              <a:ext cx="244748" cy="28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9341" y="453950"/>
            <a:ext cx="227096" cy="276999"/>
            <a:chOff x="-776977" y="923541"/>
            <a:chExt cx="244748" cy="289921"/>
          </a:xfrm>
        </p:grpSpPr>
        <p:sp>
          <p:nvSpPr>
            <p:cNvPr id="98" name="Rectangle 97"/>
            <p:cNvSpPr/>
            <p:nvPr/>
          </p:nvSpPr>
          <p:spPr>
            <a:xfrm>
              <a:off x="-732373" y="977331"/>
              <a:ext cx="180827" cy="165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776977" y="923541"/>
              <a:ext cx="244748" cy="28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84823" y="3932665"/>
            <a:ext cx="227096" cy="461665"/>
            <a:chOff x="-776977" y="923541"/>
            <a:chExt cx="244748" cy="483202"/>
          </a:xfrm>
        </p:grpSpPr>
        <p:sp>
          <p:nvSpPr>
            <p:cNvPr id="101" name="Rectangle 100"/>
            <p:cNvSpPr/>
            <p:nvPr/>
          </p:nvSpPr>
          <p:spPr>
            <a:xfrm>
              <a:off x="-732373" y="977331"/>
              <a:ext cx="180827" cy="165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776977" y="923541"/>
              <a:ext cx="244748" cy="48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</Words>
  <Application>Microsoft Macintosh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35</cp:revision>
  <dcterms:created xsi:type="dcterms:W3CDTF">2014-12-09T15:11:47Z</dcterms:created>
  <dcterms:modified xsi:type="dcterms:W3CDTF">2015-09-10T12:51:36Z</dcterms:modified>
</cp:coreProperties>
</file>