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8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41D0-27D4-C645-9ADA-C8ADAF36B76C}" type="datetimeFigureOut">
              <a:rPr lang="de-DE" smtClean="0"/>
              <a:t>17.07.13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A1FC-F82D-EC49-A3FF-F3DAB7719B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758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41D0-27D4-C645-9ADA-C8ADAF36B76C}" type="datetimeFigureOut">
              <a:rPr lang="de-DE" smtClean="0"/>
              <a:t>17.07.13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A1FC-F82D-EC49-A3FF-F3DAB7719B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31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41D0-27D4-C645-9ADA-C8ADAF36B76C}" type="datetimeFigureOut">
              <a:rPr lang="de-DE" smtClean="0"/>
              <a:t>17.07.13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A1FC-F82D-EC49-A3FF-F3DAB7719B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63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41D0-27D4-C645-9ADA-C8ADAF36B76C}" type="datetimeFigureOut">
              <a:rPr lang="de-DE" smtClean="0"/>
              <a:t>17.07.13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A1FC-F82D-EC49-A3FF-F3DAB7719B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18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41D0-27D4-C645-9ADA-C8ADAF36B76C}" type="datetimeFigureOut">
              <a:rPr lang="de-DE" smtClean="0"/>
              <a:t>17.07.13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A1FC-F82D-EC49-A3FF-F3DAB7719B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83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41D0-27D4-C645-9ADA-C8ADAF36B76C}" type="datetimeFigureOut">
              <a:rPr lang="de-DE" smtClean="0"/>
              <a:t>17.07.13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A1FC-F82D-EC49-A3FF-F3DAB7719B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9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41D0-27D4-C645-9ADA-C8ADAF36B76C}" type="datetimeFigureOut">
              <a:rPr lang="de-DE" smtClean="0"/>
              <a:t>17.07.13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A1FC-F82D-EC49-A3FF-F3DAB7719B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33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41D0-27D4-C645-9ADA-C8ADAF36B76C}" type="datetimeFigureOut">
              <a:rPr lang="de-DE" smtClean="0"/>
              <a:t>17.07.13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A1FC-F82D-EC49-A3FF-F3DAB7719B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164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41D0-27D4-C645-9ADA-C8ADAF36B76C}" type="datetimeFigureOut">
              <a:rPr lang="de-DE" smtClean="0"/>
              <a:t>17.07.13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A1FC-F82D-EC49-A3FF-F3DAB7719B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77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41D0-27D4-C645-9ADA-C8ADAF36B76C}" type="datetimeFigureOut">
              <a:rPr lang="de-DE" smtClean="0"/>
              <a:t>17.07.13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A1FC-F82D-EC49-A3FF-F3DAB7719B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79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41D0-27D4-C645-9ADA-C8ADAF36B76C}" type="datetimeFigureOut">
              <a:rPr lang="de-DE" smtClean="0"/>
              <a:t>17.07.13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A1FC-F82D-EC49-A3FF-F3DAB7719B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49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C41D0-27D4-C645-9ADA-C8ADAF36B76C}" type="datetimeFigureOut">
              <a:rPr lang="de-DE" smtClean="0"/>
              <a:t>17.07.13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9A1FC-F82D-EC49-A3FF-F3DAB7719B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01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Semantic Technologies for Expert Search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070100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The </a:t>
            </a:r>
            <a:r>
              <a:rPr lang="de-DE" dirty="0" err="1" smtClean="0"/>
              <a:t>OWLsome</a:t>
            </a:r>
            <a:r>
              <a:rPr lang="de-DE" dirty="0" smtClean="0"/>
              <a:t> Team</a:t>
            </a:r>
          </a:p>
          <a:p>
            <a:r>
              <a:rPr lang="de-DE" sz="1800" dirty="0" smtClean="0"/>
              <a:t>Ines </a:t>
            </a:r>
            <a:r>
              <a:rPr lang="de-DE" sz="1800" dirty="0" err="1" smtClean="0"/>
              <a:t>Bannour</a:t>
            </a:r>
            <a:endParaRPr lang="de-DE" sz="1800" dirty="0" smtClean="0"/>
          </a:p>
          <a:p>
            <a:r>
              <a:rPr lang="de-DE" sz="1800" dirty="0" smtClean="0"/>
              <a:t>Alexandra </a:t>
            </a:r>
            <a:r>
              <a:rPr lang="de-DE" sz="1800" dirty="0" err="1" smtClean="0"/>
              <a:t>Roatis</a:t>
            </a:r>
            <a:endParaRPr lang="de-DE" sz="1800" dirty="0" smtClean="0"/>
          </a:p>
          <a:p>
            <a:r>
              <a:rPr lang="de-DE" sz="1800" dirty="0" smtClean="0"/>
              <a:t>Jon </a:t>
            </a:r>
            <a:r>
              <a:rPr lang="de-DE" sz="1800" dirty="0" err="1" smtClean="0"/>
              <a:t>Lazaro</a:t>
            </a:r>
            <a:endParaRPr lang="de-DE" sz="1800" dirty="0" smtClean="0"/>
          </a:p>
          <a:p>
            <a:r>
              <a:rPr lang="de-DE" sz="1800" dirty="0" smtClean="0"/>
              <a:t>Jean-Philippe </a:t>
            </a:r>
            <a:r>
              <a:rPr lang="de-DE" sz="1800" dirty="0" err="1" smtClean="0"/>
              <a:t>Fauconnier</a:t>
            </a:r>
            <a:endParaRPr lang="de-DE" sz="1800" dirty="0" smtClean="0"/>
          </a:p>
          <a:p>
            <a:r>
              <a:rPr lang="de-DE" sz="1800" dirty="0" smtClean="0"/>
              <a:t>Johann Wanja Schaible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00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pic>
        <p:nvPicPr>
          <p:cNvPr id="4" name="Bild 3" descr="cv-jobs-ow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1685059"/>
            <a:ext cx="5448300" cy="4712467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521200" y="5016500"/>
            <a:ext cx="50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?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086164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Matching Model</a:t>
            </a:r>
            <a:endParaRPr lang="en-US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1485900"/>
            <a:ext cx="6883400" cy="875283"/>
          </a:xfrm>
          <a:prstGeom prst="rect">
            <a:avLst/>
          </a:prstGeom>
        </p:spPr>
      </p:pic>
      <p:cxnSp>
        <p:nvCxnSpPr>
          <p:cNvPr id="10" name="Gerade Verbindung mit Pfeil 9"/>
          <p:cNvCxnSpPr/>
          <p:nvPr/>
        </p:nvCxnSpPr>
        <p:spPr>
          <a:xfrm flipH="1">
            <a:off x="1955800" y="1993900"/>
            <a:ext cx="3086100" cy="1104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5892800" y="1993900"/>
            <a:ext cx="800100" cy="1104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bgerundetes Rechteck 14"/>
          <p:cNvSpPr/>
          <p:nvPr/>
        </p:nvSpPr>
        <p:spPr>
          <a:xfrm>
            <a:off x="1155" y="3263900"/>
            <a:ext cx="3326245" cy="33147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 smtClean="0"/>
              <a:t>Conditions </a:t>
            </a:r>
            <a:r>
              <a:rPr lang="en-US" i="1" dirty="0" smtClean="0"/>
              <a:t>c</a:t>
            </a:r>
            <a:r>
              <a:rPr lang="en-US" i="1" baseline="-25000" dirty="0" smtClean="0"/>
              <a:t>i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Inferred from personal CV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Based on knowledge base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Provided by person</a:t>
            </a:r>
          </a:p>
          <a:p>
            <a:r>
              <a:rPr lang="en-US" dirty="0" smtClean="0"/>
              <a:t>Preferences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Provided by job offer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Provided by the user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3645478" y="3263900"/>
            <a:ext cx="5498522" cy="33147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 smtClean="0"/>
              <a:t>The calculation method for the similarity depends on the feature </a:t>
            </a:r>
            <a:r>
              <a:rPr lang="en-US" i="1" dirty="0" smtClean="0"/>
              <a:t>p.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Graph based calculations </a:t>
            </a:r>
          </a:p>
          <a:p>
            <a:pPr marL="742950" lvl="1" indent="-285750">
              <a:buFontTx/>
              <a:buChar char="-"/>
            </a:pPr>
            <a:r>
              <a:rPr lang="de-DE" dirty="0" smtClean="0"/>
              <a:t>T</a:t>
            </a:r>
            <a:r>
              <a:rPr lang="en-US" dirty="0" err="1" smtClean="0"/>
              <a:t>axonomies</a:t>
            </a:r>
            <a:endParaRPr lang="en-US" dirty="0" smtClean="0"/>
          </a:p>
          <a:p>
            <a:pPr marL="742950" lvl="1" indent="-285750">
              <a:buFontTx/>
              <a:buChar char="-"/>
            </a:pPr>
            <a:r>
              <a:rPr lang="de-DE" dirty="0" smtClean="0"/>
              <a:t>S</a:t>
            </a:r>
            <a:r>
              <a:rPr lang="en-US" dirty="0" err="1" smtClean="0"/>
              <a:t>cales</a:t>
            </a:r>
            <a:endParaRPr lang="en-US" dirty="0" smtClean="0"/>
          </a:p>
          <a:p>
            <a:pPr marL="742950" lvl="1" indent="-285750">
              <a:buFontTx/>
              <a:buChar char="-"/>
            </a:pPr>
            <a:r>
              <a:rPr lang="de-DE" dirty="0" smtClean="0"/>
              <a:t>O</a:t>
            </a:r>
            <a:r>
              <a:rPr lang="en-US" dirty="0" err="1" smtClean="0"/>
              <a:t>ntologies</a:t>
            </a:r>
            <a:r>
              <a:rPr lang="en-US" dirty="0" smtClean="0"/>
              <a:t> </a:t>
            </a:r>
          </a:p>
          <a:p>
            <a:pPr marL="742950" lvl="1" indent="-285750">
              <a:buFontTx/>
              <a:buChar char="-"/>
            </a:pPr>
            <a:r>
              <a:rPr lang="de-DE" dirty="0" smtClean="0"/>
              <a:t>LOD</a:t>
            </a:r>
            <a:endParaRPr lang="en-US" dirty="0" smtClean="0"/>
          </a:p>
        </p:txBody>
      </p:sp>
      <p:pic>
        <p:nvPicPr>
          <p:cNvPr id="23" name="Bild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678" y="3476702"/>
            <a:ext cx="5308600" cy="980281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77" y="3476702"/>
            <a:ext cx="2794000" cy="62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50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Occupation</a:t>
            </a:r>
            <a:endParaRPr lang="en-US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7848600" y="5524499"/>
            <a:ext cx="0" cy="724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6756400" y="624943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 student</a:t>
            </a:r>
            <a:endParaRPr lang="en-US" dirty="0"/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7848600" y="4430235"/>
            <a:ext cx="0" cy="724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6756400" y="5155167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Ph.D. student</a:t>
            </a:r>
            <a:endParaRPr lang="en-US" dirty="0"/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7848600" y="3335971"/>
            <a:ext cx="0" cy="724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6756400" y="4060903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Post-doc</a:t>
            </a:r>
            <a:endParaRPr lang="en-US" dirty="0"/>
          </a:p>
        </p:txBody>
      </p:sp>
      <p:cxnSp>
        <p:nvCxnSpPr>
          <p:cNvPr id="16" name="Gerade Verbindung mit Pfeil 15"/>
          <p:cNvCxnSpPr/>
          <p:nvPr/>
        </p:nvCxnSpPr>
        <p:spPr>
          <a:xfrm flipV="1">
            <a:off x="7854950" y="2217339"/>
            <a:ext cx="0" cy="724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6762750" y="294227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Assistant professor</a:t>
            </a:r>
            <a:endParaRPr lang="en-US" dirty="0"/>
          </a:p>
        </p:txBody>
      </p:sp>
      <p:sp>
        <p:nvSpPr>
          <p:cNvPr id="19" name="Textfeld 18"/>
          <p:cNvSpPr txBox="1"/>
          <p:nvPr/>
        </p:nvSpPr>
        <p:spPr>
          <a:xfrm>
            <a:off x="6756400" y="1848007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Professor</a:t>
            </a:r>
            <a:endParaRPr lang="en-US" dirty="0"/>
          </a:p>
        </p:txBody>
      </p:sp>
      <p:sp>
        <p:nvSpPr>
          <p:cNvPr id="20" name="Geschweifte Klammer links 19"/>
          <p:cNvSpPr/>
          <p:nvPr/>
        </p:nvSpPr>
        <p:spPr>
          <a:xfrm>
            <a:off x="6375400" y="1848007"/>
            <a:ext cx="393700" cy="4770756"/>
          </a:xfrm>
          <a:prstGeom prst="leftBrace">
            <a:avLst>
              <a:gd name="adj1" fmla="val 23413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1" name="Textfeld 20"/>
          <p:cNvSpPr txBox="1"/>
          <p:nvPr/>
        </p:nvSpPr>
        <p:spPr>
          <a:xfrm rot="16200000">
            <a:off x="4495800" y="4031782"/>
            <a:ext cx="306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Occupation hierarchy</a:t>
            </a:r>
            <a:endParaRPr lang="en-US" sz="2000" dirty="0"/>
          </a:p>
        </p:txBody>
      </p:sp>
      <p:pic>
        <p:nvPicPr>
          <p:cNvPr id="3" name="Bild 2" descr="Enric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231900"/>
            <a:ext cx="2602661" cy="1748988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3503135"/>
            <a:ext cx="5181600" cy="927100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61" y="5257799"/>
            <a:ext cx="44069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29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31" name="Textfeld 30"/>
          <p:cNvSpPr txBox="1"/>
          <p:nvPr/>
        </p:nvSpPr>
        <p:spPr>
          <a:xfrm>
            <a:off x="5769005" y="2735232"/>
            <a:ext cx="3060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Distance between locations is calculated by geo coordinates taken from </a:t>
            </a:r>
            <a:r>
              <a:rPr lang="en-US" sz="2000" dirty="0" err="1" smtClean="0"/>
              <a:t>DBPedia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35" name="Bild 34" descr="Matie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1" y="1175938"/>
            <a:ext cx="3314700" cy="2184400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908503"/>
            <a:ext cx="4660900" cy="584200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969000"/>
            <a:ext cx="5753100" cy="266700"/>
          </a:xfrm>
          <a:prstGeom prst="rect">
            <a:avLst/>
          </a:prstGeom>
        </p:spPr>
      </p:pic>
      <p:sp>
        <p:nvSpPr>
          <p:cNvPr id="38" name="Textfeld 37"/>
          <p:cNvSpPr txBox="1"/>
          <p:nvPr/>
        </p:nvSpPr>
        <p:spPr>
          <a:xfrm>
            <a:off x="6785005" y="5086506"/>
            <a:ext cx="2311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Information on local facilities is also taken from </a:t>
            </a:r>
            <a:r>
              <a:rPr lang="en-US" sz="2000" dirty="0" err="1" smtClean="0"/>
              <a:t>DBPedia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0289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Skills</a:t>
            </a:r>
            <a:endParaRPr lang="de-DE" dirty="0"/>
          </a:p>
        </p:txBody>
      </p:sp>
      <p:pic>
        <p:nvPicPr>
          <p:cNvPr id="6" name="Bild 5" descr="skills_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396" y="1280989"/>
            <a:ext cx="4353604" cy="5577011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969000"/>
            <a:ext cx="6045200" cy="266700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155950"/>
            <a:ext cx="47625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89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endParaRPr lang="de-DE" dirty="0"/>
          </a:p>
        </p:txBody>
      </p:sp>
      <p:pic>
        <p:nvPicPr>
          <p:cNvPr id="4" name="Bild 3" descr="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33" y="1627554"/>
            <a:ext cx="7409935" cy="466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49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495550" y="2222500"/>
            <a:ext cx="41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Live Performance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8820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Macintosh PowerPoint</Application>
  <PresentationFormat>Bildschirmpräsentation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Office-Design</vt:lpstr>
      <vt:lpstr>Semantic Technologies for Expert Search</vt:lpstr>
      <vt:lpstr>Motivation</vt:lpstr>
      <vt:lpstr>The Matching Model</vt:lpstr>
      <vt:lpstr>Occupation</vt:lpstr>
      <vt:lpstr>Location</vt:lpstr>
      <vt:lpstr>Skills</vt:lpstr>
      <vt:lpstr>Architecture</vt:lpstr>
      <vt:lpstr>Evaluation</vt:lpstr>
    </vt:vector>
  </TitlesOfParts>
  <Company>homeoffice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Technologies for Expert Search</dc:title>
  <dc:creator>Wanja Schaible</dc:creator>
  <cp:lastModifiedBy>Wanja Schaible</cp:lastModifiedBy>
  <cp:revision>53</cp:revision>
  <dcterms:created xsi:type="dcterms:W3CDTF">2013-07-12T13:55:36Z</dcterms:created>
  <dcterms:modified xsi:type="dcterms:W3CDTF">2013-07-17T08:15:31Z</dcterms:modified>
</cp:coreProperties>
</file>