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906000" type="A4"/>
  <p:notesSz cx="6797675" cy="992632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8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44A6-D6EA-4DEF-A863-4BDCF32EC6B5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8516-9F42-4D5C-82B9-34284057DD7D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44A6-D6EA-4DEF-A863-4BDCF32EC6B5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8516-9F42-4D5C-82B9-34284057DD7D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44A6-D6EA-4DEF-A863-4BDCF32EC6B5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8516-9F42-4D5C-82B9-34284057DD7D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44A6-D6EA-4DEF-A863-4BDCF32EC6B5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8516-9F42-4D5C-82B9-34284057DD7D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  <a:endParaRPr lang="de-D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44A6-D6EA-4DEF-A863-4BDCF32EC6B5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8516-9F42-4D5C-82B9-34284057DD7D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44A6-D6EA-4DEF-A863-4BDCF32EC6B5}" type="datetimeFigureOut">
              <a:rPr lang="de-DE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8516-9F42-4D5C-82B9-34284057DD7D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  <a:endParaRPr lang="de-DE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  <a:endParaRPr lang="de-DE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44A6-D6EA-4DEF-A863-4BDCF32EC6B5}" type="datetimeFigureOut">
              <a:rPr lang="de-DE" smtClean="0"/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8516-9F42-4D5C-82B9-34284057DD7D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44A6-D6EA-4DEF-A863-4BDCF32EC6B5}" type="datetimeFigureOut">
              <a:rPr lang="de-DE" smtClean="0"/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8516-9F42-4D5C-82B9-34284057DD7D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44A6-D6EA-4DEF-A863-4BDCF32EC6B5}" type="datetimeFigureOut">
              <a:rPr lang="de-DE" smtClean="0"/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8516-9F42-4D5C-82B9-34284057DD7D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Formatvorlagen des Textmasters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  <a:endParaRPr lang="de-DE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44A6-D6EA-4DEF-A863-4BDCF32EC6B5}" type="datetimeFigureOut">
              <a:rPr lang="de-DE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8516-9F42-4D5C-82B9-34284057DD7D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  <a:endParaRPr lang="de-DE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44A6-D6EA-4DEF-A863-4BDCF32EC6B5}" type="datetimeFigureOut">
              <a:rPr lang="de-DE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8516-9F42-4D5C-82B9-34284057DD7D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644A6-D6EA-4DEF-A863-4BDCF32EC6B5}" type="datetimeFigureOut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A8516-9F42-4D5C-82B9-34284057DD7D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65760" y="1965960"/>
          <a:ext cx="6183630" cy="7232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025"/>
                <a:gridCol w="1289538"/>
                <a:gridCol w="1230923"/>
                <a:gridCol w="1277816"/>
                <a:gridCol w="1133330"/>
              </a:tblGrid>
              <a:tr h="5746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b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Aktion</a:t>
                      </a:r>
                      <a:endParaRPr lang="de-DE" sz="1000" b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Leitfrage</a:t>
                      </a:r>
                      <a:r>
                        <a:rPr lang="de-DE" sz="11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de-DE" sz="1100" baseline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Passung</a:t>
                      </a:r>
                      <a:endParaRPr lang="de-DE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Leitfrage</a:t>
                      </a:r>
                      <a:r>
                        <a:rPr lang="de-DE" sz="11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de-DE" sz="1100" baseline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Sichtbarkeit</a:t>
                      </a:r>
                      <a:endParaRPr lang="de-DE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Leitfrage</a:t>
                      </a:r>
                      <a:r>
                        <a:rPr lang="de-DE" sz="11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de-DE" sz="1100" baseline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Erkennen</a:t>
                      </a:r>
                      <a:endParaRPr lang="de-DE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Leitfrage</a:t>
                      </a:r>
                      <a:r>
                        <a:rPr lang="de-DE" sz="11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de-DE" sz="1100" baseline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aseline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Verstehen</a:t>
                      </a:r>
                      <a:endParaRPr lang="de-DE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358">
                <a:tc>
                  <a:txBody>
                    <a:bodyPr/>
                    <a:lstStyle/>
                    <a:p>
                      <a:r>
                        <a:rPr lang="de-DE" sz="1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Anmelden/Abmelden</a:t>
                      </a:r>
                      <a:endParaRPr lang="de-DE" sz="1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endParaRPr lang="de-DE" sz="1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4358">
                <a:tc>
                  <a:txBody>
                    <a:bodyPr/>
                    <a:lstStyle/>
                    <a:p>
                      <a:r>
                        <a:rPr lang="de-DE" sz="1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Essen Vorbestellen</a:t>
                      </a:r>
                      <a:endParaRPr lang="de-DE" sz="1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de-DE" sz="1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Angebote</a:t>
                      </a:r>
                      <a:endParaRPr lang="de-DE" sz="1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4358">
                <a:tc>
                  <a:txBody>
                    <a:bodyPr/>
                    <a:lstStyle/>
                    <a:p>
                      <a:r>
                        <a:rPr lang="de-DE" sz="1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Mahlzeiten für eine Woche planen</a:t>
                      </a:r>
                      <a:endParaRPr lang="de-DE" sz="1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4358">
                <a:tc>
                  <a:txBody>
                    <a:bodyPr/>
                    <a:lstStyle/>
                    <a:p>
                      <a:r>
                        <a:rPr lang="de-DE" sz="1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Auswahl Mahlzeitzutaten</a:t>
                      </a:r>
                      <a:endParaRPr lang="de-DE" sz="1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4358">
                <a:tc>
                  <a:txBody>
                    <a:bodyPr/>
                    <a:lstStyle/>
                    <a:p>
                      <a:r>
                        <a:rPr lang="de-DE" sz="1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Bestellungen verwalten</a:t>
                      </a:r>
                      <a:endParaRPr lang="de-DE" sz="1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4358">
                <a:tc>
                  <a:txBody>
                    <a:bodyPr/>
                    <a:lstStyle/>
                    <a:p>
                      <a:r>
                        <a:rPr lang="de-DE" sz="1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Profile verwalten</a:t>
                      </a:r>
                      <a:endParaRPr lang="de-DE" sz="1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r>
                        <a:rPr lang="de-DE" sz="1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Zahlungsmittel verwalten</a:t>
                      </a:r>
                      <a:endParaRPr lang="de-DE" sz="1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4358">
                <a:tc>
                  <a:txBody>
                    <a:bodyPr/>
                    <a:lstStyle/>
                    <a:p>
                      <a:r>
                        <a:rPr lang="de-DE" sz="1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Mahlzeit/Restaurant suchen</a:t>
                      </a:r>
                      <a:endParaRPr lang="de-DE" sz="1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4358">
                <a:tc>
                  <a:txBody>
                    <a:bodyPr/>
                    <a:lstStyle/>
                    <a:p>
                      <a:endParaRPr lang="de-DE" sz="1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4358">
                <a:tc>
                  <a:txBody>
                    <a:bodyPr/>
                    <a:lstStyle/>
                    <a:p>
                      <a:endParaRPr lang="de-DE" sz="1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4358">
                <a:tc>
                  <a:txBody>
                    <a:bodyPr/>
                    <a:lstStyle/>
                    <a:p>
                      <a:endParaRPr lang="de-DE" sz="1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45720" y="37809"/>
            <a:ext cx="1907895" cy="176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i="1" dirty="0" smtClean="0">
                <a:solidFill>
                  <a:schemeClr val="bg1">
                    <a:lumMod val="75000"/>
                  </a:schemeClr>
                </a:solidFill>
              </a:rPr>
              <a:t>MCI-Projekt </a:t>
            </a:r>
            <a:r>
              <a:rPr lang="de-DE" sz="1050" i="1" dirty="0" err="1" smtClean="0">
                <a:solidFill>
                  <a:schemeClr val="bg1">
                    <a:lumMod val="75000"/>
                  </a:schemeClr>
                </a:solidFill>
              </a:rPr>
              <a:t>WiSe</a:t>
            </a:r>
            <a:r>
              <a:rPr lang="de-DE" sz="1050" i="1" dirty="0" smtClean="0">
                <a:solidFill>
                  <a:schemeClr val="bg1">
                    <a:lumMod val="75000"/>
                  </a:schemeClr>
                </a:solidFill>
              </a:rPr>
              <a:t> 2019/2020</a:t>
            </a:r>
            <a:endParaRPr lang="de-DE" sz="1050" i="1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de-DE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sz="1400" dirty="0" err="1" smtClean="0"/>
              <a:t>Cognitive</a:t>
            </a:r>
            <a:r>
              <a:rPr lang="de-DE" sz="1400" dirty="0" smtClean="0"/>
              <a:t> </a:t>
            </a:r>
            <a:r>
              <a:rPr lang="de-DE" sz="1400" dirty="0" err="1" smtClean="0"/>
              <a:t>Walkthrough</a:t>
            </a:r>
            <a:endParaRPr lang="de-DE" sz="1400" dirty="0" smtClean="0"/>
          </a:p>
          <a:p>
            <a:endParaRPr lang="de-DE" sz="1400" dirty="0"/>
          </a:p>
          <a:p>
            <a:r>
              <a:rPr lang="de-DE" sz="1400" dirty="0" smtClean="0"/>
              <a:t>Getestetes Projekt:</a:t>
            </a:r>
            <a:endParaRPr lang="de-DE" sz="1400" dirty="0" smtClean="0"/>
          </a:p>
          <a:p>
            <a:r>
              <a:rPr lang="de-DE" sz="1400" u="sng" dirty="0" smtClean="0"/>
              <a:t>                                           </a:t>
            </a:r>
            <a:endParaRPr lang="de-DE" sz="1400" u="sng" dirty="0" smtClean="0"/>
          </a:p>
          <a:p>
            <a:r>
              <a:rPr lang="de-DE" sz="1400" dirty="0" smtClean="0"/>
              <a:t>Getestet von: </a:t>
            </a:r>
            <a:endParaRPr lang="de-DE" sz="1400" dirty="0" smtClean="0"/>
          </a:p>
          <a:p>
            <a:r>
              <a:rPr lang="de-DE" sz="1400" u="sng" dirty="0"/>
              <a:t> </a:t>
            </a:r>
            <a:r>
              <a:rPr lang="de-DE" sz="1400" u="sng" dirty="0" smtClean="0"/>
              <a:t>                                          </a:t>
            </a:r>
            <a:endParaRPr lang="de-DE" sz="1400" dirty="0"/>
          </a:p>
        </p:txBody>
      </p:sp>
      <p:sp>
        <p:nvSpPr>
          <p:cNvPr id="9" name="Rechteck 8"/>
          <p:cNvSpPr/>
          <p:nvPr/>
        </p:nvSpPr>
        <p:spPr>
          <a:xfrm>
            <a:off x="2568126" y="68894"/>
            <a:ext cx="4172643" cy="110799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1100" dirty="0" smtClean="0"/>
              <a:t>Passt der Effekt der Aktion zum Ziel des Nutzers?</a:t>
            </a:r>
            <a:endParaRPr lang="de-DE" sz="11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1100" dirty="0" smtClean="0"/>
              <a:t>Sieht der Nutzer, dass die Aktion verfügbar ist?</a:t>
            </a:r>
            <a:endParaRPr lang="de-DE" sz="11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1100" dirty="0" smtClean="0"/>
              <a:t>Sobald der Nutzer die korrekte Aktion findet, weiß er, dass es die benötigte ist?</a:t>
            </a:r>
            <a:endParaRPr lang="de-DE" sz="11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1100" dirty="0" smtClean="0"/>
              <a:t>Nach Ausführung der Aktion: versteht der Nutzer das Feedback dazu?</a:t>
            </a:r>
            <a:endParaRPr lang="de-DE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684</Words>
  <Application>WPS Presentation</Application>
  <PresentationFormat>A4-Papier (210 x 297 mm)</PresentationFormat>
  <Paragraphs>47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Calibri Light</vt:lpstr>
      <vt:lpstr>Comic Sans MS</vt:lpstr>
      <vt:lpstr>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andiharrer@web.de</dc:creator>
  <cp:lastModifiedBy>Kunde</cp:lastModifiedBy>
  <cp:revision>9</cp:revision>
  <cp:lastPrinted>2019-12-03T12:35:00Z</cp:lastPrinted>
  <dcterms:created xsi:type="dcterms:W3CDTF">2019-12-03T12:05:00Z</dcterms:created>
  <dcterms:modified xsi:type="dcterms:W3CDTF">2022-12-12T11:58:55Z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A464C7AC608B4428803744F92D9897C8</vt:lpwstr>
  </property>
  <property fmtid="{D5CDD505-2E9C-101B-9397-08002B2CF9AE}" pid="3" name="KSOProductBuildVer">
    <vt:lpwstr>1031-11.2.0.11417</vt:lpwstr>
  </property>
</Properties>
</file>