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86"/>
  </p:normalViewPr>
  <p:slideViewPr>
    <p:cSldViewPr snapToGrid="0" snapToObjects="1">
      <p:cViewPr>
        <p:scale>
          <a:sx n="104" d="100"/>
          <a:sy n="104" d="100"/>
        </p:scale>
        <p:origin x="17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7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02A7-D4CD-454C-A3E6-257D5C9BC5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8F87DE-45D5-2F40-8219-B614BA2F0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7" t="12405" r="24046" b="14521"/>
          <a:stretch/>
        </p:blipFill>
        <p:spPr>
          <a:xfrm>
            <a:off x="1186249" y="1366285"/>
            <a:ext cx="4497859" cy="458967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C5F0DE-AA46-8345-A647-4C9C4B146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3" t="14729" r="22708" b="12198"/>
          <a:stretch/>
        </p:blipFill>
        <p:spPr>
          <a:xfrm>
            <a:off x="7265771" y="1502208"/>
            <a:ext cx="4683213" cy="45896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0A192DD-A34A-AD4B-9418-24C124DD3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10" t="11067" r="21621" b="14521"/>
          <a:stretch/>
        </p:blipFill>
        <p:spPr>
          <a:xfrm>
            <a:off x="13061092" y="1282190"/>
            <a:ext cx="4683212" cy="467376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477C7BC-F00A-7F42-8B61-B23BCFA50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19"/>
          <a:stretch/>
        </p:blipFill>
        <p:spPr>
          <a:xfrm>
            <a:off x="3395485" y="6270884"/>
            <a:ext cx="12430055" cy="469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726A3-0EDC-394F-BD58-D59716A8FF0A}"/>
              </a:ext>
            </a:extLst>
          </p:cNvPr>
          <p:cNvSpPr txBox="1"/>
          <p:nvPr/>
        </p:nvSpPr>
        <p:spPr>
          <a:xfrm>
            <a:off x="5362830" y="117560"/>
            <a:ext cx="8489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Reopening Plans by College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76DFB-4776-EB45-878F-B7847898B7A0}"/>
              </a:ext>
            </a:extLst>
          </p:cNvPr>
          <p:cNvSpPr txBox="1"/>
          <p:nvPr/>
        </p:nvSpPr>
        <p:spPr>
          <a:xfrm>
            <a:off x="1013251" y="849969"/>
            <a:ext cx="42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a) 4-Year, Private Nonprofit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DE3B5-1E01-4F49-87EB-71341B73BEF1}"/>
              </a:ext>
            </a:extLst>
          </p:cNvPr>
          <p:cNvSpPr txBox="1"/>
          <p:nvPr/>
        </p:nvSpPr>
        <p:spPr>
          <a:xfrm>
            <a:off x="6458460" y="864837"/>
            <a:ext cx="42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b) 2-Year, 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02C43-87BE-5843-BD27-6D24411810A8}"/>
              </a:ext>
            </a:extLst>
          </p:cNvPr>
          <p:cNvSpPr txBox="1"/>
          <p:nvPr/>
        </p:nvSpPr>
        <p:spPr>
          <a:xfrm>
            <a:off x="12183759" y="829339"/>
            <a:ext cx="42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c) 4-Year, Public</a:t>
            </a:r>
          </a:p>
        </p:txBody>
      </p:sp>
    </p:spTree>
    <p:extLst>
      <p:ext uri="{BB962C8B-B14F-4D97-AF65-F5344CB8AC3E}">
        <p14:creationId xmlns:p14="http://schemas.microsoft.com/office/powerpoint/2010/main" val="8506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2</cp:revision>
  <dcterms:created xsi:type="dcterms:W3CDTF">2020-11-02T02:40:59Z</dcterms:created>
  <dcterms:modified xsi:type="dcterms:W3CDTF">2020-11-02T03:07:14Z</dcterms:modified>
</cp:coreProperties>
</file>