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8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51"/>
  </p:normalViewPr>
  <p:slideViewPr>
    <p:cSldViewPr snapToGrid="0" snapToObjects="1">
      <p:cViewPr>
        <p:scale>
          <a:sx n="75" d="100"/>
          <a:sy n="75" d="100"/>
        </p:scale>
        <p:origin x="3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7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4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4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4E855D2-FD1B-2B48-9716-5C95A23A6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6" t="10019" r="1223" b="1352"/>
          <a:stretch/>
        </p:blipFill>
        <p:spPr>
          <a:xfrm>
            <a:off x="742953" y="9680653"/>
            <a:ext cx="6964135" cy="3777344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DE0D76D-6CB8-F04F-B8BD-F2FDE1B3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6" t="9207" r="1223" b="271"/>
          <a:stretch/>
        </p:blipFill>
        <p:spPr>
          <a:xfrm>
            <a:off x="742953" y="5288661"/>
            <a:ext cx="6964135" cy="3857885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0D8E05BA-4D19-BA4E-B1D8-7AC205C83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6" t="9897" r="1222" b="1308"/>
          <a:stretch/>
        </p:blipFill>
        <p:spPr>
          <a:xfrm>
            <a:off x="742954" y="1062915"/>
            <a:ext cx="6964135" cy="37843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4C9A9C-3056-4642-9418-BBE5DAF47132}"/>
              </a:ext>
            </a:extLst>
          </p:cNvPr>
          <p:cNvSpPr txBox="1"/>
          <p:nvPr/>
        </p:nvSpPr>
        <p:spPr>
          <a:xfrm>
            <a:off x="156537" y="85053"/>
            <a:ext cx="7916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Difference in County and College COVID-19 Proportions Over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7B9596-F74C-4946-AE0D-9F989A9D891C}"/>
              </a:ext>
            </a:extLst>
          </p:cNvPr>
          <p:cNvSpPr/>
          <p:nvPr/>
        </p:nvSpPr>
        <p:spPr>
          <a:xfrm>
            <a:off x="1025493" y="757302"/>
            <a:ext cx="170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October 8, 2020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90975C-6FBA-B74D-AFEB-5B3E1D7B9F12}"/>
              </a:ext>
            </a:extLst>
          </p:cNvPr>
          <p:cNvSpPr/>
          <p:nvPr/>
        </p:nvSpPr>
        <p:spPr>
          <a:xfrm>
            <a:off x="1025491" y="4931174"/>
            <a:ext cx="194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November 5, 2020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9EDADB-A1B2-274A-9599-7B66EC9EF9AA}"/>
              </a:ext>
            </a:extLst>
          </p:cNvPr>
          <p:cNvSpPr/>
          <p:nvPr/>
        </p:nvSpPr>
        <p:spPr>
          <a:xfrm>
            <a:off x="1025492" y="9302448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December 11, 2020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B28593-EEBD-514D-A215-BDEC84E46135}"/>
              </a:ext>
            </a:extLst>
          </p:cNvPr>
          <p:cNvSpPr/>
          <p:nvPr/>
        </p:nvSpPr>
        <p:spPr>
          <a:xfrm rot="16200000">
            <a:off x="-3117354" y="7017544"/>
            <a:ext cx="7185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(College COVID-19 Proportions) — (County COVID-19 Proportions)</a:t>
            </a:r>
          </a:p>
        </p:txBody>
      </p:sp>
    </p:spTree>
    <p:extLst>
      <p:ext uri="{BB962C8B-B14F-4D97-AF65-F5344CB8AC3E}">
        <p14:creationId xmlns:p14="http://schemas.microsoft.com/office/powerpoint/2010/main" val="8506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10</cp:revision>
  <dcterms:created xsi:type="dcterms:W3CDTF">2020-11-02T02:40:59Z</dcterms:created>
  <dcterms:modified xsi:type="dcterms:W3CDTF">2020-12-22T03:00:44Z</dcterms:modified>
</cp:coreProperties>
</file>