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76"/>
  </p:normalViewPr>
  <p:slideViewPr>
    <p:cSldViewPr snapToGrid="0" snapToObjects="1">
      <p:cViewPr>
        <p:scale>
          <a:sx n="64" d="100"/>
          <a:sy n="64" d="100"/>
        </p:scale>
        <p:origin x="20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7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02A7-D4CD-454C-A3E6-257D5C9BC5F2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5D19-1CEF-C340-9822-5B0DE3C13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E726A3-0EDC-394F-BD58-D59716A8FF0A}"/>
              </a:ext>
            </a:extLst>
          </p:cNvPr>
          <p:cNvSpPr txBox="1"/>
          <p:nvPr/>
        </p:nvSpPr>
        <p:spPr>
          <a:xfrm>
            <a:off x="5362830" y="77804"/>
            <a:ext cx="8489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Reopening Plans by College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76DFB-4776-EB45-878F-B7847898B7A0}"/>
              </a:ext>
            </a:extLst>
          </p:cNvPr>
          <p:cNvSpPr txBox="1"/>
          <p:nvPr/>
        </p:nvSpPr>
        <p:spPr>
          <a:xfrm>
            <a:off x="1049361" y="917089"/>
            <a:ext cx="5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a) 4-Year, Private (n=544)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DE3B5-1E01-4F49-87EB-71341B73BEF1}"/>
              </a:ext>
            </a:extLst>
          </p:cNvPr>
          <p:cNvSpPr txBox="1"/>
          <p:nvPr/>
        </p:nvSpPr>
        <p:spPr>
          <a:xfrm>
            <a:off x="7091566" y="917089"/>
            <a:ext cx="42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b) 2-Year, Public (n=110)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02C43-87BE-5843-BD27-6D24411810A8}"/>
              </a:ext>
            </a:extLst>
          </p:cNvPr>
          <p:cNvSpPr txBox="1"/>
          <p:nvPr/>
        </p:nvSpPr>
        <p:spPr>
          <a:xfrm>
            <a:off x="13133771" y="921726"/>
            <a:ext cx="42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c) 4-Year, Public (n=449)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BC2E9F8B-F34B-1140-B78F-2BF4E680E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1" t="13614" r="23320" b="15715"/>
          <a:stretch/>
        </p:blipFill>
        <p:spPr>
          <a:xfrm>
            <a:off x="997753" y="1591902"/>
            <a:ext cx="4219582" cy="408117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62E11813-8525-E743-829F-046049EAA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1" t="14171" r="21393" b="13309"/>
          <a:stretch/>
        </p:blipFill>
        <p:spPr>
          <a:xfrm>
            <a:off x="7290454" y="1638396"/>
            <a:ext cx="4234584" cy="4081174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EABD16A6-7679-C74A-AE07-8C2710E5B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606" t="12830" r="22352" b="16499"/>
          <a:stretch/>
        </p:blipFill>
        <p:spPr>
          <a:xfrm>
            <a:off x="12977116" y="1526494"/>
            <a:ext cx="4478809" cy="41930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067BB2D-EE32-374F-9850-6890DC9B8555}"/>
              </a:ext>
            </a:extLst>
          </p:cNvPr>
          <p:cNvGrpSpPr/>
          <p:nvPr/>
        </p:nvGrpSpPr>
        <p:grpSpPr>
          <a:xfrm>
            <a:off x="4318759" y="6270884"/>
            <a:ext cx="10274329" cy="469556"/>
            <a:chOff x="4318759" y="6270884"/>
            <a:chExt cx="10274329" cy="469556"/>
          </a:xfrm>
        </p:grpSpPr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F477C7BC-F00A-7F42-8B61-B23BCFA50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343" t="94819"/>
            <a:stretch/>
          </p:blipFill>
          <p:spPr>
            <a:xfrm>
              <a:off x="4318759" y="6270884"/>
              <a:ext cx="10274329" cy="469556"/>
            </a:xfrm>
            <a:prstGeom prst="rect">
              <a:avLst/>
            </a:prstGeom>
          </p:spPr>
        </p:pic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8AC65665-2CCF-2A40-8053-30CD23795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700" t="96107" r="28667"/>
            <a:stretch/>
          </p:blipFill>
          <p:spPr>
            <a:xfrm>
              <a:off x="13081753" y="6378297"/>
              <a:ext cx="1084788" cy="35661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855A4D-6CE9-5C4A-8881-8694AE4A0FED}"/>
              </a:ext>
            </a:extLst>
          </p:cNvPr>
          <p:cNvSpPr txBox="1"/>
          <p:nvPr/>
        </p:nvSpPr>
        <p:spPr>
          <a:xfrm>
            <a:off x="1279630" y="3263157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37.1%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753C8-E39A-2C42-9A7A-532F1796E8CF}"/>
              </a:ext>
            </a:extLst>
          </p:cNvPr>
          <p:cNvSpPr txBox="1"/>
          <p:nvPr/>
        </p:nvSpPr>
        <p:spPr>
          <a:xfrm>
            <a:off x="2989674" y="4896766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25.0%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E300D-FB1C-2342-BEEB-E595546B5E7A}"/>
              </a:ext>
            </a:extLst>
          </p:cNvPr>
          <p:cNvSpPr txBox="1"/>
          <p:nvPr/>
        </p:nvSpPr>
        <p:spPr>
          <a:xfrm>
            <a:off x="4220654" y="3421927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21.1%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E25B4B-2335-8F4A-AF4D-5BF853592CC1}"/>
              </a:ext>
            </a:extLst>
          </p:cNvPr>
          <p:cNvSpPr txBox="1"/>
          <p:nvPr/>
        </p:nvSpPr>
        <p:spPr>
          <a:xfrm>
            <a:off x="3450854" y="2067876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11.8%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3CE6C-7458-5146-A911-5B14504A401A}"/>
              </a:ext>
            </a:extLst>
          </p:cNvPr>
          <p:cNvSpPr txBox="1"/>
          <p:nvPr/>
        </p:nvSpPr>
        <p:spPr>
          <a:xfrm>
            <a:off x="8234513" y="2138282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12.1%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BCF8F-C99D-6B42-92D3-E39320DE454B}"/>
              </a:ext>
            </a:extLst>
          </p:cNvPr>
          <p:cNvSpPr txBox="1"/>
          <p:nvPr/>
        </p:nvSpPr>
        <p:spPr>
          <a:xfrm>
            <a:off x="7433513" y="3561040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23.4%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60FB0-CBEB-E34D-B111-8B1544FC6ADE}"/>
              </a:ext>
            </a:extLst>
          </p:cNvPr>
          <p:cNvSpPr txBox="1"/>
          <p:nvPr/>
        </p:nvSpPr>
        <p:spPr>
          <a:xfrm>
            <a:off x="10367029" y="4147392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61.7%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BEA884-5D6B-3342-A613-970FBCE58885}"/>
              </a:ext>
            </a:extLst>
          </p:cNvPr>
          <p:cNvSpPr txBox="1"/>
          <p:nvPr/>
        </p:nvSpPr>
        <p:spPr>
          <a:xfrm>
            <a:off x="13695431" y="2437208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21.6%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5DECCC-5956-2D40-AF48-EE26007C3E64}"/>
              </a:ext>
            </a:extLst>
          </p:cNvPr>
          <p:cNvSpPr txBox="1"/>
          <p:nvPr/>
        </p:nvSpPr>
        <p:spPr>
          <a:xfrm>
            <a:off x="16316932" y="3930372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44.1%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0A43A1-AA8F-BE4F-A0EC-A461635D64D4}"/>
              </a:ext>
            </a:extLst>
          </p:cNvPr>
          <p:cNvSpPr txBox="1"/>
          <p:nvPr/>
        </p:nvSpPr>
        <p:spPr>
          <a:xfrm>
            <a:off x="13678689" y="4470115"/>
            <a:ext cx="8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25.4%</a:t>
            </a:r>
          </a:p>
        </p:txBody>
      </p:sp>
    </p:spTree>
    <p:extLst>
      <p:ext uri="{BB962C8B-B14F-4D97-AF65-F5344CB8AC3E}">
        <p14:creationId xmlns:p14="http://schemas.microsoft.com/office/powerpoint/2010/main" val="8506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6</cp:revision>
  <dcterms:created xsi:type="dcterms:W3CDTF">2020-11-02T02:40:59Z</dcterms:created>
  <dcterms:modified xsi:type="dcterms:W3CDTF">2020-12-21T08:50:09Z</dcterms:modified>
</cp:coreProperties>
</file>