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3716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86"/>
    <p:restoredTop sz="94632"/>
  </p:normalViewPr>
  <p:slideViewPr>
    <p:cSldViewPr snapToGrid="0" snapToObjects="1">
      <p:cViewPr>
        <p:scale>
          <a:sx n="50" d="100"/>
          <a:sy n="50" d="100"/>
        </p:scale>
        <p:origin x="292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244726"/>
            <a:ext cx="11658600" cy="47752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7204076"/>
            <a:ext cx="10287000" cy="3311524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A04C-C17A-6043-B1CF-1C78C0D7DDDD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0327F-27B7-4B4B-8DE0-57EF1F359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83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A04C-C17A-6043-B1CF-1C78C0D7DDDD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0327F-27B7-4B4B-8DE0-57EF1F359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78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730250"/>
            <a:ext cx="2957513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730250"/>
            <a:ext cx="8701088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A04C-C17A-6043-B1CF-1C78C0D7DDDD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0327F-27B7-4B4B-8DE0-57EF1F359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90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A04C-C17A-6043-B1CF-1C78C0D7DDDD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0327F-27B7-4B4B-8DE0-57EF1F359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88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3419479"/>
            <a:ext cx="11830050" cy="570547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9178929"/>
            <a:ext cx="11830050" cy="300037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A04C-C17A-6043-B1CF-1C78C0D7DDDD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0327F-27B7-4B4B-8DE0-57EF1F359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34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A04C-C17A-6043-B1CF-1C78C0D7DDDD}" type="datetimeFigureOut">
              <a:rPr lang="en-US" smtClean="0"/>
              <a:t>5/4/21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0327F-27B7-4B4B-8DE0-57EF1F359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2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0253"/>
            <a:ext cx="1183005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3362326"/>
            <a:ext cx="5802510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5010150"/>
            <a:ext cx="580251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3362326"/>
            <a:ext cx="5831087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5010150"/>
            <a:ext cx="583108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A04C-C17A-6043-B1CF-1C78C0D7DDDD}" type="datetimeFigureOut">
              <a:rPr lang="en-US" smtClean="0"/>
              <a:t>5/4/21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0327F-27B7-4B4B-8DE0-57EF1F359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5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A04C-C17A-6043-B1CF-1C78C0D7DDDD}" type="datetimeFigureOut">
              <a:rPr lang="en-US" smtClean="0"/>
              <a:t>5/4/21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0327F-27B7-4B4B-8DE0-57EF1F359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2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A04C-C17A-6043-B1CF-1C78C0D7DDDD}" type="datetimeFigureOut">
              <a:rPr lang="en-US" smtClean="0"/>
              <a:t>5/4/21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0327F-27B7-4B4B-8DE0-57EF1F359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8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974853"/>
            <a:ext cx="6943725" cy="974725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A04C-C17A-6043-B1CF-1C78C0D7DDDD}" type="datetimeFigureOut">
              <a:rPr lang="en-US" smtClean="0"/>
              <a:t>5/4/21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0327F-27B7-4B4B-8DE0-57EF1F359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87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974853"/>
            <a:ext cx="6943725" cy="974725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A04C-C17A-6043-B1CF-1C78C0D7DDDD}" type="datetimeFigureOut">
              <a:rPr lang="en-US" smtClean="0"/>
              <a:t>5/4/21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0327F-27B7-4B4B-8DE0-57EF1F359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7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730253"/>
            <a:ext cx="118300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651250"/>
            <a:ext cx="118300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5A04C-C17A-6043-B1CF-1C78C0D7DDDD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2712703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0327F-27B7-4B4B-8DE0-57EF1F359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0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unburst chart&#10;&#10;Description automatically generated">
            <a:extLst>
              <a:ext uri="{FF2B5EF4-FFF2-40B4-BE49-F238E27FC236}">
                <a16:creationId xmlns:a16="http://schemas.microsoft.com/office/drawing/2014/main" id="{DD6664DA-AAD5-A64B-8972-764F0472D3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151"/>
          <a:stretch/>
        </p:blipFill>
        <p:spPr>
          <a:xfrm>
            <a:off x="2311401" y="-1016"/>
            <a:ext cx="7264400" cy="7077456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F1A4EFD4-B1D4-5F4D-A21C-E078FBC16B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3" t="3185" r="543" b="347"/>
          <a:stretch/>
        </p:blipFill>
        <p:spPr>
          <a:xfrm>
            <a:off x="301200" y="7296283"/>
            <a:ext cx="13113599" cy="639455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4FCBDE7-FBCD-E74F-9641-F026D18064E5}"/>
              </a:ext>
            </a:extLst>
          </p:cNvPr>
          <p:cNvSpPr/>
          <p:nvPr/>
        </p:nvSpPr>
        <p:spPr>
          <a:xfrm>
            <a:off x="2311401" y="6192520"/>
            <a:ext cx="812800" cy="904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hart, sunburst chart&#10;&#10;Description automatically generated">
            <a:extLst>
              <a:ext uri="{FF2B5EF4-FFF2-40B4-BE49-F238E27FC236}">
                <a16:creationId xmlns:a16="http://schemas.microsoft.com/office/drawing/2014/main" id="{BEB6BE4A-8A87-244F-836C-DFB06BE7DE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995" t="39842" r="8165" b="27495"/>
          <a:stretch/>
        </p:blipFill>
        <p:spPr>
          <a:xfrm>
            <a:off x="9880881" y="2413000"/>
            <a:ext cx="2615921" cy="3352800"/>
          </a:xfrm>
          <a:prstGeom prst="rect">
            <a:avLst/>
          </a:prstGeom>
        </p:spPr>
      </p:pic>
      <p:pic>
        <p:nvPicPr>
          <p:cNvPr id="10" name="Picture 9" descr="Chart, sunburst chart&#10;&#10;Description automatically generated">
            <a:extLst>
              <a:ext uri="{FF2B5EF4-FFF2-40B4-BE49-F238E27FC236}">
                <a16:creationId xmlns:a16="http://schemas.microsoft.com/office/drawing/2014/main" id="{555E2F38-437A-4D43-997B-C82FCADB06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14" r="28151" b="89583"/>
          <a:stretch/>
        </p:blipFill>
        <p:spPr>
          <a:xfrm>
            <a:off x="3294380" y="124214"/>
            <a:ext cx="7264400" cy="9785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B00541E-863E-A84E-8B13-94FF2E763125}"/>
              </a:ext>
            </a:extLst>
          </p:cNvPr>
          <p:cNvSpPr txBox="1"/>
          <p:nvPr/>
        </p:nvSpPr>
        <p:spPr>
          <a:xfrm>
            <a:off x="2455105" y="7295646"/>
            <a:ext cx="9215921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Off-Campus (n = 264) vs. On-Campus students (n = 128)</a:t>
            </a:r>
          </a:p>
        </p:txBody>
      </p:sp>
    </p:spTree>
    <p:extLst>
      <p:ext uri="{BB962C8B-B14F-4D97-AF65-F5344CB8AC3E}">
        <p14:creationId xmlns:p14="http://schemas.microsoft.com/office/powerpoint/2010/main" val="3678355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15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Abdel-Azim, Ahmad Gamal</dc:creator>
  <cp:lastModifiedBy>Abdel-Azim, Ahmad Gamal</cp:lastModifiedBy>
  <cp:revision>1</cp:revision>
  <dcterms:created xsi:type="dcterms:W3CDTF">2021-05-04T10:10:55Z</dcterms:created>
  <dcterms:modified xsi:type="dcterms:W3CDTF">2021-05-04T10:19:18Z</dcterms:modified>
</cp:coreProperties>
</file>