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972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/>
    <p:restoredTop sz="94694"/>
  </p:normalViewPr>
  <p:slideViewPr>
    <p:cSldViewPr snapToGrid="0" snapToObjects="1">
      <p:cViewPr>
        <p:scale>
          <a:sx n="56" d="100"/>
          <a:sy n="56" d="100"/>
        </p:scale>
        <p:origin x="25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B480-FE9F-C846-BE52-70BBD7572830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2A64-FB39-7048-89E7-7D4C05DCA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62A64-FB39-7048-89E7-7D4C05DCA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6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30250"/>
            <a:ext cx="236601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30250"/>
            <a:ext cx="696087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3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6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0"/>
            <a:ext cx="464200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6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0"/>
            <a:ext cx="466486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4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0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A04C-C17A-6043-B1CF-1C78C0D7DDD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DDC37D2D-51F9-5B47-961F-AB6570B76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"/>
          <a:stretch/>
        </p:blipFill>
        <p:spPr>
          <a:xfrm>
            <a:off x="0" y="6141720"/>
            <a:ext cx="10972800" cy="75742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FDE367E-95E9-D649-B7AE-0D45C4A54F75}"/>
              </a:ext>
            </a:extLst>
          </p:cNvPr>
          <p:cNvGrpSpPr/>
          <p:nvPr/>
        </p:nvGrpSpPr>
        <p:grpSpPr>
          <a:xfrm>
            <a:off x="2867845" y="409524"/>
            <a:ext cx="5099950" cy="5442636"/>
            <a:chOff x="3553110" y="1011505"/>
            <a:chExt cx="2790372" cy="2977868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5FE63437-E77D-DB44-A8C4-D88493A2F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922" r="34150" b="79148"/>
            <a:stretch/>
          </p:blipFill>
          <p:spPr>
            <a:xfrm>
              <a:off x="3553110" y="1011505"/>
              <a:ext cx="2790372" cy="420785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955D3044-59B6-8743-84AE-FB52E4AD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36" t="24322" r="35263" b="15334"/>
            <a:stretch/>
          </p:blipFill>
          <p:spPr>
            <a:xfrm>
              <a:off x="3649508" y="1432290"/>
              <a:ext cx="2597576" cy="2557083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B541671B-504E-3549-9211-B3DEA562F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319" t="44913" b="35608"/>
            <a:stretch/>
          </p:blipFill>
          <p:spPr>
            <a:xfrm>
              <a:off x="4422619" y="2338597"/>
              <a:ext cx="1145347" cy="727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35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Abdel-Azim, Ahmad Gamal</dc:creator>
  <cp:lastModifiedBy>Abdel-Azim, Ahmad Gamal</cp:lastModifiedBy>
  <cp:revision>2</cp:revision>
  <dcterms:created xsi:type="dcterms:W3CDTF">2021-05-04T10:10:55Z</dcterms:created>
  <dcterms:modified xsi:type="dcterms:W3CDTF">2021-05-06T10:13:19Z</dcterms:modified>
</cp:coreProperties>
</file>