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029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19" d="100"/>
          <a:sy n="219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2832-DD49-E947-9904-DFA1D296CB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6513" y="1143000"/>
            <a:ext cx="4244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F9DE2-4279-AA4D-ABAF-0CAFF269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6513" y="1143000"/>
            <a:ext cx="4244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F9DE2-4279-AA4D-ABAF-0CAFF2695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598593"/>
            <a:ext cx="427482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921087"/>
            <a:ext cx="37719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194733"/>
            <a:ext cx="1084421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194733"/>
            <a:ext cx="3190399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911861"/>
            <a:ext cx="433768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447714"/>
            <a:ext cx="433768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94734"/>
            <a:ext cx="433768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896620"/>
            <a:ext cx="21275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336040"/>
            <a:ext cx="21275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896620"/>
            <a:ext cx="213806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336040"/>
            <a:ext cx="213806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526627"/>
            <a:ext cx="254603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526627"/>
            <a:ext cx="254603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94734"/>
            <a:ext cx="433768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973666"/>
            <a:ext cx="433768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6EF1-A3EA-8E49-A3D6-96601E483D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703A-FE12-1841-891A-E0B85B9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F51F3-C2E1-F949-9AF8-DFE88301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0" y="762588"/>
            <a:ext cx="4354286" cy="2895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7A357-FFC4-9048-A130-782627DF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08" y="3196952"/>
            <a:ext cx="345836" cy="376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AE9A63-8DD2-1841-AEA5-9500EA7F21AA}"/>
              </a:ext>
            </a:extLst>
          </p:cNvPr>
          <p:cNvSpPr/>
          <p:nvPr/>
        </p:nvSpPr>
        <p:spPr>
          <a:xfrm>
            <a:off x="140608" y="247340"/>
            <a:ext cx="4027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specific factors have influenced your opinion of Harvard's Spring 2021 semester? </a:t>
            </a:r>
            <a:r>
              <a:rPr lang="en-US" sz="105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 = 389)</a:t>
            </a:r>
            <a:endParaRPr lang="en-US" sz="11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2</cp:revision>
  <dcterms:created xsi:type="dcterms:W3CDTF">2021-05-06T22:40:45Z</dcterms:created>
  <dcterms:modified xsi:type="dcterms:W3CDTF">2021-05-06T22:58:37Z</dcterms:modified>
</cp:coreProperties>
</file>