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5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55" d="100"/>
          <a:sy n="55" d="100"/>
        </p:scale>
        <p:origin x="-830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52 3833,'-12'-52'1648,"4"78"-888,5 3-176,0-15-231,0-11-153,3 11-160,0-17-8,0 1-80,0-1-176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5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242 252 3521,'53'-84'1544,"-52"83"-1494,0 0 0,-1 0 0,1 0 0,0 0 0,-1 0 0,1-1 0,-1 1 0,1 0 0,-1 0 0,0-1 0,1 1 0,-1 0 0,0 0 0,0-1 0,0 1 0,0 0 0,0-1 0,0 1 0,0 0 0,-1 0 0,1-1 0,0 1 0,-1 0 0,1 0 1,-1 0-1,1-1 0,-1 1 0,1 0 0,-1 0 0,0 0 0,-1-2 0,-3-4 108,-2-8 675,-1 1 1,0 0-1,-1 0 0,0 1 1,-1 0-1,-14-14 0,22 26-777,0 0-1,0-1 0,0 1 0,-1 0 0,1 0 1,0 0-1,-1 1 0,1-1 0,0 1 1,-1-1-1,1 1 0,-1 0 0,1-1 0,-1 1 1,1 1-1,-1-1 0,1 0 0,-1 1 1,1-1-1,-1 1 0,1-1 0,0 1 0,-1 0 1,1 0-1,0 0 0,0 1 0,0-1 1,0 0-1,0 1 0,-3 3 0,-3 0-46,1 1 0,1 1-1,-1-1 1,1 1 0,0 0 0,0 1-1,-4 8 1,-4 9-10,1 1 0,2 1 0,0 0 0,2 0 0,-10 50 0,17-60 2,0-1 0,0 1-1,2-1 1,0 1 0,1 0-1,1-1 1,0 0 0,1 1 0,1-1-1,1 0 1,9 22 0,-7-21-29,82 202-146,-78-184-46,-1-1 1,-2 1-1,-1 0 0,2 56 0,-8-42-857,-4-12-897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3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161 166 8842,'-101'-81'3489,"70"58"-2265,8 3-544,18 4-320,8 1-120,13 10-256,1-1-32,12 6-208,7 6-312,1 19-1697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34 7017,'-2'-6'1676,"-6"-17"-634,8 23-1003,0 0-1,-1-1 1,1 1-1,0 0 0,0-1 1,-1 1-1,1 0 1,0 0-1,0-1 0,-1 1 1,1 0-1,0 0 0,-1 0 1,1-1-1,0 1 1,-1 0-1,1 0 0,0 0 1,-1 0-1,1 0 0,0 0 1,-1 0-1,1 0 1,-1 0-1,1 0 0,0 0 1,-1 0-1,1 0 1,0 0-1,-1 0 0,1 0 1,0 0-1,-1 0 0,1 1 1,0-1-1,-1 0 1,1 0-1,0 0 0,-1 1 1,1-1-1,0 0 0,0 0 1,-1 1-1,1-1 1,0 0-1,0 0 0,-1 1 1,1-1-1,0 0 0,0 1 1,0-1-1,0 0 1,0 1-1,-1-1 0,1 0 1,0 1-1,0-1 1,0 1-1,-23 39 62,1 0 0,3 2 0,-22 64 0,10-24-57,-36 110 95,55-150-65,2 0 0,-7 74 0,12-21 29,4 0 1,19 157-1,-17-241-127,5 39 57,3 0 1,19 65-1,-22-99-104,0-1 1,0 0-1,2 0 0,14 22 1,-17-30-59,1 1-1,0-2 1,0 1 0,1 0 0,-1-1 0,2-1 0,-1 1 0,0-1 0,12 6 0,43 12-1788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0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268 165 6665,'103'-66'1925,"-102"66"-1912,0-1-1,0 1 1,-1 0 0,1-1 0,0 1 0,-1-1 0,1 1-1,-1-1 1,1 0 0,-1 1 0,1-1 0,-1 0-1,1 1 1,-1-1 0,1 0 0,-1 1 0,0-1 0,1 0-1,-1 0 1,0 0 0,0 1 0,0-1 0,0 0 0,0 0-1,1 0 1,-1 1 0,-1-1 0,1 0 0,0 0-1,0 0 1,0 0 0,0 1 0,-1-1 0,1 0 0,0 0-1,0 1 1,-1-1 0,0-1 0,-23-16 108,17 14 22,-12-11 118,-18-12 371,35 26-610,0 0 0,0 0-1,-1 0 1,1 1 0,0-1 0,0 1-1,0-1 1,0 1 0,-1 0-1,1 0 1,0 0 0,0 0-1,0 0 1,-1 0 0,1 1 0,0-1-1,0 1 1,-3 0 0,-11 7 3,0 1 0,1 0 1,0 1-1,1 1 0,0 0 1,0 1-1,2 0 0,-1 1 1,1 0-1,1 1 1,1 1-1,0 0 0,-9 17 1,10-16-20,1 1 0,1 0 0,0 0 0,1 1 0,1 0 0,1 0 0,0 0 0,1 0 0,1 1 0,1-1 0,1 1 0,3 28 0,-2-36-13,1 0 0,1 0-1,0-1 1,1 1 0,0-1 0,0 0-1,1 0 1,0-1 0,10 14 0,-13-20-1,0-1 1,0 0-1,0 0 0,0 0 1,0 0-1,1 0 0,-1-1 1,1 1-1,-1-1 1,1 1-1,-1-1 0,1 0 1,0 0-1,0 0 1,0-1-1,4 2 0,-4-2-7,1-1 0,-1 1 0,1-1 0,-1 1 0,1-1 0,-1 0 0,1-1 0,-1 1 0,0 0 0,0-1 0,1 0 0,-1 0 0,-1 0 0,1 0 0,0 0 0,5-5 0,2-4-93,0 0 1,-1 0 0,0-1 0,-1 0-1,0-1 1,9-20 0,31-90-953,-33 83 618,31-96-1586,-40 113 1763,-1 1 0,0-1 0,-2 0 0,0-28 0,-3 50 317,1 1 0,-1-1 0,0 0 0,0 0 0,0 0 0,-1 0 0,1 0 0,0 0 0,0 0 0,0 0 0,-1 0 0,1 0 0,0 1 0,-1-1 0,1 0-1,-1 0 1,1 0 0,-1 0 0,1 1 0,-2-2 0,2 2 2,-1 0 0,1 0 0,-1-1-1,0 1 1,1 0 0,-1 0 0,0 0-1,1 0 1,-1 0 0,1 0 0,-1 1 0,0-1-1,1 0 1,-1 0 0,1 0 0,-1 0 0,1 1-1,-1-1 1,1 0 0,-1 1 0,1-1 0,-2 1-1,-2 2 165,0 1 1,0-1-1,0 1 0,1 0 0,-6 7 0,4-1-122,0-1 0,0 1 0,1 0 0,1 0 0,0 0 0,0 0 0,1 1 0,0-1 0,0 1 0,1 10 0,0 4 5,2 1 0,0-1-1,6 28 1,-5-44-94,0 0-1,1 1 0,0-1 1,1 0-1,-1 0 0,2-1 1,-1 1-1,1-1 0,1 0 1,-1 0-1,1-1 0,9 9 1,-2-4-176,1 0 1,0-1-1,1 0 1,0-2-1,25 13 1,13 4-900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3977,'0'26'1888,"3"27"-615,2 6-209,6 6-72,-2 8-64,16 9-192,9 2-112,22 15-207,15 11-65,2 14-176,-3 8 0,-13-8-80,-12-12-32,-14-24-144,-6-29-320,-5-34-1057,-6-11-1087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60 208 6289,'-16'-17'885,"-24"-31"0,40 47-871,0 0 0,-1 1-1,1-1 1,0 1 0,-1-1 0,1 1 0,0-1 0,-1 0-1,1 1 1,0-1 0,0 0 0,0 1 0,0-1-1,0 0 1,-1 1 0,1-1 0,0 0 0,1 1-1,-1-1 1,0 0 0,0 1 0,0-1 0,0 0-1,0 1 1,1-1 0,-1 0 0,0 1 0,1-1-1,-1 1 1,0-1 0,1 1 0,-1-1 0,1 0 0,-1 1-1,1-1 1,22-9 67,-14 7 5,54-29 426,-27 13-252,40-16-1,-65 31-246,1 0 1,-1 0-1,1 2 0,0-1 1,0 2-1,1-1 0,23 2 1,-32 0-21,1 0 0,-1 1 0,1 0 0,-1 0 0,1 0 0,-1 0 1,0 1-1,0 0 0,1 0 0,-1 0 0,0 0 0,-1 1 0,1-1 0,0 1 1,-1 0-1,4 4 0,-3-3 4,-1 1 1,1 0-1,-1 1 1,0-1-1,0 1 1,-1-1 0,0 1-1,0 0 1,0-1-1,1 12 1,-1 4 52,0-1 1,-2 1 0,-1 0-1,0 0 1,-1-1 0,-6 23-1,-6 21 458,-3 1 0,-34 85-1,38-120-302,-1 0 0,-1 0 0,-1-2 0,-2 0 0,-1-1-1,-42 47 1,53-67-201,5-3-27,-1 0-1,1-1 0,-1 0 1,0 0-1,0 0 0,0 0 0,-6 2 1,25-39-1896,14-15 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60 8122,'47'-39'1739,"-33"24"-935,-14 15-788,0 0 0,0 0 0,-1 0 0,1 0 0,0 0 0,0 0 0,0 0 0,0 0 0,0 0 0,0 0 0,-1 0 0,1 0 1,0 0-1,0 0 0,0 0 0,0 0 0,0 0 0,-1 0 0,1 0 0,0 0 0,0 0 0,0 0 0,0 0 0,0 0 0,-1 0 0,1 0 0,0 0 1,0 0-1,0 0 0,0 0 0,0-1 0,0 1 0,0 0 0,-1 0 0,1 0 0,0 0 0,0 0 0,0 0 0,0 0 0,0 0 0,0-1 0,0 1 1,0 0-1,0 0 0,0 0 0,0 0 0,0 0 0,0-1 0,0 1 0,0 0 0,0 0 0,0 0 0,0 0 0,0 0 0,0-1 0,0 1 0,0 0 1,0 0-1,0 0 0,0 0 0,0 0 0,0 0 0,0-1 0,0 1 0,0 0 0,1 0 0,-41 2 970,36-2-913,0 0 0,-1 0 0,1 0 1,-1 0-1,1 0 0,0 1 0,-1 0 0,1 0 0,0 0 1,0 0-1,0 1 0,0 0 0,0 0 0,0 0 0,-6 4 1,3-1-42,6-5-31,0 1 0,0-1-1,1 1 1,-1-1-1,0 1 1,1-1-1,-1 1 1,0-1 0,1 1-1,-1 0 1,1-1-1,-1 1 1,1 0 0,-1 0-1,1-1 1,-1 1-1,1 0 1,-1 1 0,-7 16 15,1-1-1,0 1 1,2 1 0,0-1 0,-5 36 0,9-47-10,0 5 7,0 0 0,1 0 1,0 0-1,0 1 0,2-1 0,-1 0 1,2 0-1,-1-1 0,2 1 0,6 17 1,-5-15-5,6 17 29,1-1 0,2 0 0,1-1 0,1 0 0,2-1 1,0-1-1,2-1 0,1 0 0,1-2 0,47 40 0,-46-46 4,1 0 0,1-2 0,0-2 0,1 0-1,0-1 1,1-2 0,1 0 0,0-2-1,0-1 1,1-2 0,-1 0 0,39 1 0,-55-6-63,1 0 1,0-1 0,0 0-1,0-1 1,-1 0 0,1-2 0,0 1-1,-1-1 1,0-1 0,0 0-1,0-1 1,0 0 0,20-13 0,-7 0-261,28-27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2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61 204 7490,'-8'-11'663,"0"1"0,1-1 1,0 0-1,0-1 0,-8-21 1,14 30-638,-1 0 0,1 0 0,0 0 1,0-1-1,0 1 0,1 0 0,-1-1 0,1 1 1,0-1-1,0 1 0,0-1 0,0 1 0,1 0 1,-1-1-1,1 1 0,0 0 0,0-1 0,0 1 1,0 0-1,1 0 0,-1 0 0,1 0 0,0 0 1,0 0-1,0 0 0,5-4 0,-3 4-9,1 0 0,0 0-1,0 0 1,0 1 0,0 0-1,0 0 1,0 1 0,0-1-1,1 1 1,-1 0 0,1 0-1,-1 1 1,1 0 0,6 0-1,3 1 17,0 0 0,-1 1-1,1 1 1,19 6 0,-4 1 48,0 1 0,-1 2 1,-1 1-1,0 1 0,-1 1 1,0 2-1,-1 0 0,-2 2 1,41 40-1,-41-32 26,-1 0 1,-1 2-1,-1 1 1,-1 0-1,-3 1 1,0 1-1,-2 1 1,16 51-1,1 30 11,30 202-1,-24 127-721,-35-180-923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5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256 142 5529,'116'-123'1971,"-115"123"-1920,0-1-1,-1 1 1,1-1 0,0 0-1,-1 1 1,1-1-1,-1 0 1,1 1 0,-1-1-1,1 0 1,-1 1-1,1-1 1,-1 0 0,0 0-1,0 0 1,1 1-1,-1-1 1,0 0-1,0 0 1,0 0 0,0-1-1,-13 1 478,-18 12 62,20-5-313,0 1-1,1 0 0,0 1 0,-10 9 0,11-8-87,-1-1 0,0 0-1,0-1 1,-13 7 0,16-10-139,0 1 1,0-1 0,0 2-1,0-1 1,1 1-1,0 0 1,0 0-1,1 0 1,-1 1 0,1 0-1,1 0 1,-6 11-1,-3 9 23,2 0 0,-10 35 0,14-39-40,-13 44 37,2 1-1,-15 121 0,29-137-93,1-1 0,3 1 0,2 0 0,13 70 0,-5-71-267,23 67 0,28 45-594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7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254 140 5953,'-10'-15'4592,"12"-18"-4319,-1 24 114,9-49 6,-9 38 108,-1 20-490,0-1 0,0 1 0,0 0 0,0 0 0,0 0-1,0-1 1,0 1 0,-1 0 0,1 0 0,0 0 0,0 0 0,0-1 0,0 1 0,0 0 0,0 0 0,-1 0-1,1 0 1,0 0 0,0 0 0,0-1 0,-1 1 0,1 0 0,0 0 0,0 0 0,0 0 0,0 0 0,-1 0-1,1 0 1,0 0 0,0 0 0,-1 0 0,1 0 0,0 0 0,0 0 0,0 0 0,-1 0 0,1 0 0,0 0-1,0 0 1,-1 0 0,0 1 7,0 0 0,0 0 0,-1 0 0,1 0 0,0 0 0,0 0 1,0 0-1,0 0 0,0 1 0,0-1 0,0 0 0,0 1 0,-1 2 0,-8 22 1,-2 0 0,-1 0 0,-17 25 0,-8 11 34,7-7 3,1 2 0,-35 98 0,64-153-55,0 0-1,0 0 1,1 0 0,-1 1-1,1-1 1,-1 0-1,1 0 1,0 1 0,0-1-1,0 0 1,0 0-1,0 0 1,0 1-1,1-1 1,-1 0 0,1 0-1,0 0 1,-1 0-1,3 4 1,-2-5-10,0 0 0,0 0 0,1 0-1,-1 0 1,1 0 0,-1 0 0,1 0 0,-1 0 0,1-1-1,-1 1 1,1 0 0,-1-1 0,1 1 0,0-1 0,0 0 0,-1 0-1,1 1 1,0-1 0,2-1 0,5 1-59,0-1 0,-1-1 0,1 0 1,-1 0-1,1-1 0,-1 0 0,0 0 0,12-7 1,-13 5 6,1 0 1,-1 0-1,0-1 1,-1 0-1,1 0 1,-1-1-1,0 0 1,-1 0-1,0 0 1,0-1-1,0 0 1,3-8-1,4-13-91,-2 1 0,9-39 1,-17 61 134,1-11-22,-1 0 1,0 0 0,-1-27-1,3-30 89,0 115 813,0 12-576,13 59 0,-6-51-164,-4-23-421,0 0 0,3-1 0,17 47 0,-10-49-1244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71 5713,'129'-56'1986,"-115"53"-1097,-23 11-227,-20 10 521,26-17-1094,1-1 0,-1 1 0,0-1 0,1 0 0,-1 0 0,1 0 0,-1-1 0,0 1 0,1 0 0,-1-1 0,1 0 1,-1 1-1,1-1 0,-1 0 0,1-1 0,0 1 0,0 0 0,-1-1 0,1 1 0,0-1 0,-2-2 0,1 2-59,0-1-1,0 1 1,-1 0 0,1 0-1,0 1 1,-1-1 0,1 1-1,-1-1 1,1 1 0,-1 0-1,-6-1 1,6 2-30,0 0 0,-1 0 0,1 0 0,0 0 0,0 0 1,0 1-1,0 0 0,0 0 0,0 0 0,-5 3 0,7-3-14,0 0 0,-1 1 0,1-1 0,0 1 0,0 0 0,1-1 0,-1 1 0,0 0 0,1 0 0,-1 1 1,1-1-1,-1 0 0,1 0 0,0 1 0,0-1 0,0 0 0,0 1 0,0 4 0,-16 108-413,12-68 354,3-39 62,2 0-1,-1 0 1,1 0 0,0 0 0,1 0-1,0 0 1,0 0 0,1-1-1,0 1 1,0 0 0,1-1 0,0 1-1,4 7 1,-5-12 2,1 1 0,-1-1 1,1 0-1,0 0 0,0 0 0,0 0 0,0 0 0,0-1 1,1 1-1,-1-1 0,1 0 0,0 0 0,-1-1 1,1 1-1,0-1 0,0 1 0,0-1 0,0 0 0,0-1 1,0 1-1,0-1 0,0 0 0,1 0 0,-1 0 0,0 0 1,5-2-1,-1 1-29,-1-1 0,1 0 0,-1-1 0,1 0 0,-1 0-1,0 0 1,0-1 0,0 0 0,-1-1 0,8-5 0,-1-1-399,0-2-1,0 1 1,15-21-1,5-16-1819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6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24 192 9578,'-23'-98'3193,"44"100"-2921,11-2-120,4-4 208,5-7 96,8-3-88,11-1-72,31 4-168,7-2-184,7 0-1080,-12-2-2201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49 4545,'-28'-48'2224,"28"101"-831,8 7-433,9 4-32,3 4-296,-6-3-128,6-1-128,-9-2-71,3 3-113,-3 0-32,1 0-232,-1-3-232,0-12-977,0-8-1575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68 386 9258,'101'60'2699,"-94"-56"-2490,10 6 348,-16-12-505,-1-11-19,6-8-47,-4 14-12,1-1 1,-1 1-1,2-1 1,-1 1 0,9-13-1,55-73-231,-62 83 217,1 1 0,-1-1 1,-1 0-1,0 0 0,0 0 0,-1-1 0,0 1 0,-1-1 1,0 0-1,-1 0 0,0 1 0,-1-1 0,0 0 1,0 0-1,-1 0 0,-1 0 0,0 0 0,0 1 0,-1-1 1,-7-15-1,10 24 45,-1 0-1,1 0 1,-1 0 0,0 0 0,0 0-1,0 0 1,0 0 0,0 1 0,0-1 0,-1 0-1,1 1 1,0-1 0,-1 0 0,0 1-1,1 0 1,-1-1 0,0 1 0,0 0-1,1 0 1,-1 0 0,-4-2 0,3 3 6,-1 0 0,1 0 1,0 0-1,-1 0 0,1 1 0,-1-1 1,1 1-1,0 0 0,0 0 0,-1 0 1,1 0-1,0 1 0,-4 2 1,-10 6 42,1 2 0,1-1 0,0 2 0,0 0 0,2 1 0,-20 24 0,10-12 66,13-15-45,0 1-1,1 0 1,0 1-1,1-1 1,1 2-1,0-1 1,-6 15-1,11-21-30,0 0-1,0 0 0,0 1 1,1-1-1,0 0 1,1 0-1,-1 1 0,2-1 1,-1 0-1,1 1 1,0-1-1,0 0 0,1 0 1,0 0-1,0 0 1,5 9-1,-2-5 25,2-1 0,-1 0 0,1-1 1,1 0-1,-1 0 0,14 11 0,-1-1 88,39 24 0,-45-33-124,0-2 0,1 0 0,0-1 0,0 0 0,1-1 0,-1-1 0,1 0 0,27 4 0,-36-8-77,1-1 0,0 1 0,0-1 0,0-1 0,0 1 0,0-1 0,-1-1 0,1 0 0,0 0 0,-1 0 0,1-1 0,-1 0 0,0 0 0,0-1 0,0 0 0,0 0 0,-1-1 0,0 0 0,0 0 0,8-9 0,-3 1-487,0-2 0,12-21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9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55 8258,'-1'-1'384,"0"0"0,0 0 0,0 0 0,0 0 0,0 0 0,0 0 0,0 0 0,1 0 0,-1-1 0,0 1 0,1 0 0,-1-1 0,0-1 0,1 2-377,0 0 1,1 0 0,-1 0 0,1 0-1,-1 0 1,1 0 0,-1 0 0,1 0-1,-1 0 1,1 0 0,0 0 0,-1 0-1,1 1 1,0-1 0,0 0 0,0 1-1,-1-1 1,1 0 0,0 1 0,0-1 0,2 0-1,4-2 0,-1 0 0,1 1 0,0-1 0,0 1 0,0 1 0,0-1 0,0 1 0,1 1 0,-1-1 0,0 1 0,0 0 0,1 1 0,-1 0 0,0 0 0,11 3 0,-15-3-4,0 0-1,-1 0 1,1 0-1,0 0 0,-1 1 1,0-1-1,1 0 1,-1 1-1,0 0 1,1 0-1,-1-1 0,0 1 1,-1 1-1,1-1 1,0 0-1,2 5 0,0-1 4,-1 1 0,0 0-1,-1 0 1,3 10-1,-4-9-2,5 15 14,-2 2-1,-1-1 0,0 0 0,-2 1 1,-2 28-1,-22 123 64,2-69-573,-5-2 1,-4 0-1,-62 139 1,25-96-2662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26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38 190 4521,'-9'0'2125,"8"1"-1998,0-1 0,0 0 0,0 0 0,0 0 0,0 0 0,1 0 0,-1 0 0,0 0 0,0-1 0,0 1 0,0 0 0,0 0 0,1-1 0,-1 1 0,0 0 0,0-1-1,0 1 1,1-1 0,-1 1 0,0-1 0,1 1 0,-1-1 0,0 0 0,1 1 0,-9-8 3625,23 17-3098,33 10-414,-37-15-211,5 1 15,0 0-1,0-1 0,0-1 0,0 0 0,0-1 0,1 0 1,-1-1-1,1-1 0,15-2 0,842-65 799,-830 67-836,606-21 66,-455 5-2,253-52 0,-345 47-54,1 5-1,1 4 1,109 2-1,-157 11-33,-1 3 0,0 1-1,-1 3 1,1 3 0,-2 2 0,0 2 0,70 30-1,-98-33-134,-1 1 1,0 1-1,-1 1 0,0 0 0,-2 2 0,0 1 0,-1 1 0,33 39 0,-46-50-2347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26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50 6233,'-32'-2'876,"21"1"-420,-1 1-1,0-2 0,-12-3 0,23 5-325,0 0 0,-1-1 0,1 1 0,0 0 0,0-1 0,0 0 0,0 1 0,0-1 0,0 0 1,0 1-1,0-1 0,0 0 0,0 0 0,0 0 0,1 0 0,-1 0 0,0 0 0,0 0 0,1 0 0,-1 0 0,1 0 0,-1 0 0,1 0 0,-1 0 1,1-1-1,0 1 0,0 0 0,0 0 0,-1-1 0,1 1 0,0 0 0,0 0 0,1 0 0,-1-1 0,0-1 0,4 2-90,0 0 0,0 0-1,0 0 1,0 1 0,0-1-1,0 1 1,0 0 0,-1 0-1,1 1 1,0-1-1,7 2 1,-3-1-12,12 1-5,94 15 81,-69-7-70,-1 1-1,76 32 0,-95-32-10,0 2 0,0 1 0,-2 1 0,1 0 0,37 36-1,-19-14 34,-15-14-14,26 31 0,-27-27-31,-14-15 10,-2-1 0,0 1-1,14 21 1,-24-33-18,0 1 0,1-1-1,-1 0 1,0 0 0,0 0 0,0 0 0,0 1 0,0-1-1,0 0 1,1 0 0,-1 0 0,0 0 0,0 1 0,0-1 0,0 0-1,0 0 1,0 0 0,0 1 0,0-1 0,0 0 0,0 0 0,0 1-1,0-1 1,0 0 0,0 0 0,0 0 0,0 1 0,0-1 0,0 0-1,0 0 1,0 0 0,-1 1 0,1-1 0,0 0 0,0 0-1,0 0 1,0 0 0,0 1 0,0-1 0,-1 0 0,1 0 0,0 0-1,0 0 1,0 0 0,0 0 0,-1 1 0,1-1 0,0 0 0,-14 0 629,12 0-603,1 0-1,-1 0 1,1 0-1,-1 0 1,0 0-1,1 0 1,-1 0-1,1 0 1,-1 1-1,1-1 1,0 0-1,-3 2 1,-9 9-22,0 1-1,1 1 1,0 0 0,-10 16 0,8-10 5,-3 0 49,0-1-1,-1 0 0,-1-1 1,-35 24-1,31-24-3,-38 34 0,-14 33 14,-13 12-10,76-84-70,-1-1 0,0 0 0,-1-1 0,0-1 0,-20 11 0,16-13-367,22-2-282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4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73 5209,'-14'-20'2249,"9"14"-1958,1 0-1,0 0 1,0-1 0,-4-9-1,0 4 716,5 16-96,4 11-695,24 115-206,5 38 10,-10 66 110,8 57-779,-14-227-841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5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473 35 5313,'38'9'3379,"-3"-1"-3608,-40-8 320,0 0-1,1 0 1,-1 0 0,0 0-1,1 1 1,-1 0-1,0 0 1,1 1-1,-1-1 1,1 1 0,0 0-1,0 0 1,0 0-1,-6 4 1,-2 3-159,1 0 1,-20 22-1,8-10 167,-286 271 1227,297-279-1208,0 1-1,0 1 1,-15 26 0,24-36-113,-1 1 0,2 0 1,-1-1-1,1 1 0,0 0 0,0 0 0,0 1 0,1-1 0,0 0 0,0 0 0,1 1 0,-1-1 1,1 1-1,2 7 0,-2-12-14,1 0 0,-1 0 0,1-1 0,0 1 0,0-1 0,0 1 0,0 0 0,0-1 0,0 0 0,0 1 0,0-1 0,1 0 0,-1 1 0,0-1 0,1 0 0,-1 0 0,1 0 0,-1 0 0,1 0 0,0-1 0,-1 1 0,1 0 0,0-1 0,0 1 0,-1-1 0,4 1 0,3-1-29,0 1-1,-1-1 1,1 0-1,14-3 1,1-1-64,0-2 0,0 0 0,-1-2 1,0 0-1,40-22 0,-24 8-227,-1-2 0,42-35 0,-48 34-180,-2-2 0,-1-1 0,48-62 0,-62 71 242,-1-1 0,-1-1 1,-1 0-1,-1 0 0,-1-1 0,0-1 0,9-42 0,-13 8-21,-4 55 301,-1 1 0,0-1 0,0 1 0,0-1 0,0 1 0,0-1 0,0 1 0,0-1 0,-1 1 0,1-1 0,-1 1 0,1-1 0,-1 1 0,1 0 0,-1-1 0,0 1 0,1 0 0,-1-1 0,0 1 0,0 0 0,0 0 0,0 0 0,0 0 0,0 0 0,-1 0 0,1 0 0,0 0 0,0 0 0,-1 1 0,-1-2 0,3 2 12,-1 0 0,0 0 1,1 0-1,-1 0 1,1 0-1,-1 0 1,0 1-1,1-1 1,-1 0-1,1 0 0,-1 0 1,0 1-1,1-1 1,-1 0-1,1 1 1,-1-1-1,1 0 1,-1 1-1,1-1 1,0 0-1,-1 1 0,1-1 1,-1 2-1,-8 10 385,0 1 0,1 1 0,1-1 0,-8 20 0,-21 63 960,27-69-1032,1 1 0,1-1 1,-3 34-1,9-50-266,0 0 0,1 0 0,0 0 0,1 1 0,0-1 0,0 0 0,1 0-1,1-1 1,0 1 0,1 0 0,5 12 0,6 4 37,4 9 3,-2 0-1,22 63 1,-18-32-63,-10-32-13,15 70-1,-22-76-292,-1 0-1,-1 0 1,-1 1-1,-2-1 1,-1 0-1,-1 0 0,-7 31 1,-4-6-2178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6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414 567 9378,'3'1'3059,"10"3"-3135,-9-17 0,26-78 87,22-79-18,-51 165 7,4-12-35,-1 1 1,-1-1 0,0 0 0,0-20 0,-3 32 26,0 1 0,0-1-1,-1 1 1,0-1 0,0 1 0,0-1-1,0 1 1,0 0 0,-1 0-1,0-1 1,0 1 0,0 0-1,-1 1 1,1-1 0,-1 0-1,0 1 1,0-1 0,0 1 0,0 0-1,-7-5 1,-4-1 18,-1 1-1,0 1 1,0 0 0,0 1 0,0 0-1,-32-6 1,-105-10 149,70 12-91,57 5-48,17 3-16,1 0 0,0 1 0,-1 0 0,1 0 0,0 0 1,-1 1-1,1 1 0,-10 0 0,15 0-2,1 0 0,0 0 1,-1 0-1,1 0 0,0 0 0,0 0 0,0 0 0,0 1 1,0-1-1,0 0 0,0 1 0,0-1 0,0 1 1,1-1-1,-1 1 0,1-1 0,-1 1 0,1-1 1,-1 1-1,1 0 0,0-1 0,0 1 0,0 0 1,0-1-1,0 1 0,0 0 0,0-1 0,1 1 1,-1-1-1,0 1 0,2 1 0,-2 0 1,2 13-5,1 0 0,1-1 1,0 1-1,1-1 0,1 0 0,0-1 0,1 1 0,0-1 0,1-1 0,13 16 0,8 7-176,2-1 1,40 34-1,-43-43-21,-16-15 134,-1 1 0,0 0 1,-1 0-1,14 23 0,-19-27 69,-2 0 0,1 0 0,-1 1 0,0-1-1,-1 0 1,0 1 0,0 0 0,-1-1 0,0 1 0,0 11-1,-2 12 69,-2 0 0,-1 0 0,-12 44 0,-35 91 185,50-163-252,-9 26 35,-19 40-1,25-62-34,-1 0 0,0 0 0,-1 0 0,1 0 0,-1-1-1,-1 0 1,1 0 0,-1-1 0,-8 6 0,13-10-3,0-1-1,1 0 1,-1 1 0,0-1 0,0 0-1,0 0 1,0 0 0,0-1-1,0 1 1,0 0 0,0-1 0,0 1-1,0-1 1,-1 0 0,1 0 0,0 0-1,0 0 1,0 0 0,-1 0-1,1 0 1,0-1 0,0 1 0,0-1-1,0 0 1,0 1 0,0-1 0,0 0-1,0 0 1,0-1 0,0 1 0,-3-3-1,1 0 1,0-1 0,0-1 0,0 1 0,0 0 0,1-1 0,-1 0-1,2 0 1,-1 0 0,1 0 0,-3-9 0,-2-14-6,2 0 1,1 0-1,1-1 1,1 1-1,2-1 1,3-29-1,4-7-86,25-103 1,33-51-1361,-27 139-526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7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453 640 5953,'8'11'2708,"-8"-11"-2689,0 0 1,1 0-1,-1 0 0,0 1 0,0-1 0,0 0 0,0 0 1,0 0-1,1 0 0,-1 0 0,0 0 0,0 0 0,0 0 1,1 1-1,-1-1 0,0 0 0,0 0 0,0 0 1,1 0-1,-1 0 0,0 0 0,0 0 0,0 0 0,1 0 1,-1 0-1,0 0 0,0 0 0,0 0 0,1-1 0,-1 1 1,0 0-1,0 0 0,0 0 0,1 0 0,-1 0 1,0 0-1,0 0 0,0-1 0,0 1 0,1 0 0,-1 0 1,0 0-1,0 0 0,0 0 0,0-1 0,0 1 0,0 0 1,0 0-1,0 0 0,1-1 0,-1 1 0,0 0 1,0 0-1,0 0 0,0-1 0,0 1 0,0 0 0,0 0 1,0 0-1,0-1 0,0 1 0,5-48 1099,3 9-864,23-179 341,-25 173-621,-1 13-128,-1 1 0,-1-1-1,-2-1 1,-5-50 0,4 79 138,-1 0 0,0 0 0,0 0 1,-1 0-1,1 0 0,-1 1 0,0-1 1,1 0-1,-2 1 0,1 0 0,0-1 1,-1 1-1,1 0 0,-1 0 0,0 0 1,-4-2-1,2 2 8,0 0 1,0 0 0,-1 0-1,1 1 1,-1 0-1,1 0 1,-1 1-1,0-1 1,-11 0-1,-6 1 36,0 1-1,0 2 0,0 0 0,-34 8 0,47-8-17,-21 4 70,-1 1 1,-59 22-1,84-26-66,0 0 0,0 1 1,0-1-1,0 1 0,0 1 0,1-1 1,0 1-1,0 0 0,0 1 0,1-1 0,-1 1 1,1 0-1,1 0 0,-1 1 0,1 0 1,0-1-1,1 1 0,-4 9 0,6-12-13,0 0 1,0 0-1,0 0 0,1 0 0,-1 0 0,1 0 0,0 0 0,0 1 0,1-1 0,-1 0 0,1 0 0,0 0 0,0 0 0,0 0 0,1 0 1,2 5-1,-1-3-4,1 0 1,0-1-1,1 1 1,-1-1-1,1 0 1,0 0-1,0 0 1,12 7-1,6 3-13,2-2-1,0 0 0,48 16 0,-50-21 14,16 7-4,54 28-1,-83-37 12,1 0-1,-2 1 0,1-1 0,-1 2 1,0 0-1,0 0 0,-1 0 0,0 1 1,-1 0-1,7 11 0,-4-1 5,0 1 0,-2 0 1,0 1-1,-1 0 0,-1 0 0,-2 1 0,0-1 0,0 1 0,-2 0 1,-1 0-1,-1 0 0,-1 0 0,0 0 0,-2 0 0,-1 0 0,0-1 0,-2 0 1,-16 42-1,20-59-4,0 0 0,0 0 0,-1 0 1,0 0-1,0 0 0,0 0 0,0 0 0,0-1 0,-1 0 1,1 0-1,-1 0 0,0 0 0,0 0 0,-7 3 1,7-5 0,1 0 1,-1 0 0,0 0 0,0 0 0,1-1 0,-1 1-1,0-1 1,0 0 0,0 0 0,1 0 0,-1-1 0,0 0-1,0 1 1,1-1 0,-1 0 0,0-1 0,1 1 0,-1-1-1,1 1 1,-5-5 0,-2 0 8,1 0 0,0-1 0,1 0 0,0-1 0,0 0 1,1 0-1,0-1 0,-12-18 0,10 11-4,1-1 0,0 0 1,1 0-1,1 0 1,-4-18-1,3 0-15,2 1 0,1-1 1,2 0-1,1 0 0,5-50 0,-2 70-53,0-1 1,0 1-1,1 0 0,1 0 0,1 1 0,0-1 0,1 1 1,1 0-1,0 0 0,0 1 0,2 0 0,-1 1 1,20-21-1,-19 23-225,1 1 0,20-14 0,13-12-1003,-12-4-838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7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16 138 5289,'22'6'821,"28"5"275,-40-12 161,-20-10 1248,9 10-2486,0 0 1,0 0 0,0 1 0,-1-1-1,1 0 1,0 0 0,-1 0 0,1 1-1,0-1 1,-1 1 0,1-1 0,-1 1-1,1 0 1,-1 0 0,1-1 0,-1 1-1,1 0 1,-1 0 0,1 0 0,-1 1-1,1-1 1,-1 0 0,1 0-1,-1 1 1,1-1 0,-1 1 0,1 0-1,0-1 1,-1 1 0,1 0 0,0 0-1,-1 0 1,1 0 0,0 0 0,0 0-1,0 0 1,0 0 0,0 0 0,0 0-1,0 1 1,1-1 0,-1 0 0,0 1-1,1-1 1,-1 0 0,0 3 0,-3 6-13,0 1 1,0 0 0,1 0 0,-3 21 0,4-10 16,1 0 1,0 0 0,2 0 0,1 0 0,0 0-1,11 38 1,1-9 102,36 82-1,-45-121-103,4 12 49,2 0 0,25 39 0,-33-57-62,1-1-1,0 0 1,0-1 0,0 1 0,0-1 0,1 1 0,-1-1 0,1-1 0,0 1 0,0-1 0,1 0 0,-1 0 0,1 0 0,-1-1 0,1 1 0,0-2 0,10 3 0,-12-4-9,0 0 0,1 0 0,-1 0 1,0-1-1,0 0 0,0 0 0,1 0 0,-1 0 1,0-1-1,0 1 0,0-1 0,-1 0 0,1 0 1,0-1-1,-1 1 0,0-1 0,1 0 0,-1 0 1,0 0-1,3-4 0,4-5-2,0-1 0,-1 0 1,-1-1-1,8-15 0,-3 2-55,-1-1-1,-1 0 1,-2 0 0,-1-1 0,-1 0-1,-2 0 1,0-1 0,-2 1-1,-2-1 1,-3-59 0,-1 72-4,1 1 1,-2-1-1,0 1 0,-1 0 1,-1 1-1,0-1 1,-1 1-1,0 0 1,-12-16-1,11 20 19,-1 1-1,1 0 1,-2 0 0,0 1-1,0 0 1,0 1 0,-1 0-1,0 0 1,-1 1 0,0 1-1,0 0 1,-19-6 0,20 8 34,0 0 1,0 1 0,0 1 0,-1 0-1,1 1 1,-1 0 0,1 0-1,-1 2 1,0-1 0,1 1 0,-15 4-1,21-4 7,1 0-1,-1 1 0,1-1 1,-1 1-1,1 0 1,0 1-1,0-1 0,0 1 1,0 0-1,1 0 1,-1 0-1,1 0 0,0 0 1,0 1-1,0 0 1,0-1-1,0 1 1,1 0-1,0 1 0,0-1 1,0 0-1,0 0 1,0 1-1,1-1 0,0 1 1,0 0-1,0-1 1,1 1-1,0 8 0,3 28-411,12-1-432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352 120 6481,'0'-1'305,"-1"0"0,1 0 0,-1 0 0,1 0 0,-1 0 0,1 0 0,-1 1 0,1-1 0,-1 0 0,0 0 0,1 1 0,-1-1 0,0 0-1,0 1 1,1-1 0,-1 0 0,0 1 0,0-1 0,-2 0 0,-20-6 597,7 6-870,0 1 0,-28 3 1,30-1-21,7-1-11,-1 1 1,1-1-1,0 2 0,0-1 0,0 1 1,1 0-1,-1 0 0,0 0 1,1 1-1,0 0 0,0 1 1,0-1-1,1 1 0,-1 0 0,-5 8 1,-4 6 3,1 1 1,0 0 0,-10 24-1,14-26 16,3-7-10,2 1-1,-1 0 1,2 0-1,0 1 1,-4 16 0,7-24-9,0-1 1,0 1-1,1-1 1,0 1 0,0 0-1,0-1 1,0 1 0,0 0-1,1-1 1,0 1-1,0-1 1,0 1 0,1-1-1,0 0 1,-1 1-1,1-1 1,1 0 0,2 4-1,-4-7-3,0 0-1,-1 0 0,1 0 1,0 0-1,0 0 0,0-1 0,0 1 1,1 0-1,-1-1 0,0 1 1,0-1-1,0 1 0,0-1 1,1 1-1,-1-1 0,0 0 1,0 1-1,1-1 0,-1 0 1,0 0-1,1 0 0,1-1 0,0 1-8,0-1 0,0 0 0,0 0-1,-1 0 1,1 0 0,0-1-1,0 1 1,-1-1 0,4-2 0,5-5-69,-1-1 0,0 0 0,10-14 0,-17 21 47,25-32-1211,39-67 1,-50 72-90,-1-1 1,-2 0-1,-1-1 1,-1 0-1,9-43 1,-21 72 1258,4-21 110,-4 24 12,0-1 0,0 1 0,0 0 0,0 0 0,0 0 0,0-1-1,0 1 1,0 0 0,0 0 0,0-1 0,0 1 0,-1 0 0,1 0 0,0-1-1,0 1 1,0 0 0,0 0 0,0 0 0,0-1 0,0 1 0,-1 0 0,1 0 0,0 0-1,0 0 1,0-1 0,0 1 0,-1 0 0,1 0 0,0 0 0,0 0 0,0 0 0,-1 0-1,1-1 1,0 1 0,0 0 0,-1 0 0,1 0 0,0 0 0,0 0 0,-1 0-1,1 0 1,0 0 0,0 0 0,0 0 0,-1 0 0,1 0 0,0 0 0,0 0 0,-1 1-1,1-1 1,0 0 0,0 0 0,0 0 0,-1 0 0,1 0 0,0 0 0,0 1-1,0-1 1,-1 0 0,1 0 0,0 0 0,0 0 0,0 1 0,0-1 0,0 0 0,-1 0-1,1 1 1,-10 14 3813,4 22-3332,4-23-73,1-5-360,-1 3 37,1 1-1,0 0 0,0 0 1,1 0-1,1 0 1,0 0-1,1 0 1,5 19-1,85 182 1241,-6-19-553,-66-139-754,-3 0-1,-1 2 1,-4-1 0,-1 2-1,4 109 1,-15-160-65,-1 1 1,0-1-1,0 1 0,0-1 0,-1 1 0,0-1 1,-1 0-1,0 0 0,0 0 0,-1-1 0,0 1 1,0-1-1,-7 8 0,7-9-18,-1-1 0,0 0 0,0 0 0,-1-1 0,0 1-1,1-1 1,-1-1 0,-1 1 0,1-1 0,0 0 0,-1 0 0,0-1 0,0 0 0,1 0 0,-1-1 0,-8 1-1,2 0-86,-1-2-1,0 0 0,0-1 0,0 0 0,1-1 0,-1 0 0,0-2 0,1 1 0,0-2 0,0 1 0,0-2 0,1 0 0,0 0 0,-16-12 1,-1-2-517,2-2 1,0 0 0,1-2 0,-34-42 0,53 59 468,6 6 143,0 0 0,0 1 0,0-1-1,0 0 1,0 0 0,0 1 0,0-1 0,1 0-1,-1 0 1,0 0 0,1 0 0,-1 0 0,0 0-1,1 0 1,-1 0 0,1-1 0,0 1-1,-1 0 1,1 0 0,0 0 0,0 0 0,-1-1-1,1 1 1,0 0 0,0 0 0,0 0 0,1-1-1,-1 1 1,0 0 0,0 0 0,1 0 0,-1-1-1,1 1 1,-1 0 0,1 0 0,-1 0 0,2-1-1,57-79-328,-7 4-911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0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0 5825,'-26'6'3169,"16"-4"-2584,0 0 1,0 1-1,0 0 0,-10 5 1,17-6-516,-1 0 0,1 1 1,0-1-1,-1 1 1,1-1-1,0 1 0,1 0 1,-1 0-1,0 0 0,1 0 1,0 1-1,0-1 0,0 1 1,-2 4-1,-4 13 4,1 0-1,0 1 1,2-1-1,-3 34 0,-4 95-107,9-97 52,0 18-10,3-1 1,13 98 0,-7-120-132,3-1 1,2 0 0,2-1 0,23 56-1,-31-90-60,1 0-1,0-1 1,1 1-1,0-1 0,10 11 1,-4-9-368,0 0-1,18 13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1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97 5969,'116'-78'2013,"-115"78"-1983,-1-1 0,1 1 0,0 0 0,-1-1 1,1 1-1,-1 0 0,1-1 0,-1 1 0,1-1 1,-1 1-1,1-1 0,-1 1 0,1-1 0,-1 1 1,0-1-1,1 0 0,-1 1 0,0-1 0,1 0 1,-1 1-1,0-1 0,0 0 0,0 1 0,0-1 1,1 0-1,-1 0 0,-16-3 583,-29 11 53,43-7-625,-25 5 63,0 0 0,0 2 0,1 0 1,0 2-1,1 1 0,-37 20 0,40-17-78,1 1-1,0 0 0,1 2 0,1 0 1,-33 37-1,44-43-14,1 0-1,0 0 1,0 1 0,1-1-1,1 2 1,0-1 0,0 0 0,1 1-1,1 0 1,0 0 0,0 0-1,1 0 1,1 1 0,0 13-1,1-16 3,1 1 0,0-1 0,1 0 1,0 1-1,0-1 0,1 0 0,1 0 0,0-1 0,0 1 0,1-1 0,6 10 0,-9-15-18,0-1 0,1 1 1,0 0-1,0-1 0,0 0 1,0 0-1,0 0 0,1 0 1,0-1-1,-1 1 1,1-1-1,0 0 0,0 0 1,0 0-1,0 0 0,0-1 1,1 0-1,-1 0 0,0 0 1,1 0-1,-1-1 0,1 1 1,-1-1-1,1 0 0,-1-1 1,1 1-1,-1-1 0,6-1 1,-1-1-17,-1-1 0,-1 1 0,1-1 0,0-1 0,-1 1 1,0-1-1,0-1 0,0 1 0,11-13 0,4-7-78,21-32 0,-38 51 80,33-49-351,-2-2 0,31-69-1,-55 98 108,-2-2 0,0 1-1,6-37 1,-15 53 331,-3 12 247,-8 19 229,6-5-364,0 1 0,1 0 0,1 1 0,1-1 0,0 0 0,1 1 0,2 19 0,-3 42 240,1-71-402,0 0 0,0 0 0,0 0 0,1 1 0,0-1 0,0-1 0,0 1 0,0 0 0,1 0 0,0 0 0,0-1 0,0 1 0,5 6 0,2 2-7,1-1 0,0 0-1,13 11 1,21 24-39,-38-39 18,12 15-260,20 33 0,-12-9-486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2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112 766 5457,'59'-50'1739,"-59"50"-1720,0 0-1,1 0 0,-1 0 1,0 0-1,0 0 1,1 0-1,-1 0 1,0-1-1,0 1 1,1 0-1,-1 0 0,0 0 1,0 0-1,1 0 1,-1 0-1,0 0 1,1 0-1,-1 0 0,0 0 1,0 1-1,1-1 1,-1 0-1,0 0 1,0 0-1,1 0 0,-1 0 1,0 0-1,0 1 1,0-1-1,1 0 1,-1 0-1,0 0 0,0 0 1,0 1-1,0-1 1,1 0-1,6 15 258,0 17-36,-7-31-226,5 19 151,-2 2 2847,-4-23-2951,1 0 0,-1 0 0,0 1 0,-1-1 0,1 0 0,0 1-1,0-1 1,0 1 0,0-1 0,0 1 0,-1-1 0,1 1 0,0 0 0,0 0 0,-1 0 0,1-1-1,0 1 1,0 0 0,-1 1 0,1-1 0,0 0 0,0 0 0,-1 0 0,1 1 0,0-1 0,0 1-1,0-1 1,-1 1 0,1-1 0,0 1 0,0 0 0,0 0 0,0-1 0,0 1 0,0 0 0,0 0 0,1 0-1,-1 0 1,0 0 0,0 0 0,0 1 0,-4 8-53,0 0-1,-1 0 1,0-1 0,-1 0-1,0-1 1,-12 13-1,11-13-1,1-1 1,0 1-1,1 1 0,0 0 0,0-1 0,0 2 0,2-1 0,-8 18 0,5-9 7,0 1-1,1-1 1,0 1-1,2 0 1,1 0-1,-3 37 1,6-46-11,1-1 1,-1 0-1,2 0 1,-1 0-1,1 0 0,1-1 1,-1 1-1,1 0 1,1-1-1,0 0 1,0 0-1,1 0 1,-1 0-1,2-1 1,-1 1-1,1-1 1,7 6-1,-7-8-1,-1 0 0,1 0 0,0-1 1,0 0-1,0 0 0,1-1 0,-1 1 0,1-1 0,0-1 0,14 4 0,-17-5-10,0 0 0,0-1 0,0 0 0,0 0 0,0 0 0,1 0 0,-1-1 0,0 1-1,0-1 1,0 0 0,0 0 0,0-1 0,-1 1 0,1-1 0,0 0 0,0 0 0,-1 0-1,0 0 1,1-1 0,-1 1 0,4-5 0,2-3-71,0-1 0,0 0-1,-1-1 1,0 0 0,-1 0-1,-1-1 1,0 0 0,4-14 0,4-15-417,9-55 0,-13 43 61,-1-1 0,-3 1 1,-2-1-1,-3-1 0,-2 1 1,-3 0-1,-2 1 0,-2-1 1,-3 1-1,-2 1 1,-30-79-1,-29-31 355,58 136 121,-1 0-1,-1 2 1,-32-40-1,46 63 17,0-1 0,-1 1 0,1 0 0,0-1 0,-1 1 0,1 0 0,-1 0 0,1 1 0,-1-1 0,0 1-1,0-1 1,0 1 0,0 0 0,0 0 0,-4-1 0,6 2-27,0 0 1,1 0-1,-1 0 0,1 0 1,-1 0-1,1 0 0,-1 0 1,1 0-1,-1 0 0,1 0 0,-1 0 1,0 1-1,1-1 0,-1 0 1,1 0-1,-1 1 0,1-1 1,0 0-1,-1 1 0,1-1 1,-1 0-1,1 1 0,0-1 0,-1 1 1,1-1-1,0 0 0,-1 1 1,1-1-1,-1 1 0,-4 22 460,7 28 70,-2-49-515,6 41 474,2-1 0,18 62 0,39 81 329,-4-12-458,-14-10-203,-24-75-494,4-1-1,46 100 1,-39-127-1663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2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60 600 8090,'82'169'2960,"-65"-135"-1481,-16-35-1479,0 0 1,0 0-1,0-1 0,-1 1 0,1 0 0,0 0 0,-1 0 0,1-1 0,-1 1 1,0 0-1,1-1 0,-1 1 0,0 0 0,0-1 0,0 1 0,0 0 1,0-1-1,0 0 0,1-7-37,43-200 127,4-26-937,-40 185 50,-3 0 0,-2-86 0,-3 129 718,-1 0-1,0 0 1,0 1-1,0-1 1,-1 0-1,0 0 1,-4-10-1,5 15 83,0 1 0,0-1 0,0 1 0,0-1 0,0 1 0,0 0 0,-1-1 0,1 1 0,0 0 0,-1 0 0,1 0 0,-1 0 0,1 0 0,-1 0 0,1 0 0,-1 1 0,0-1 0,0 0 0,1 1 0,-1-1 0,0 1 0,0 0 0,1 0 0,-1 0 0,0 0 0,0 0 0,0 0 0,1 0 0,-1 0 0,0 1 0,0-1 0,1 1 0,-3 0 0,-8 4 136,-1 0 0,2 1 1,-1 0-1,1 1 0,0 0 1,0 1-1,1 0 0,0 1 1,0 0-1,1 0 0,1 1 1,-1 1-1,1-1 1,1 1-1,0 0 0,-8 19 1,9-18-19,1 0 0,0 0 1,1 1-1,0-1 1,1 1-1,1 0 0,0 0 1,0 0-1,1 0 1,1 1-1,0-1 0,1 0 1,1 0-1,0 0 1,0 0-1,9 23 1,-3-17-53,1-1 0,2 0 0,-1-1 0,2 0 0,0-1 0,1 0 0,1-1 0,0 0 0,29 22 0,-18-19-41,0-1-1,0-1 1,2-2 0,0 0 0,56 19 0,-71-29-81,0 0 1,1-2-1,-1 1 0,0-1 0,1-1 1,18 0-1,-25-1-29,0-1 1,1 0-1,-1 0 1,0-1 0,0 1-1,0-1 1,0-1-1,0 1 1,0-1-1,-1 0 1,1 0-1,-1-1 1,10-8-1,-2-1-324,0-1-1,11-16 1,-24 30 402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3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7434,'12'48'2472,"-8"-31"-2422,0 0 0,2 0 0,11 26 0,29 41 475,4-1 0,3-3 0,84 97 1,-109-142-402,-2 2 0,-1 0 0,-1 2 0,-3 1 1,-1 0-1,24 73 0,78 389-244,-87-335-424,-30-139 318,-12-63 183,-10-96-38,7-1 1,8-207-1,2 327 54,11-135-349,-10 134 345,2 0 1,-1 1 0,2-1 0,0 1-1,0-1 1,1 1 0,1 1-1,12-21 1,-18 31 36,1-1 1,0 1-1,0 0 0,0-1 0,0 1 1,0 0-1,0 0 0,0 0 0,0 0 1,0 0-1,0 0 0,0 0 0,1 0 1,-1 0-1,1 1 0,-1-1 0,0 0 1,1 1-1,-1-1 0,1 1 0,-1 0 1,1-1-1,-1 1 0,3 0 0,-2 1 18,1 0-1,-1 1 0,0-1 0,1 1 1,-1-1-1,0 1 0,0 0 0,0 0 0,0 0 1,0 0-1,-1 0 0,1 0 0,2 5 1,10 16 65,0 0 0,-2 2 0,-1 0 0,15 49 0,-14-40-42,66 232 245,-10-28-1349,-42-164-743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3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5393,'0'3'2961,"6"11"-145,11 17-2159,17 34-249,14 13 8,13 55 176,18 19 64,28 28-144,6 6-104,-6 0-240,-9 11-120,-44 22-72,-20 15-104,-43 11-504,-27-3-312,-49-6-512,-19 4-409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1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150 198 5801,'-149'-133'2497,"154"97"-1305,7 19-480,-4 6-48,17 11-192,-13 11-87,13 28 7,-2 18 40,-4 30-104,21 11-64,-9 15-152,5 5 0,12 6-88,-6-8 24,-2-15-168,5-19-408,-25-40-2409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2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6 451 6329,'-2'-4'473,"1"1"0,0-1 0,1 1 0,-1-1 0,1 0 0,-1 1 0,2-8 0,-2-9 47,1 10-439,2-118 454,0 109-441,0 0 0,1 0 0,1 0 0,0 1 0,11-26 0,-10 31-53,2 0 0,-1 1 0,1-1-1,1 1 1,16-18 0,-22 27-51,-1 1 0,1 0 1,0 0-1,0 1 0,0-1 0,0 0 1,0 1-1,1-1 0,-1 1 0,0 0 1,1-1-1,-1 1 0,1 0 1,0 1-1,-1-1 0,1 0 0,-1 1 1,1-1-1,0 1 0,0 0 0,-1 0 1,1 0-1,0 0 0,-1 1 0,1-1 1,0 1-1,-1-1 0,1 1 0,-1 0 1,1 0-1,-1 0 0,1 1 1,-1-1-1,0 0 0,1 1 0,-1 0 1,3 3-1,4 4-60,0 0 1,-1 1 0,0 0-1,10 20 1,-2-6 9,-8-11 73,-1 0 0,0 1 0,-1 0 0,0 0 0,-1 1 0,-1-1 0,4 22 0,7 111 555,-14-137-521,3 129 579,4 52 169,-5-157-675,2 0 0,1-1-1,15 47 1,-18-70-208,0-1-1,1 0 0,0 0 1,0 0-1,1 0 1,0 0-1,1-1 0,-1 0 1,2 0-1,-1-1 1,1 0-1,0 0 0,1 0 1,0-1-1,10 7 1,21 7-2009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2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9 535 9154,'-3'3'3305,"-3"-6"-2577,6-25-552,20-26-16,17-8 16,13-16-48,15-4 48,23 3-24,4 6-88,24 28-432,5 17-568,-25 22-2113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29 135 5193,'-4'-18'761,"1"1"0,1-1 1,-1-29-1,2 34-524,1 13-202,1-1 1,-1 0-1,0 0 1,0 0-1,0 1 0,0-1 1,0 0-1,0 0 0,0 0 1,0 1-1,0-1 0,-1 0 1,1 0-1,0 0 0,0 1 1,-1-1-1,1 0 0,-1 0 1,1 1-1,0-1 0,-1 0 1,1 1-1,-1-1 0,0 0 1,1 1-1,-1-1 0,1 1 1,-2-1-1,1 1 7,1 0 0,-1 1 0,1-1 0,-1 1 0,1-1 0,-1 1 0,1-1 0,0 1 0,-1-1 0,1 1 0,0-1 0,-1 1-1,1 0 1,0-1 0,0 1 0,0-1 0,-1 1 0,1 0 0,0-1 0,0 1 0,0 0 0,0-1 0,0 1 0,0 0 0,0 54 594,4 90 427,45 413 453,-35-407-1504,-10-111-111,-2-6-390,2 0-1,2-1 0,10 39 1,-2-36-1732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9 4881,'-19'-5'2276,"7"1"846,12 5-3051,-1-1 1,1 1 0,-1 0-1,1-1 1,0 1 0,0-1-1,-1 1 1,1 0 0,0-1-1,0 1 1,0 0 0,0-1-1,0 1 1,0 0 0,0 0-1,0-1 1,0 1 0,0 0-1,0-1 1,0 1 0,0 0-1,1-1 1,-1 2 0,13 64 431,-5-25-193,4 57-1,-4-29-110,4 0-1,2-1 0,3-1 0,4-1 0,2 0 0,3-2 0,54 98 0,-76-155-192,17 25-19,-21-32 12,0 0 0,1 1 0,-1-1-1,0 0 1,1 0 0,-1 1 0,0-1 0,1 0 0,-1 0 0,0 0 0,1 1 0,-1-1 0,0 0 0,1 0 0,-1 0 0,1 0 0,-1 0 0,0 0 0,1 0 0,-1 0 0,1 0 0,-1 0 0,0 0 0,1 0 0,-1 0 0,0 0 0,1 0 0,0-1-1,0 0-1,0 0 0,0 0 1,-1 0-1,1 1 1,0-1-1,-1 0 0,1 0 1,-1 0-1,1 0 1,-1 0-1,0 0 0,1-1 1,-1-1-1,2-5-1,-1 0 0,-1 0 0,0 0 0,0 0 0,0-1 0,-1 1 0,0 0-1,-1 0 1,0 0 0,0 1 0,0-1 0,-1 0 0,0 1 0,-6-10 0,3 5-2,1 0 1,1 0-1,0-1 0,-4-20 1,7 13-67,0 1 0,1-1 1,1 1-1,1 0 0,1-1 1,1 1-1,0 0 0,10-23 1,-7 21 19,2 0 0,1 0 0,0 1-1,2 0 1,0 1 0,25-30 0,-35 46 50,-1 1-1,1 0 1,0 0-1,0 0 1,1 0-1,-1 0 1,0 1-1,1-1 1,-1 0-1,1 1 1,-1 0-1,1 0 1,0 0-1,-1 0 1,1 0-1,4-1 1,-5 3 2,0-1 0,0 1 1,0-1-1,0 1 0,0 0 0,0-1 1,0 1-1,-1 0 0,1 0 0,0 1 1,-1-1-1,1 0 0,-1 0 0,1 1 1,-1-1-1,1 1 0,-1-1 0,0 1 1,0 0-1,0 0 0,0-1 0,0 1 1,0 0-1,1 4 0,5 12 26,0 1-1,-1 0 1,-1 0-1,0 1 1,-2-1-1,2 35 1,-9 123 218,0-127-702,3 0 1,5 65 0,5-63-2528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7122,'14'-59'2372,"-14"58"-2312,0 1-1,1-1 1,-1 0-1,0 1 1,1-1-1,-1 0 1,0 1-1,0-1 1,0 0-1,0 1 1,1-1-1,-1 0 1,0 1 0,0-1-1,-1 0 1,1 0-1,0 1 1,0-1-1,0 0 1,0 1-1,0-1 1,-1 0-1,1 1 1,0-1-1,-1 0 1,1 1-1,-1-2 1,1-5 297,1 5-263,0-1 0,0 1 0,1-1 0,-1 1 0,1 0 0,0 0 0,-1 0 0,1 0 0,0 0 0,0 0 0,0 0 0,1 1 0,-1-1 0,0 1 0,4-3 0,28-19-80,3-9 2,-21 18-10,0 0 1,0 1-1,2 0 1,31-17-1,-23 16-6,1 1-1,30-10 1,-48 20-2,0 0 0,0 0 0,0 1 0,1 1 0,-1 0 0,0 0 0,0 1 0,1 0 0,-1 0 0,0 1 0,11 2 0,-16-1 4,1-1 0,-1 1 0,0 0 1,0 0-1,0 0 0,0 1 0,0 0 0,0-1 1,0 1-1,-1 0 0,0 1 0,1-1 1,-1 1-1,-1-1 0,1 1 0,0 0 0,-1 0 1,0 0-1,0 1 0,0-1 0,0 0 0,1 9 1,2 9 54,-1 0-1,-1-1 1,0 39 0,-2-37 12,51 544 972,-38-442-910,-12-108-117,15 108 62,-13-109-85,-1-1-1,2 1 0,0-1 0,1 0 1,12 22-1,-17-35-26,1 1 0,-1 0 0,1-1 0,0 0 1,0 1-1,0-1 0,0 0 0,0 0 0,1 0 0,-1 0 0,1 0 1,-1-1-1,1 1 0,0-1 0,-1 0 0,1 0 0,0 0 1,0 0-1,0 0 0,0 0 0,0-1 0,0 0 0,0 1 0,4-1 1,-4-1-135,0 0-1,-1 0 1,1 0 0,0 0 0,0 0 0,-1-1 0,1 1 0,0-1 0,2-2 0,-5 4 168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212 341 9786,'-203'-39'3481,"194"33"-3065,15 3-72,14-5-32,14-3-40,28-17-48,14-9-48,22-17-88,-11-5-96,-2 11-448,-12 1-560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47 100 7522,'-2'1'5585,"-1"12"-5433,1 4-73,0 1 1,2-1-1,0 1 1,1-1-1,4 22 1,-2-19-28,3 14 22,1-1-1,2 0 1,19 47-1,-7-23 32,-17-44-79,37 99 226,-34-97-211,0 1 0,1-1 1,1-1-1,17 23 0,-24-34-36,0 0 0,0-1 0,1 1-1,-1-1 1,1 0 0,0 0 0,-1 0 0,1 0-1,0 0 1,0 0 0,0-1 0,0 0 0,1 1-1,-1-1 1,4 1 0,-4-2-5,-1 0 1,1 0-1,-1 0 0,1-1 1,-1 1-1,1-1 0,-1 1 1,0-1-1,1 0 0,-1 0 1,0 0-1,1 0 0,-1 0 1,0 0-1,0-1 0,3-2 1,2-3-8,0 0 1,-1-1-1,0 0 1,0 0-1,0-1 1,-1 1-1,-1-1 1,1 0-1,2-12 0,10-27-162,-2 0-1,11-64 1,-22 89-19,-1 0 0,-1 0 0,-1 0 1,-1 0-1,-1 0 0,-1 0 0,-7-33 0,5 42 65,0 1 0,-2-1 0,1 1 0,-2 0 0,0 1 0,0 0 0,-1 0 0,-1 0 0,0 1 0,0 1 0,-1-1 0,-14-10 0,17 15 139,1 1-1,-1 0 0,0 1 1,0 0-1,-1 0 0,0 0 0,1 1 1,-1 0-1,0 1 0,0-1 0,-1 1 1,1 1-1,0 0 0,-1 0 1,1 1-1,-1 0 0,1 0 0,0 1 1,-1 0-1,1 0 0,-15 5 0,15-2 60,1-1 0,0 1 0,0 1 0,0-1 0,0 1 0,1 0 0,0 1 0,0-1 0,0 1 0,0 0-1,1 1 1,0-1 0,1 1 0,0 0 0,-5 10 0,4-7-178,0 1 0,1-1 1,1 1-1,0 0 0,0-1 0,1 2 1,0-1-1,1 0 0,0 0 0,2 21 0,9 19-2369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348 162 2881,'-15'-43'2288,"12"32"-1542,-1-1 0,-1 0 0,0 1 0,-7-12 0,10 19-528,-1 0 1,0 1 0,-1-1-1,1 1 1,-1-1 0,1 1-1,-1 0 1,0 0 0,0 1-1,0-1 1,-1 1 0,1 0-1,-1 0 1,-4-2 0,6 3-149,1 1-1,-1-1 1,0 0 0,0 1 0,1 0 0,-1-1 0,0 1 0,0 0 0,1 0 0,-1 1 0,0-1 0,0 1 0,1-1 0,-1 1 0,0 0 0,1 0 0,-1 0-1,1 0 1,-1 1 0,1-1 0,-1 0 0,1 1 0,0 0 0,0 0 0,-3 3 0,-2 3-19,0 1 0,0 0 0,1 1 0,-9 19 1,12-24-15,-8 19 54,0 1-1,2 0 1,-10 41 0,-7 80 228,19-101-216,-15 123 318,0 243-1,47 169-275,-19-505-278,3-1 1,29 113-1,-32-170 6,0-1 0,1 1 0,1-1 1,16 26-1,-5-17-382,25 28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7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353 124 7026,'-10'-5'941,"0"1"0,0-1 1,1-1-1,-12-7 0,-13-9-386,30 20-529,-1 0 0,1 0 0,0 1 1,-1-1-1,0 1 0,1 0 0,-1 0 0,0 0 1,1 1-1,-1 0 0,0 0 0,0 0 1,1 0-1,-1 1 0,-8 2 0,7-1-22,0 0-1,0 1 1,1 0 0,-1 0-1,1 1 1,-1-1 0,1 1-1,0 0 1,0 1 0,-5 6-1,-3 4-21,2 2-1,0-1 0,0 1 1,2 1-1,0 0 1,-9 26-1,11-21-1,1 0-1,0-1 1,2 2 0,1-1-1,1 0 1,0 1 0,5 46-1,-3-67-10,0 0 0,1 1 0,-1-1 0,1 0-1,0 0 1,0 1 0,0-1 0,0 0 0,1 0 0,-1 0-1,1 0 1,0 0 0,0-1 0,0 1 0,4 3-1,-6-5 10,1-1-1,0 1 0,0-1 0,-1 0 1,1 1-1,0-1 0,0 0 0,0 0 0,0 1 1,0-1-1,0 0 0,0 0 0,-1 0 0,1 0 1,0 0-1,0 0 0,0 0 0,0 0 1,0-1-1,0 1 0,1-1 0,0 0-16,1 0-1,-1-1 1,0 1 0,1-1-1,-1 0 1,0 1-1,0-1 1,0 0 0,-1 0-1,3-4 1,13-19-155,-2-1 0,17-38 1,-9 16 112,-17 36 66,59-122-113,-55 109 116,0 0 1,-2 0-1,7-40 1,-17 22 135,-5 25 249,7 18-351,0 0 0,0 0 0,-1 0 0,1-1 0,0 1 0,0 0 0,-1 0 0,1 0 0,0 0 0,0-1 0,-1 1 0,1 0 0,0 0 0,-1 0 0,1 0 0,0 0 0,-1 0 0,1 0 0,0 0 0,-1 0-1,1 0 1,0 0 0,0 0 0,-1 0 0,1 0 0,0 0 0,-1 0 0,1 0 0,0 0 0,-1 1 0,1-1 0,0 0 0,0 0 0,-1 0 0,1 0 0,0 1 0,0-1 0,-1 0 0,1 0 0,0 1 0,0-1 0,-1 1-1,-4 0 417,5-1-437,0 0-1,0 0 1,0 0 0,-1 0-1,1 0 1,0 0 0,0 0-1,0 0 1,0 0 0,-1 0 0,1 0-1,0 0 1,0 1 0,0-1-1,0 0 1,-1 0 0,1 0-1,0 0 1,0 0 0,0 0-1,0 0 1,0 1 0,0-1-1,-1 0 1,1 0 0,0 0 0,0 0-1,0 1 1,0-1 0,0 0-1,0 0 1,0 0 0,0 0-1,0 1 1,0-1 0,0 0-1,0 0 1,0 0 0,0 1-1,0-1 1,0 0 0,0 0 0,0 0-1,0 1 1,0-1 0,0 0-1,0 0 1,0 0 0,0 0-1,1 1 1,-1-1 0,0 0-1,0 0 1,0 0 0,0 0-1,0 0 1,0 0 0,1 1 0,-1-1-1,5 18-3,1 0 0,1-1 0,1 0 0,0 0 0,19 27 0,-18-29 3,38 66-421,48 114 0,-88-178-1078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8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177 110 6265,'85'-74'2159,"-68"53"-960,-17 21-1150,1 0 0,-1-1 0,0 1 0,0 0 0,0-1 0,0 1 0,0 0 0,0-1 0,0 1 0,0-1 0,0 1 0,0 0 0,0-1 0,0 1 0,0-1 0,0 1 0,0 0 0,0-1 0,-1 1 0,1 0 0,0-1 0,0 1 0,0 0 0,-1-1 0,1 1 0,0 0 0,0 0 0,-1-1 0,1 1 0,-2-1 115,1 0 0,-1 1 0,1-1 0,-1 1 0,0-1 0,1 1 0,-1 0 0,1-1 0,-1 1 0,0 0 0,1 0 0,-4 1 0,1-1-153,0 1 0,0 1 0,-1-1 0,1 1 0,0-1 0,0 1 0,0 0 0,0 1 0,1-1 0,-1 1 0,1-1 0,-1 1 0,-3 4 0,-25 20 5,-60 44 25,87-68-40,-1 1 0,1 0 0,0 0 0,1 1 0,-1-1 0,1 1-1,0 0 1,0 0 0,0 0 0,0 0 0,1 1 0,0 0 0,1 0 0,-1-1 0,1 1-1,0 1 1,0-1 0,1 0 0,0 0 0,0 1 0,0-1 0,1 1 0,0-1 0,0 0-1,1 1 1,1 8 0,1-3-20,0 0 0,0-1 0,1 1 0,1-1 0,0 0 0,0 0 0,1 0 0,1-1 0,0 1 0,0-2 0,16 17 0,-22-24-15,1 0 0,0-1 1,0 1-1,0-1 0,0 1 0,0-1 0,0 0 0,0 0 0,0 1 0,1-2 1,-1 1-1,0 0 0,1 0 0,-1-1 0,0 1 0,1-1 0,-1 0 0,1 0 1,-1 0-1,1 0 0,-1 0 0,1 0 0,-1-1 0,0 1 0,1-1 0,-1 0 1,0 1-1,1-1 0,-1 0 0,3-3 0,2-1-161,0 0 1,-1-1-1,0 0 0,-1 0 1,1-1-1,-1 0 1,0 0-1,7-15 0,38-83-2401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8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3753,'-16'-1'1928,"-30"2"203,44-1-2099,0 0 0,0 0-1,0 0 1,0 1-1,0-1 1,0 1-1,0 0 1,0 0-1,0 0 1,0 0 0,0 0-1,1 0 1,-1 0-1,0 0 1,1 1-1,-1-1 1,-1 3-1,2-4-24,1 1 0,-1 0 0,1 0-1,0-1 1,-1 1 0,1 0-1,0 0 1,0 0 0,-1 0 0,1-1-1,0 1 1,0 0 0,0 0-1,0 0 1,0 0 0,0 0 0,0-1-1,1 1 1,-1 0 0,0 0-1,1 1 1,14 23 425,-5-10-383,5 7 73,-6-9-25,0 0-1,0 1 1,-1 0-1,-1 0 1,-1 0-1,0 1 1,7 28-1,-2 27 319,-3 1 0,-3 0-1,-5 72 1,0-55-181,-9 241 318,1-161-469,8-155-112,1 70-154,0-76 13,0 1-1,0-1 0,1 1 0,0-1 0,0 0 1,0 0-1,1 0 0,7 12 0,10 4-1765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9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75 679 9434,'-4'10'1818,"2"-7"-1716,0 1-1,1-1 1,-1 1-1,1-1 1,0 1-1,0 0 1,0 0 0,0-1-1,1 1 1,0 0-1,-1 0 1,1 0-1,1 0 1,-1 0 0,1 0-1,0 3 1,22-69 963,-23 62-1064,30-93-77,21-117 1,-30 41-429,-19 139 339,-1 0 0,-2 0 0,-6-46 1,6 70 138,0 1-1,-1 0 1,1-1 0,-1 1 0,0 0 0,-4-5 0,6 9 24,0 1 0,-1-1 0,1 0 0,0 0 0,-1 1 0,1-1 0,-1 0 0,1 1 0,-1-1 0,0 0 0,1 1 0,-1-1 0,0 1 0,1-1 0,-1 1 0,0-1 0,0 1 0,1-1 0,-1 1 0,0 0 0,0-1 0,0 1 0,0 0 0,1 0 0,-1 0 0,0 0 0,0 0 0,0 0 0,0 0 0,0 0-1,0 0 1,1 0 0,-1 0 0,0 0 0,0 1 0,0-1 0,0 0 0,1 1 0,-1-1 0,0 1 0,0-1 0,-1 1 0,-6 9 7,0-1 0,1 1 0,0 0 0,1 1-1,-1 0 1,2 0 0,0 0 0,-4 13 0,4-12-1,2-5-3,-13 29 88,2 1 1,-11 45-1,22-68-40,1-1 0,0 1 1,1 0-1,1-1 0,0 1 0,1 0 0,0 0 0,1-1 0,7 27 0,-3-23-7,0-1 0,0 1 0,2-1-1,0-1 1,1 1 0,0-2-1,14 17 1,-16-22-31,1 0 0,1-1-1,0 0 1,0 0 0,0-1 0,1 0-1,0-1 1,1 0 0,-1 0 0,1-1-1,19 6 1,-7-6-98,-1-1 0,1-2 0,0 0 0,0-1 1,0-1-1,0-1 0,0-2 0,0 0 0,43-12 0,42-21-949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50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105 321 7714,'-18'-8'597,"9"4"-236,1 0 0,-1-1 0,-11-9-1,17 12-293,1 0 0,-1-1 0,1 1 0,0-1 0,-1 0 0,2 0 0,-1 0 0,0 0 0,0 0 0,1 0 0,0 0 0,-1 0 0,0-7 0,-1-4 97,0-1 1,2 1 0,-1 0 0,2-1 0,0 1 0,1-1-1,0 1 1,1-1 0,1 1 0,0 0 0,1 0 0,1 0-1,0 1 1,9-18 0,-14 30-150,0 1 0,0 0 0,0-1 0,0 1 0,0 0 0,0-1 1,1 1-1,-1-1 0,0 1 0,0 0 0,0-1 0,0 1 0,1 0 0,-1-1 0,0 1 0,0 0 0,0-1 0,1 1 0,-1 0 0,0-1 0,1 1 0,-1 0 0,0 0 1,1 0-1,-1-1 0,0 1 0,1 0 0,-1 0 0,0 0 0,1 0 0,-1 0 0,0-1 0,1 1 0,-1 0 0,1 0 0,-1 0 0,0 0 0,1 0 0,-1 0 0,1 0 0,-1 0 1,0 1-1,1-1 0,-1 0 0,1 0 0,11 22 480,-3-3-569,76 123 198,-67-112-98,-1 0 0,-2 1 0,-1 0 0,-1 1 0,-1 1 1,-3 0-1,0 0 0,-2 1 0,-2 0 0,2 41 0,-6-27-13,-3 0 0,-1-1-1,-3 0 1,-2 0 0,-1 0-1,-31 86 1,-97 208-593,54-158-775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6:4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127 284 1928,'-19'-45'353,"12"29"17,1-1-1,0 1 1,1-1-1,-2-18 1,7 34-286,0 1 0,-1-1 0,1 1 0,0-1 0,0 1 0,-1-1 0,1 1 0,0-1 0,-1 1 0,1-1 0,0 1 0,-1 0 0,1-1 0,-1 1-1,1 0 1,-1-1 0,1 1 0,-1 0 0,1 0 0,-1-1 0,1 1 0,-1 0 0,1 0 0,-1 0 0,1 0 0,-1-1 0,1 1 0,-1 0 0,1 0 0,-1 0 0,1 0 0,-1 1 0,0-1 0,1 0 0,-1 0 0,1 0 0,-1 0 0,1 0 0,-1 1 0,1-1 0,-1 0 0,1 0 0,-1 1 0,1-1 0,0 0 0,-1 1 0,1-1 0,-1 1 0,1-1 0,0 0 0,-1 1 0,1-1-1,0 1 1,0-1 0,-1 1 0,1-1 0,0 1 0,0-1 0,-1 2 0,-10 34 102,1 0-1,-7 57 1,12-66-47,2-2-98,2 0 0,0-1 0,1 1 0,2 0 0,0-1 0,2 1-1,0-1 1,2 0 0,1 0 0,12 29 0,-16-45-41,2 0 0,-1 0 0,1 0 0,0 0 0,0-1 1,1 0-1,9 9 0,-14-15-1,0 1 0,1-1 1,-1 0-1,0 0 0,1 0 0,-1 0 1,0 0-1,1-1 0,-1 1 0,1 0 1,-1-1-1,1 1 0,0-1 0,-1 1 1,1-1-1,-1 0 0,1 0 0,0 1 1,-1-1-1,1 0 0,0-1 0,-1 1 1,1 0-1,0 0 0,-1-1 0,1 1 1,-1-1-1,1 1 0,-1-1 0,1 0 1,-1 0-1,1 0 0,-1 1 0,0-1 1,1-1-1,-1 1 0,0 0 0,0 0 1,0 0-1,0-1 0,0 1 1,0 0-1,0-1 0,0 1 0,1-3 1,5-9-20,-1 0 1,0-1 0,-1 0 0,0 1 0,3-21 0,10-76-157,-8 43 20,-5 35 58,-1 0 0,-2 0 1,-1 0-1,-5-45 0,3 62 81,-1 2-1,-1-1 1,0 0 0,0 0 0,-2 1-1,1 0 1,-2 0 0,0 0-1,0 0 1,-1 1 0,-1 0 0,-12-15-1,19 26 24,-1-1-1,1 1 1,-1-1-1,0 1 0,1-1 1,-1 1-1,0 0 1,0 0-1,0 0 1,0 0-1,0 0 1,0 1-1,0-1 0,0 0 1,0 1-1,0-1 1,0 1-1,0 0 1,0 0-1,-4 0 1,3 1 17,-1 0 0,1 0 1,0 0-1,0 0 1,0 0-1,0 1 1,0-1-1,0 1 0,0 0 1,1 0-1,-1 0 1,-2 3-1,-2 3 45,-1 0 0,1 0 0,1 1 0,0 0-1,0 0 1,1 1 0,-5 11 0,5-5-152,1-1-1,0 1 1,1 0 0,1 0 0,0 0 0,1 28-1,1-1-1660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29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94 224 6081,'-63'44'2282,"62"-44"-2241,1 0 1,-1 1-1,1-1 0,-1 0 0,0 0 1,1 1-1,-1-1 0,0 0 0,1 0 1,-1 0-1,0 0 0,1 0 0,-1 0 1,0 0-1,1 0 0,-1 0 0,0 0 1,1 0-1,-1 0 0,0-1 0,1 1 1,-1 0-1,0 0 0,1-1 0,-1 1 1,1 0-1,-1-1 0,1 1 1,-1-1-1,1 1 0,-1-1 0,1 1 1,-1-1-1,1 1 0,-1-1 0,1 1 1,0-1-1,-1 0 0,1 1 0,0-1 1,-1 0-1,-5-25 660,6 17-680,0 0 0,1 0 0,0 0 0,0 0-1,1 0 1,0 0 0,0 0 0,1 1 0,0-1 0,1 1 0,0 0 0,0 0 0,1 0 0,0 0-1,0 1 1,13-14 0,-11 14-50,-1 0-1,1 1 1,0 0-1,0 0 1,1 1 0,0-1-1,0 1 1,0 1-1,0 0 1,1 0-1,0 1 1,0 0-1,0 0 1,0 1 0,0 0-1,15 0 1,-23 2 23,0 0 1,1 0-1,-1 0 0,0 0 1,1 0-1,-1 1 1,0-1-1,0 0 1,1 1-1,-1-1 1,0 1-1,0 0 1,0-1-1,0 1 1,0 0-1,0 0 1,0 0-1,0-1 1,0 1-1,0 0 0,1 2 1,-1-1 14,1 1 1,-1 0-1,0 0 1,0-1-1,0 1 1,0 0-1,0 0 1,0 6-1,0 6 102,-1 0 1,0 0-1,-3 15 0,2-17-10,-4 20 94,-1 0 0,-13 39 0,9-37 50,-10 65 0,19-88-215,0-1 1,1 0-1,0 1 0,1-1 1,0 0-1,1 1 0,0-1 0,1 0 1,0 0-1,5 11 0,4 3-21,0-1 0,29 40 0,-35-54-158,2 0 0,-1-1 1,1-1-1,0 1 0,1-1 0,0 0 0,0-1 0,20 11 0,-28-17 61,0 0 0,1-1 1,-1 1-1,0 0 0,1-1 1,-1 0-1,1 1 0,-1-1 0,1 0 1,-1 0-1,1 0 0,-1 0 1,1 0-1,-1 0 0,1 0 1,-1 0-1,1 0 0,-1-1 0,1 1 1,-1-1-1,0 1 0,1-1 1,-1 0-1,2 0 0,8-18-1509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6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101 220 4889,'-68'-69'1664,"65"66"-1534,0-1-1,0 0 0,0 0 0,1 0 0,0 0 0,-1-1 0,1 1 0,1-1 0,-1 1 0,0-1 1,1 0-1,0 0 0,1 1 0,-1-1 0,1 0 0,-1 0 0,1 0 0,2-9 0,-2-10 575,-5-8 1515,55 303-2031,5 143 24,-26-180-465,-12-109-317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23 208 6849,'-22'-39'6795,"22"38"-6791,0 0 0,0 0 0,0 0 0,0 0 0,0 0 0,0 0 0,1 1 0,-1-1 0,0 0 0,1 0 0,-1 0 0,0 1 0,1-1 0,-1 0 0,1 0 0,-1 1 0,1-1 0,0 0 0,-1 1 0,1-1 0,0 1 0,-1-1 0,1 1 0,0-1 0,0 1 0,-1-1 0,1 1 0,0 0 0,0 0 0,0-1 0,0 1 0,0 0-1,1-1 1,25-15-51,48-35-1,-28 17-14,-37 28-35,0 0 1,0 1 0,1 0 0,0 0 0,-1 1 0,1 1-1,1 0 1,-1 0 0,0 1 0,1 0 0,-1 1-1,1 1 1,-1 0 0,1 0 0,0 1 0,13 3 0,-23-4 56,1 1 0,-1 0 0,1-1 0,-1 1 0,0 0 0,0 1 0,1-1 0,-1 0 0,0 1 0,0-1 0,0 1 0,0-1 0,0 1 0,-1 0 0,1 0 0,0 0 0,-1 0 0,0 0 0,1 0 0,-1 0 0,0 1 0,0-1 0,0 0 0,0 1 0,-1-1 0,1 1 0,0-1 0,-1 1 0,0-1 0,0 1 0,0-1 1,0 1-1,0 2 0,-1 1 83,1 0 1,-1 0-1,-1 0 1,1 0-1,-1-1 1,0 1-1,0-1 1,0 1-1,-1-1 1,0 0-1,0 0 1,0 0 0,-5 5-1,-2-1 156,0 0-1,-1-1 1,-1 0-1,1 0 1,-17 6-1,-10 8 78,35-19-264,-1-1-1,1 1 1,-1 0-1,1 1 1,0-1 0,0 0-1,1 1 1,-1 0-1,1 0 1,-1-1 0,1 1-1,0 1 1,1-1-1,-1 0 1,1 0 0,0 1-1,0-1 1,0 0-1,1 1 1,-1-1 0,1 1-1,1 8 1,-1-11-12,1-1 0,0 1 0,0 0 0,0 0 0,0-1 0,0 1 0,0-1 0,1 1 0,-1-1 0,0 1 0,1-1 0,-1 0 0,1 1 1,0-1-1,-1 0 0,1 0 0,0 0 0,0-1 0,0 1 0,-1 0 0,1-1 0,0 1 0,0-1 0,0 1 0,4-1 0,53 5-51,-16-3 19,-1 2 0,0 2 0,0 2-1,52 16 1,-90-23 29,-1 0-1,0 0 0,0 0 1,1 0-1,-1 1 1,0-1-1,0 1 1,0 0-1,0 0 1,-1 0-1,1 0 1,0 0-1,-1 1 0,0-1 1,4 5-1,-5-4 7,0 0 0,0-1-1,0 1 1,-1 0 0,1 0-1,-1 0 1,1 0-1,-1 0 1,0 0 0,0 0-1,-1 0 1,1 0 0,0 0-1,-1 0 1,0 0-1,0 0 1,0 0 0,-2 3-1,-7 17 39,-1 0-1,-1-1 1,-1 0 0,0-1-1,-2-1 1,-17 19-1,4-9 1,0-2-1,-2-1 0,-34 24 1,46-38-43,0-1 0,-1-1-1,-1-1 1,0-1 0,0 0 0,-40 11 0,45-17-906,0 0 1,0-1-1,-22 0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8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0 237 7426,'2'-23'4617,"-1"22"-4625,0 0 1,-1 0 0,1 0-1,0-1 1,0 1 0,-1 0-1,1 0 1,0 0 0,0 0-1,0 0 1,1 1 0,-1-1 0,0 0-1,0 0 1,3 0 0,29-23-27,110-101-594,-129 112 558,-10 8 60,0 1 1,1 0-1,0 0 1,0 0 0,0 0-1,9-4 1,-13 8 9,0-1 1,1 1-1,-1-1 0,0 1 1,1 0-1,-1 0 0,1 0 1,-1 0-1,0 0 1,1 0-1,-1 0 0,0 0 1,1 1-1,-1-1 0,0 1 1,1-1-1,-1 0 0,0 1 1,0 0-1,1-1 1,-1 1-1,0 0 0,0 0 1,0 0-1,0 0 0,0 0 1,0 0-1,0 0 0,0 0 1,-1 0-1,1 0 1,0 0-1,-1 0 0,1 1 1,0 1-1,5 10 3,0-1 1,-2 1-1,1 0 0,-2 0 1,0 1-1,0-1 0,0 15 0,1 101 137,-4-96-67,0 23 58,17 498 517,-15-539-673,-1 0-62,0 0 0,1 1 0,1-1 0,0-1 0,1 1 0,1 0 0,11 24 0,-4-23-987,-12-16 1023,0 0 1,0 0 0,0 0 0,1 1 0,-1-1 0,0 0-1,0 0 1,0 0 0,1 0 0,-1 0 0,0 0 0,0 0 0,0 0-1,1 0 1,-1 0 0,0 0 0,0 0 0,0 0 0,1 0 0,-1 0-1,0 0 1,0 0 0,0 0 0,1 0 0,-1 0 0,0-1-1,0 1 1,0 0 0,0 0 0,1 0 0,-1 0 0,0 0 0,0 0-1,0-1 1,0 1 0,0 0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9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172 386 9050,'-166'-62'3241,"160"31"-2713,6 6 0,17-9-64,3 3-136,19 9-216,1 2-56,11 0-168,2 1-152,-2-1-344,5 0-128,0-5-233,-5 0-127,8-6-864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9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29 283 8442,'-10'-4'4523,"3"-6"-3347,0-24-1150,6 25-3,0 3-15,0 0-1,0 1 1,1-1 0,0 0-1,0 0 1,0 0-1,1 0 1,-1 0 0,2 0-1,-1 0 1,0 1-1,1-1 1,0 1 0,1-1-1,-1 1 1,1 0-1,0-1 1,0 1 0,1 1-1,6-9 1,0 3-56,1 1 1,0 0-1,0 1 1,1 0 0,0 0-1,1 1 1,0 1-1,0 0 1,0 1-1,0 0 1,1 1-1,0 1 1,25-4 0,-23 5-102,-1 0 0,1 1 0,-1 0 0,1 1 0,0 1 1,-1 1-1,27 5 0,-38-6 141,0 1 1,0-1-1,0 1 1,-1-1-1,1 1 0,0 0 1,-1 0-1,1 1 1,-1-1-1,0 1 0,0 0 1,0-1-1,0 1 1,-1 1-1,1-1 1,-1 0-1,1 1 0,-1-1 1,0 1-1,-1-1 1,1 1-1,-1 0 1,1 0-1,-1 0 0,0 0 1,-1 0-1,1 0 1,-1 0-1,0 0 1,0 0-1,0 1 0,0-1 1,-2 7-1,-1 6 31,0-2 0,-1 1 0,-1 0 0,-14 29 0,-36 58 129,38-73-103,-22 38 49,-53 99 67,61-115-120,25-43-20,0 0-1,1 0 1,0 1-1,0-1 0,1 1 1,0 0-1,1 0 1,-3 15-1,6-24-19,0 0 0,0 0-1,1 0 1,-1-1 0,0 1-1,1 0 1,-1 0 0,0 0-1,1-1 1,-1 1 0,1 0-1,-1 0 1,1-1 0,-1 1-1,1 0 1,0-1 0,-1 1-1,1-1 1,0 1 0,-1-1-1,1 1 1,0-1 0,0 1-1,0-1 1,-1 0 0,1 1-1,0-1 1,0 0 0,0 0 0,0 0-1,1 0 1,30 3 103,2-6-31,-1-2 1,1-1-1,-1-2 0,0-1 1,-1-1-1,0-2 0,56-30 1,-85 41-96,18-12-595,1 2 0,0 0 1,46-14-1,-33 17-2106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0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4280 2192,'-65'58'1235,"63"-56"-1141,1-1-1,0 0 1,0 0 0,-1 0-1,1-1 1,-1 1-1,1 0 1,-1 0-1,1-1 1,-1 1-1,1-1 1,-1 0-1,0 1 1,1-1-1,-1 0 1,0 0-1,-2 0 1,3 0-46,0-1-1,0 1 1,0 0 0,0-1 0,0 1-1,0-1 1,0 0 0,0 1-1,0-1 1,0 0 0,0 0-1,0 1 1,1-1 0,-1 0 0,0 0-1,0 0 1,1 0 0,-1-1-1,-1-1 12,1 0 0,0 0 0,0 0-1,0 0 1,0 0 0,0 0 0,1 0 0,-1-1-1,1 1 1,0 0 0,1-6 0,0 6-56,1 1 0,-1 0 0,1-1 1,0 1-1,-1 0 0,1 0 0,0 0 0,0 1 1,1-1-1,-1 0 0,0 1 0,1-1 1,-1 1-1,1 0 0,3-2 0,43-14-54,-32 12 73,-1-1 0,0 0 1,-1-1-1,1-1 0,-1 0 0,17-14 1,80-70 330,-69 54-190,11-11 135,-2-3 0,50-64 0,82-128 319,-40 50-413,-43 67-154,6 4 0,149-131-1,-66 89 8,236-220 201,-256 201-111,47-46 15,291-197 41,-340 294-170,-106 82-21,-2-3 0,-2-2 0,60-78-1,-40 36-5,162-193 18,-173 218-2,135-116 0,-38 60-1,62-50-18,-212 167-8,13-11-3,34-22 1,-54 40 3,0 1 0,0 0 1,0 0-1,1 1 0,0 0 0,-1 0 0,1 1 1,0 0-1,0 0 0,14 0 0,-19 2-63,-1 0 0,1 0 0,0 0 0,-1 1 1,1-1-1,-1 1 0,1 0 0,-1 0 0,0 0 0,1 0 0,-1 0 0,0 0 0,0 0 0,0 1 0,4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10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69 6505,'-18'0'822,"0"1"-1,0 1 1,0 1-1,-18 5 1,21-4-740,0 1 0,0 1 0,1 0 0,0 1 0,0 0 0,1 2 1,0-1-1,-15 14 0,26-21-81,1 0 0,0 0 0,-1 0 0,1 1 0,0-1 0,0 0 0,0 0 0,0 1-1,0-1 1,0 1 0,0-1 0,1 0 0,-1 1 0,0 0 0,1-1 0,-1 1 0,1-1 0,0 1 0,-1 0 0,1-1 0,0 1 0,0 0 0,0-1 0,1 4 0,0-3-4,0 1 0,0-1 0,0 0 0,0 1 0,1-1 0,0 0 0,-1 0 0,1 0 0,0 0 0,0 0 0,0 0 0,0-1 1,4 4-1,3 0-13,0 0 0,0-1 0,0 1 1,0-2-1,1 1 0,-1-2 1,13 3-1,8-2 19,-1-1 0,1-1 0,-1-2 0,1-1 0,-1-2 0,0 0-1,30-10 1,-20 2 138,-1-1 0,0-3 0,-1-1 0,56-34 0,-46 22 45,88-39-1,-119 61-161,0 1-1,1 1 0,0 0 1,0 1-1,0 1 0,0 0 0,1 1 1,-1 2-1,32 1 0,-43 0-22,1 0 0,-1 0 0,0 1 0,1 0 0,-1 0 0,0 0 0,0 1 0,0 0 0,-1 0 0,1 0-1,-1 1 1,0 0 0,0 0 0,0 0 0,0 1 0,5 7 0,-5-6 1,-1 0 0,0 1 0,-1 0-1,0 0 1,0 0 0,0 0 0,-1 0 0,0 1 0,-1-1-1,1 0 1,-1 1 0,-1 0 0,0 14 0,-15 177 35,3-48-32,-17 146-5,12-137-20,16-152 15,-3 26-26,1-1 0,1 1 0,2 0 0,2-1 1,5 37-1,-5-65-66,0 1 1,0 0 0,0-1 0,0 0 0,1 1-1,6 8 1,16 13-1019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11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4803 2897,'-2'-3'313,"0"1"-316,1 1-1,0-1 0,0 0 0,0 0 0,0 0 0,1 0 0,-1 0 0,0 0 0,1 0 0,-1 0 0,1 0 0,0 0 0,0 0 0,0 0 0,0 0 0,0 0 0,0 0 0,0 0 0,1 0 0,0-2 0,26-141 316,-6 48 174,38-152 935,-52 228-1322,1 0-1,1 1 0,1 0 0,0 0 0,1 1 1,1 1-1,1 0 0,1 1 0,0 0 0,2 1 1,21-18-1,21-13 404,2 3 0,66-36 0,8-6-82,-15-2 5,172-165 1,80-139-10,175-185 121,-358 382-319,796-798 707,-508 506-667,-348 339-190,162-240 0,-283 377-74,23-33-159,-2-1 1,42-94 0,-68 131-207,-4 8 104,-9 14-42,-15 28 26,-4 9-117,-51 65-1,65-93-272,11-1-762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8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183 554 7001,'-151'-64'2074,"149"63"-2024,0 0 0,-1 0 0,1 0 0,0 0 0,-1-1 0,1 1 0,0-1 0,0 0 0,0 1 0,1-1 0,-1 0 0,0 0 0,-2-4 0,4 5-37,0 0 0,-1 0 1,1 0-1,0 0 0,0 0 0,0 1 0,0-1 0,0 0 0,0 0 1,0 0-1,1 0 0,-1 0 0,0 0 0,0 0 0,1 1 1,-1-1-1,0 0 0,2-1 0,0-4 138,3-12 93,1 1 0,0 0 0,2 0 1,0 1-1,17-28 0,61-70 87,-85 112-324,4-4-2,21-27 30,57-54 0,-75 79-38,-1 1 0,2 1 0,-1 0 0,1 0 0,0 1 0,0 0 0,0 0 0,1 1 0,0 0 0,-1 1 0,2 0 0,-1 0 0,13-1 0,-19 4-1,-1 0 0,1 0 0,-1 0 0,1 0 0,0 1 0,-1-1 0,1 1 0,-1 0 0,1 0 0,-1 0 0,0 1 0,1-1 0,-1 1 0,0 0 0,0 0 0,0 0 0,5 5 0,-4-3 1,-1 0-1,0 0 1,0 0 0,-1 1-1,1-1 1,-1 1 0,0 0 0,0-1-1,0 1 1,-1 0 0,2 7-1,-1 8 11,0 0 0,-1 1 0,-1-1 0,-1 0 1,-4 26-1,-3 1 30,-3 0 1,-1-1-1,-26 62 1,-68 131 88,84-191-96,1-4 11,-28 62 397,-93 146-1,141-250-412,0-1 0,0 1 0,0-1-1,0 1 1,0-1 0,0 1-1,0 0 1,1 0 0,-1-1 0,1 1-1,-1 0 1,0 3 0,2-4-20,-1-1 1,0 0-1,0 1 1,1-1 0,-1 0-1,0 0 1,1 0-1,-1 1 1,0-1-1,1 0 1,-1 0-1,1 0 1,-1 0 0,0 0-1,1 1 1,-1-1-1,0 0 1,1 0-1,-1 0 1,1 0-1,-1 0 1,0 0 0,1 0-1,-1-1 1,1 1-1,-1 0 1,0 0-1,1 0 1,-1 0-1,0 0 1,1-1 0,-1 1-1,0 0 1,1-1-1,47-25 120,-43 22-125,32-19 39,1 2 1,44-18 0,-59 30-27,0 1 0,1 1 0,0 1 0,0 1 0,32-2 0,-29 6-208,-1 2 0,0 0-1,1 2 1,-1 0 0,0 2 0,-1 1-1,1 1 1,-1 2 0,0 0 0,-1 1 0,0 2-1,32 20 1,-13-7-2828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9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385 549 6449,'180'37'1974,"-178"-36"-1958,-1-1-1,1 0 1,0 1-1,0-1 1,0 0-1,0 0 1,0 0-1,-1-1 1,1 1-1,0 0 1,0-1-1,0 1 1,-1-1 0,1 1-1,0-1 1,-1 0-1,1 0 1,0 0-1,-1 0 1,1 0-1,-1 0 1,1 0-1,-1 0 1,0-1-1,1 1 1,-1 0-1,0-1 1,0 1-1,0-1 1,0 0 0,0 1-1,-1-1 1,1 0-1,0 1 1,-1-1-1,1 0 1,-1 0-1,0 0 1,1 1-1,-1-1 1,0-4-1,2-4 63,6-18 24,-1-1 1,-2 0-1,0-1 1,-2 1-1,-1-1 1,-2 1-1,-5-51 1,2 67-102,-1 0-1,0-1 1,-1 1 0,0 1 0,-1-1-1,-1 1 1,0 0 0,0 1 0,-1-1-1,-1 1 1,0 1 0,0 0 0,-1 0-1,-1 1 1,1 0 0,-1 1-1,-1 0 1,1 1 0,-2 0 0,1 1-1,0 0 1,-1 1 0,0 0 0,-27-5-1,33 9 2,-1 0-1,1 1 0,-1 0 1,1 1-1,-1-1 0,1 2 1,0-1-1,-1 1 0,1 0 1,0 0-1,0 1 0,-12 5 1,8-2-3,0 1 0,0 0 0,1 0 1,0 1-1,0 1 0,-15 16 0,23-22 1,-1 0-1,1 0 0,-1 0 1,1 1-1,0-1 0,0 1 1,1-1-1,-1 1 0,1 0 0,0-1 1,0 1-1,0 0 0,0 0 1,1 0-1,0 0 0,0 6 0,0-4-2,1 0-1,1 1 0,-1-2 0,1 1 0,0 0 0,1 0 0,-1 0 0,1-1 1,0 0-1,5 6 0,71 101-22,-66-95 22,-2 1 0,0 1-1,11 27 1,-11-23 5,-6-10 3,0-1-1,0 1 0,-2 0 0,1 0 0,-2 0 0,2 20 0,-4 81 59,-1-51-10,1-56-42,-1 0-1,1 0 0,-1-1 1,0 1-1,0 0 0,-1-1 1,0 1-1,0-1 0,-1 0 1,-5 10-1,7-13-1,-1-1 0,0 0 0,0 0 0,1 0 0,-1 0 0,0 0 0,-1 0 0,1 0 0,0-1 0,-1 1 0,1-1 0,0 0 0,-1 0 0,0 0-1,1 0 1,-1 0 0,0 0 0,1-1 0,-1 1 0,0-1 0,0 0 0,1 1 0,-1-1 0,0-1 0,0 1 0,1 0 0,-1-1 0,0 1 0,-3-2 0,-7-3 57,-1 0-1,0-1 1,1-1 0,0 0 0,1-1-1,-1 0 1,1-1 0,1 0-1,0-1 1,-20-21 0,15 12 49,1 0-1,1-1 1,0 0 0,2-1 0,0-1-1,-9-23 1,18 36-95,-1 1 0,1-1 0,1 0 0,0 0 0,0 0 0,1 0 0,0 0 0,0 0 0,1 0 1,1 0-1,-1 0 0,1 0 0,1 0 0,0 0 0,0 0 0,1 0 0,0 1 0,0-1 0,1 1 0,0 0 0,0 0 0,1 0 0,0 1 0,1-1 0,8-8 0,17-11-49,2 1-1,0 2 1,2 1-1,54-26 1,-45 25-63,68-40-573,-8-5-1217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0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47 8034,'4'-47'3152,"-16"50"-1663,1-1-1065,5 8-72,-1-5-16,3 3-336,8 7-456,5-9-2425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1 199 9690,'12'-5'3296,"4"-19"-3207,1-4-52,42-53-2,-55 76-34,0 0-1,0 0 1,0 0 0,1 0-1,0 1 1,0 0 0,0 0 0,0 0-1,1 0 1,-1 1 0,1 0-1,9-4 1,-11 6-3,-1 1 0,1-1-1,-1 1 1,1 0 0,0 0 0,-1 0-1,1 0 1,-1 0 0,1 1 0,-1 0-1,1 0 1,-1 0 0,1 0 0,-1 0-1,0 1 1,0-1 0,1 1 0,4 3-1,-3-1-8,0 1 0,-1-1-1,1 1 1,-1 0 0,0 0-1,0 0 1,-1 1 0,1-1-1,-1 1 1,0 0-1,-1 0 1,1 0 0,-1 0-1,-1 0 1,1 0 0,-1 1-1,0-1 1,0 1 0,-1 8-1,1 1 7,-2-1 1,0 0-1,0 1 0,-2-1 0,0 0 1,0 0-1,-9 20 0,-133 296 9,78-186 13,61-133 0,1 0 0,0 0 0,0 0 0,1 1 0,1 0-1,0 0 1,-1 21 0,4-33-14,0 0-1,0-1 0,0 1 1,0 0-1,0 0 1,0-1-1,0 1 0,1 0 1,-1-1-1,0 1 1,1 0-1,-1-1 1,0 1-1,1-1 0,-1 1 1,1 0-1,-1-1 1,1 1-1,-1-1 1,1 1-1,-1-1 0,1 0 1,-1 1-1,1-1 1,0 0-1,-1 1 0,1-1 1,0 0-1,-1 1 1,1-1-1,0 0 1,-1 0-1,1 0 0,0 0 1,0 0-1,-1 0 1,1 0-1,0 0 1,-1 0-1,1 0 0,0 0 1,0 0-1,0-1 1,33-10 69,-32 11-64,31-16 80,-2-1-1,50-36 1,29-15-135,-65 47-752,92-29 0,-42 23-936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320 189 6441,'138'-147'2174,"-114"116"-1339,-24 31-820,0 0 0,0 0 0,0-1 0,1 1 0,-1 0 0,0 0 0,0 0 0,0-1 0,0 1 0,0 0 1,0-1-1,1 1 0,-1 0 0,0 0 0,0-1 0,0 1 0,0 0 0,0-1 0,0 1 0,0 0 0,0 0 0,0-1 0,0 1 0,0 0 0,0-1 0,0 1 0,-1 0 0,1 0 1,0-1-1,0 1 0,0 0 0,0 0 0,0-1 0,-1 1 0,1 0 0,0 0 0,0-1 0,0 1 0,-1 0 0,-1 0 54,0 0 0,0 0 1,0 0-1,1 0 0,-1 1 0,0-1 0,0 1 1,0-1-1,1 1 0,-3 1 0,3-2-44,-18 9-13,-1 0 1,1 2-1,1 0 0,-31 24 0,-15 13 7,25-22-16,-62 47-4,89-63-5,1 0-1,0 0 0,1 2 0,0-1 0,-16 26 1,14-18-11,7-11 11,1-1-1,-1 1 1,1-1 0,0 1-1,1 0 1,0 1 0,0-1 0,-2 16-1,5-23 14,0 0-1,0 0 0,0 0 1,0 1-1,0-1 1,0 0-1,0 0 0,1 0 1,-1 0-1,0 0 1,1 0-1,-1 0 0,1 0 1,-1 0-1,1 0 1,-1 0-1,1-1 0,0 1 1,-1 0-1,1 0 1,0-1-1,0 1 0,0 0 1,1 0-1,1 1 20,0-1 0,0 0 0,0 0 1,0 0-1,0 0 0,0-1 0,0 1 0,6 0 0,6-1 139,0-1-1,27-5 1,-36 6-115,41-10-135,0-3 0,0-1 0,-2-2 1,1-2-1,48-28 0,-46 20-2533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59 141 7362,'-59'-141'2528,"79"164"-2320,-3 25 144,-3 2 144,3 26 128,-6 9-71,17 19-129,-14 3-48,0 8-120,3 1-40,-3-15-112,11-2-304,6-46-2369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1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57 155 6889,'0'0'3940,"1"1"-3543,2 5-291,-1 1-1,1-1 1,-1 1-1,0 0 1,1 8-1,2 8 25,8 52 478,-4 1 0,-1 116-1,-10-121-304,0-45-224,1 1 1,1 0-1,1 0 1,2 0-1,0-1 1,10 33-1,-12-54-73,1-1 0,0 1 0,0-1 0,0 0 0,1 1 0,0-1 0,-1 0 1,1-1-1,1 1 0,-1 0 0,0-1 0,1 0 0,4 3 0,-6-4-6,1-1 0,-1 1 0,1-1 0,0 0 1,0 0-1,-1-1 0,1 1 0,0 0 0,0-1 0,0 0 0,0 1 0,-1-1 1,1 0-1,0-1 0,0 1 0,0 0 0,0-1 0,0 0 0,-1 0 1,1 0-1,0 0 0,-1 0 0,5-3 0,2-1-15,-2-1 0,1 0 0,-1 0 1,0-1-1,0 0 0,-1 0 0,0 0 0,0-1 0,-1 0 0,1 0 0,-2-1 0,5-11 0,4-9-84,-3 0-1,12-47 0,-14 39 49,-2-1 0,-1 0 0,-2 0 0,-2 0 0,-1 0 0,-2 0 0,-2 0 0,-1 0 0,-2 0 0,-2 1 0,-1 0 0,-2 1 0,-30-65 0,38 92 40,-1 1-1,0 0 1,0 0 0,-1 0-1,0 1 1,0 0-1,-8-7 1,11 11 7,-1 1-1,1 0 1,0 0 0,-1 0-1,1 0 1,-1 1 0,0-1 0,0 1-1,1 0 1,-1 0 0,0 0-1,0 1 1,0-1 0,0 1 0,0 0-1,0 0 1,0 0 0,0 1-1,0 0 1,-5 1 0,1 1-19,1 0 0,0 0-1,-1 1 1,1 0 0,0 0 0,1 1 0,-1-1 0,1 2-1,0-1 1,0 1 0,1 0 0,-6 7 0,1-1-239,1 1 0,0 1 0,1 0 0,0 0 0,-6 18 0,0 19-2314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3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5 5561,'-20'-2'3424,"19"1"-3335,-1 1 0,0-1 1,1 1-1,-1 0 0,0 0 1,1 0-1,-1 0 0,0 0 0,1 0 1,-1 0-1,0 1 0,1-1 1,-1 0-1,1 1 0,-1-1 0,0 1 1,1 0-1,-1 0 0,1 0 1,0-1-1,-1 1 0,-2 3 0,-20 19 138,0 1-1,2 1 0,0 1 0,2 1 0,1 1 1,1 0-1,2 2 0,0 0 0,-16 49 0,-4 26 60,-33 164 0,62-234-183,0 1 0,3 0 0,-1 47 0,5-65-77,1 0 1,1 0 0,1-1-1,0 1 1,2-1-1,0 0 1,0 0 0,14 26-1,-5-15-36,3 0 0,0-1 0,28 33 1,-36-50-141,0 0 1,0 0 0,1-1-1,1 0 1,-1-1 0,1 0 0,1 0-1,0-1 1,0-1 0,18 7-1,-18-10-453,1 0-1,0-1 0,16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72 6905,'10'-12'798,"0"1"0,14-25 0,-24 36-780,0-1 1,1 1-1,-1 0 0,0-1 0,0 1 0,0 0 0,0-1 0,0 1 1,0 0-1,0-1 0,0 1 0,0-1 0,0 1 0,0 0 0,0-1 1,0 1-1,0 0 0,0-1 0,-1 1 0,1 0 0,0-1 0,0 1 1,0 0-1,-1-1 0,1 1 0,0 0 0,0-1 0,-1 1 0,1 0 1,0 0-1,0-1 0,-1 1 0,1 0 0,0 0 0,-1 0 0,1 0 1,0-1-1,-1 1 0,1 0 0,0 0 0,-1 0 0,1 0 0,-1 0 1,1 0-1,0 0 0,-1 0 0,1 0 0,0 0 0,-1 0 0,1 0 1,0 0-1,-1 0 0,1 0 0,-1 0 0,1 1 0,0-1 0,-1 0 1,1 0-1,-30 10 694,18-3-559,0 2 0,1-1 0,-1 1-1,2 1 1,-1 0 0,1 1 0,1 0-1,0 0 1,0 1 0,2 0 0,-1 1-1,-6 15 1,-8 22 450,-29 97 0,45-129-534,1-4-37,-20 82 163,23-88-198,1 1-1,0 0 0,0 0 1,1-1-1,0 1 1,0 0-1,1 0 0,3 13 1,-3-21-8,-1 0 0,0 0 0,0 0 0,1 0 0,-1-1 0,1 1 0,-1 0 0,1 0 0,-1 0 0,1-1 0,-1 1 0,1 0 0,0-1 0,0 1 0,-1 0 0,1-1 0,0 1 0,0-1 0,-1 1 0,1-1 0,0 1 0,0-1 0,0 0 0,0 1 0,0-1 0,0 0 0,0 0 0,0 0 0,0 0 0,0 0 0,0 0 0,-1 0 0,1 0 0,0 0 0,0 0 0,0 0 0,0 0 0,0-1 0,0 1 0,0 0 0,1-2 0,2 1-27,1-2 1,-1 1 0,0 0 0,0-1-1,0 0 1,5-4 0,69-83 132,-77 90-98,-1 0 1,0 0 0,0-1-1,0 1 1,1 0 0,-1 0-1,0 0 1,0 0 0,0 0 0,0 0-1,1-1 1,-1 1 0,0 0-1,0 0 1,0 0 0,0-1-1,0 1 1,1 0 0,-1 0-1,0 0 1,0-1 0,0 1-1,0 0 1,0 0 0,0 0 0,0-1-1,0 1 1,0 0 0,0 0-1,0-1 1,0 1 0,0 0-1,0 0 1,0 0 0,0-1-1,0 1 1,0 0 0,0 0 0,-1-1-1,1 1 1,0 0 0,0 0-1,0 0 1,0 0 0,0-1-1,-1 1 1,1 0 0,0 0-1,0 0 1,0 0 0,0-1-1,-1 1 1,1 0 0,0 0 0,0 0-1,0 0 1,-1 0 0,1 0-1,0 0 1,0 0 0,-1 0-1,1 0 1,0 0 0,-1 0-1,-18-1-418,15 1 256,4 0 75,22 5-549,-10-2 634,1-1 0,-1 0 0,1-1 0,18 0 0,-18-1 5,-11 0-38,1 0 1,-1 0-1,1-1 1,-1 1-1,0 0 1,1-1-1,-1 0 1,0 1-1,1-1 1,-1 0-1,0 0 1,0 0-1,0 0 1,1-1-1,-1 1 1,-1-1-1,1 1 1,0-1-1,0 0 1,-1 1-1,1-1 1,-1 0-1,1 0 1,-1 0 0,0 0-1,0-1 1,0 1-1,0 0 1,1-3-1,2-4-407,10-20-2210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4777,'20'-161'2120,"-23"170"-407,3 10-1545,-3 10 192,-3 4 176,6 21 152,-8-6 16,8 2-88,3 7-127,2-4-201,10 6-56,-4 6-120,3-9-48,0 4-80,3-7-176,-11-16-608,10-9-641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32 6401,'-6'-16'5922,"5"15"-5849,0 0-1,0-1 0,0 1 0,0 0 0,0 0 0,0 0 0,0 0 0,0 0 1,0 1-1,0-1 0,-1 0 0,1 0 0,0 1 0,-1-1 0,1 1 0,0-1 0,-2 1 1,-1 7-51,-3 13-22,2 0-1,0 0 1,-3 40-1,4-26-1,0-8-1,2-1 0,1 1 0,1 0 1,5 39-1,-5-62-4,1 1 0,-1-1 0,1 1 0,0 0 0,0-1 0,1 1 0,-1-1 0,1 0 1,0 0-1,0 1 0,0-1 0,0 0 0,0 0 0,4 3 0,-4-4-13,-1-1 0,1 0 0,-1-1 0,0 1 1,1 0-1,-1 0 0,1 0 0,0-1 0,-1 1 0,1-1 0,0 0 0,-1 1 0,1-1 0,0 0 0,-1 0 0,1 0 0,0 0 0,-1 0 0,1 0 0,0 0 0,-1-1 1,1 1-1,0-1 0,-1 1 0,1-1 0,-1 0 0,1 1 0,-1-1 0,1 0 0,-1 0 0,3-2 0,1-2-227,1-1-1,-1 1 1,1-1-1,5-10 0,26-38-1980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30 139 5529,'-10'-38'2747,"5"23"-2367,1-1-1,0 0 1,-1-16-1,5 31-358,0 1 1,0-1-1,-1 1 1,1-1-1,0 0 1,0 1-1,0-1 0,0 1 1,0-1-1,0 0 1,0 1-1,0-1 0,0 0 1,0 1-1,0-1 1,0 0-1,1 1 0,-1-1 1,0 1-1,0-1 1,1 0-1,-1 1 0,0-1 1,1 1-1,-1-1 1,0 1-1,1-1 0,-1 1 1,1-1-1,-1 1 1,1 0-1,-1-1 0,1 1 1,-1 0-1,1-1 1,0 1-1,-1 0 0,1 0 1,-1-1-1,1 1 1,0 0-1,5 29 986,18 81-439,14 156 0,-16 136 658,-22-391-1197,4 80 284,-3-83-350,0 0 0,0 0-1,1 0 1,1 0 0,-1 0 0,1 0 0,0 0 0,6 8 0,5-3-1333,0-16-1272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123 629 9994,'-23'-13'4214,"21"11"-4160,0 1-1,0-1 0,0 0 1,0 1-1,0-1 1,0 0-1,0 0 1,1 0-1,-1 0 1,1-1-1,0 1 1,0 0-1,-1 0 1,1-1-1,1 1 1,-1-1-1,0 1 1,1-1-1,-1 1 1,1-1-1,0 0 1,0-3-1,0-5-7,2 0 0,-1 1 0,1-1 0,1 1 0,0 0-1,5-11 1,29-62-101,-27 62 14,36-65-671,58-82 0,-71 117 388,-24 38 238,-6 10 65,-1 0 1,0 0-1,1 0 1,-1-1-1,0 1 1,-1-1-1,1 1 1,-1-1-1,1 0 1,-1 1-1,0-1 1,-1 0-1,2-7 1,-4 11 14,1 1 1,-1-1 0,1 1 0,0-1 0,-1 1-1,1-1 1,0 1 0,0 0 0,-1 0 0,1-1 0,0 1-1,0 0 1,0 0 0,0 0 0,-1 2 0,-2 0-6,-33 30 78,3 1-1,-38 46 1,38-41 111,10-10 91,1 0-1,-38 64 1,54-82-214,1 0-1,1 1 0,0-1 0,0 1 0,1 0 0,1 1 1,0-1-1,1 1 0,0 0 0,1-1 0,0 1 0,2 19 1,0-28-46,0 1 0,0-1 0,1 1 0,-1-1 0,1 0 0,0 0 0,0 0 0,1 0 0,-1 0 1,1 0-1,0 0 0,0-1 0,0 0 0,1 1 0,-1-1 0,1 0 0,-1-1 0,1 1 0,0-1 0,0 0 1,0 0-1,1 0 0,-1 0 0,8 2 0,-2-2-20,0 1 0,1-1 0,-1-1 0,1 0 0,-1 0-1,1-1 1,-1 0 0,1-1 0,-1-1 0,13-2 0,47-18-506,12-10-477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281 202 5153,'-8'-54'833,"5"31"103,-1 0 1,-13-41-1,5 42 729,3 6 2210,10 34-3807,-1 4-64,33 325 121,-30-327-103,3 19 50,-1 0-1,-3 1 0,-1 42 1,-2-71-31,0-1 0,0 1 0,-1-1 0,0 0 0,-1 0 0,0 0 0,-1 0 0,0 0 0,0-1 1,-1 1-1,0-1 0,-1 0 0,0-1 0,0 0 0,-1 0 0,-14 13 0,15-17-18,1-1 0,-1 1 0,0-1 0,0-1 0,0 1 0,-1-1 0,1 0-1,-1-1 1,1 0 0,-1 0 0,0 0 0,1-1 0,-1 1 0,0-2 0,1 1 0,-10-2 0,12 1-22,0 1 1,0-1-1,1 0 1,-1 0-1,1 0 1,-1 0-1,1 0 1,-1-1-1,1 0 1,0 1-1,-1-1 1,1 0-1,0-1 1,0 1-1,1-1 1,-1 1-1,0-1 1,1 0-1,0 0 1,0 0-1,0 0 1,0 0-1,0-1 1,0 1-1,1 0 1,-1-1-1,1 1 1,0-1-1,0 0 1,0-4-1,1 5-9,1-1-1,-1 1 1,1 0-1,-1-1 1,1 1-1,0 0 1,0-1-1,1 1 1,-1 0-1,1 0 1,-1 0-1,1 0 1,0 0 0,4-4-1,39-37-369,-30 30 195,60-61-1767,-29 23-224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370 377 9426,'61'-100'2946,"-60"98"-2886,0 0 0,0 1 1,0-1-1,0 1 0,-1-1 0,1 0 1,-1 0-1,1 1 0,-1-1 0,0 0 1,1 0-1,-1 0 0,0 0 0,0 1 1,-1-5-1,-11-7 197,7 9-96,1-2-91,-1 0 1,0 1-1,-1 0 0,1-1 1,-1 2-1,0-1 1,0 1-1,0-1 1,-1 2-1,1-1 1,-14-4-1,19 8-70,0-1 0,0 1 0,0 0-1,0 0 1,0 0 0,0 0 0,0 0 0,0 1-1,0-1 1,0 0 0,0 0 0,0 1 0,0-1-1,0 1 1,0-1 0,0 1 0,0-1 0,0 1 0,1-1-1,-1 1 1,0 0 0,-1 1 0,-12 24-9,10-18 5,1-1 1,-1 0-1,0 1 1,-7 7-1,-30 30-1,17-20-5,1 1 0,-27 40-1,25-29-3,1 1 0,-32 71 0,50-95 12,0 1 0,1 0 1,1 0-1,0 1 0,1-1 1,1 1-1,1-1 0,0 1 1,0 0-1,2 0 0,3 22 1,-4-35-2,1-1-1,-1 0 1,1 1 0,-1-1 0,1 0 0,0 0-1,0 1 1,0-1 0,0 0 0,1 0 0,-1 0 0,0 0-1,1 0 1,0-1 0,-1 1 0,1 0 0,0-1-1,0 1 1,0-1 0,0 0 0,0 1 0,0-1 0,0 0-1,0 0 1,0-1 0,1 1 0,-1 0 0,0-1-1,1 1 1,-1-1 0,0 0 0,1 1 0,-1-1 0,0-1-1,1 1 1,-1 0 0,1 0 0,2-2 0,8-1-11,0 0 0,-1-1 0,1-1 0,-1 0 0,15-9 0,-13 6-16,0-1-1,-1 0 1,-1 0 0,1-2 0,-1 0 0,-1 0 0,0-1 0,-1 0 0,0-1 0,-1 0-1,0 0 1,-1-1 0,7-15 0,-1-4-59,-2-1-1,-1 0 1,-2 0 0,9-63 0,-12 73 120,1-11 218,-7 35-153,-5 26 194,2 55-191,9 86 0,0-92 115,-3-1 0,-4 0 0,-10 78 0,7-127-163,0 4 41,-12 46 0,11-64-65,1-13 10,0-19 15,3 14-55,-4-30-57,3 0 0,1 1 1,1-1-1,2 0 0,2 1 0,1-1 0,18-63 1,103-249-1423,-87 254 913,24-55-824,8-5-1233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493 141 5305,'-10'-21'706,"-25"-40"2137,32 55-2296,1 1-1,-1-1 1,1 0 0,0 0 0,1 0 0,-1 0-1,0-12 1,-3 66-543,35 343 111,-16-289 0,50 515 815,-64-613-924,1 29 55,-3 40 0,1-63-9,-1-1 0,1 1 0,-2-1 0,1 0 0,-1 0-1,-1 0 1,0 0 0,-8 15 0,10-21-24,-1-1-1,1 1 0,-1-1 1,0 1-1,1-1 0,-1 0 1,0 0-1,0 0 0,-1 0 1,1 0-1,0-1 0,0 0 1,-1 1-1,1-1 0,-1-1 1,1 1-1,-1 0 0,0-1 1,1 0-1,-6 0 0,-8 0 66,-1-1-1,-33-7 0,50 8-91,-314-58 167,314 58-174,-1 0-1,1 0 0,-1-1 0,1 1 1,-1 0-1,1 0 0,-1-1 0,1 1 1,0-1-1,-1 1 0,1-1 1,-1 0-1,1 1 0,0-1 0,0 0 1,-1 0-1,1 0 0,-1-2 0,2 2-6,1 0 0,-1 0 0,1-1 0,0 1 0,0 0 0,-1 0 0,1 0 0,0 0-1,0 0 1,0 0 0,0 0 0,1 0 0,-1 0 0,2-1 0,6-5-13,70-62-627,113-127 0,50-97-1695,-173 206 1301,28-31-1043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8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12 6625,'-3'-3'2601,"-6"-6"32,21 32-2545,4 25 8,108 81-40,-70-47-8,-1 22 24,-19 42 48,-9 9 8,-33 8 32,-17 4-16,-29-21-216,-16-2-424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3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102 310 6609,'-85'56'2080,"71"-48"-1392,11-11-488,9-5-68,-4 5-112,1 0 0,1 0-1,-1 1 1,0-1 0,1 1 0,-1-1 0,1 1 0,0 0 0,0 1 0,-1-1 0,1 1 0,0-1-1,1 1 1,-1 0 0,0 1 0,0-1 0,5 1 0,2-1 53,1 1 0,0 1 1,-1 0-1,1 0 0,13 5 0,31 7 115,0-2 1,0-3-1,1-2 0,0-2 0,0-3 1,63-8-1,150-33 437,-45 5-291,393-7 39,7 41-229,-204 2-42,-302-4-65,0-5 0,206-42 1,373-68-74,-422 66-967,-203 36 70,-12 6-487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35 3937,'-2'0'384,"-28"-3"2132,30 3-2449,-1 0 1,1 0-1,-1-1 1,0 1-1,1 0 1,-1 0-1,1-1 0,-1 1 1,1 0-1,-1-1 1,1 1-1,-1 0 0,1-1 1,-1 1-1,1-1 1,-1 1-1,1-1 0,0 1 1,-1-1-1,1 1 1,0-1-1,0 0 1,-1 1-1,1-1 0,0 1 1,0-1-1,0 0 1,0 1-1,0-1 0,-1 0 1,1 1-1,0-1 1,1 1-1,-1-1 1,0 0-1,0 0 0,0 0-10,1 0 0,-1 0 0,0 1-1,1-1 1,-1 0 0,1 0 0,-1 1-1,1-1 1,-1 0 0,1 1 0,0-1-1,-1 1 1,1-1 0,0 1 0,-1-1-1,1 1 1,0 0 0,-1-1 0,1 1-1,0 0 1,0-1 0,0 1 0,-1 0-1,1 0 1,0 0 0,0 0 0,0-1-1,1 2 1,35-1-74,-23 1 166,81 9 198,103 23 0,-153-22-317,-1 3 0,0 2 0,-1 2 0,0 1 1,62 40-1,-93-51-25,0 0 1,-1 0-1,0 1 0,-1 0 1,0 1-1,0 1 1,-1-1-1,0 1 0,-1 1 1,0 0-1,-1 0 1,-1 0-1,0 1 0,0 0 1,-1 0-1,-1 1 1,0-1-1,-1 1 0,0 0 1,-1 0-1,-1 0 1,0 21-1,-3-7 96,-1 0 0,-2-1 0,0 1 0,-2-1 0,-1 0 0,-1 0 0,-1-1 0,-23 40 1,-13 14 503,-70 91 0,104-155-547,-57 69 170,53-68-231,1 0 0,0 0 1,2 2-1,0 0 0,1 0 0,1 1 0,-9 23 0,19-39-106,-1 0 0,1 1 0,0-1-1,0 1 1,1-1 0,-1 1 0,1-1 0,0 1-1,0-1 1,0 1 0,1 0 0,0-1 0,0 1-1,0-1 1,3 8 0,-2-10-139,-1 0 0,1 1 1,0-1-1,0 0 0,1-1 0,-1 1 1,0 0-1,1-1 0,2 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4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0 198 4721,'13'-22'2718,"-10"17"-2554,0 0-1,-1 0 1,1 0 0,-1 0-1,0 0 1,0-1-1,-1 1 1,2-10-1,-2 14-114,-1-1-1,0 1 1,0-1-1,1 1 1,-1-1-1,1 1 0,-1-1 1,1 1-1,0 0 1,0-1-1,0 1 1,-1 0-1,1 0 1,0-1-1,0 1 1,1 0-1,-1 0 0,0 0 1,0 0-1,2-1 1,-1 1-7,-1 1 0,1-1 0,0 0 1,-1 1-1,1-1 0,0 1 0,-1-1 1,1 1-1,0 0 0,0 0 0,-1 0 0,1 0 1,0 0-1,0 0 0,3 1 0,15 0 46,9 1-10,-9-1-3,0 0-1,0-2 1,0 0-1,23-4 0,-4-5 105,49-18 0,-50 14-72,71-14 0,-98 26-92,1 0 0,0 1 0,-1 0 1,1 1-1,0 1 0,0 0 0,-1 0 0,1 1 1,0 1-1,16 5 0,-23-6-7,0 0-1,0 0 0,-1 1 1,1-1-1,-1 1 0,1 0 1,-1 0-1,0 0 1,0 1-1,-1-1 0,1 1 1,-1 0-1,0 0 1,0 1-1,0-1 0,0 0 1,3 9-1,-4-7 12,0 1-1,-1-1 1,0 1 0,0-1-1,-1 1 1,1-1-1,-1 1 1,-1-1 0,1 1-1,-1-1 1,0 1-1,-1-1 1,-3 12 0,-16 34 537,-54 98 1,7-17-11,-28 106-88,53-126-379,-85 161 0,68-175-47,35-62-84,2 1-1,-32 75 0,52-105-75,0 1-1,0-1 1,0 0 0,1 1-1,-1 10 1,3-17-10,1 0-1,-1 0 1,0 0 0,1 0 0,-1 0 0,1 0 0,0 0 0,-1-1 0,1 1 0,0 0 0,0 0 0,0-1 0,0 1 0,1-1 0,-1 1-1,2 1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0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69 293 7578,'-6'2'1127,"4"-2"-977,1 1 0,-1 0 0,1-1 1,0 1-1,-1-1 0,1 0 0,-1 1 0,1-1 1,-1 0-1,0 0 0,1 0 0,-3-1 0,3 1-145,0-1 0,0 0-1,0 0 1,1 0 0,-1 0 0,1 0-1,-1 0 1,0 0 0,1 0-1,0 0 1,-1 0 0,1 0 0,0 0-1,-1 0 1,1 0 0,0 0-1,0-1 1,0 1 0,0 0 0,0 0-1,0-2 1,0-8 29,0 0 0,1 0 0,0 0 1,1 0-1,0 0 0,1 0 0,0 0 0,1 1 0,0-1 0,0 1 0,1 0 1,0 0-1,1 1 0,0-1 0,1 1 0,0 0 0,0 1 0,1 0 1,0 0-1,10-7 0,-8 8-1,0 0 0,0 1 0,0 0 0,1 1 0,-1 0 0,1 0 0,0 1 0,1 1 0,-1 0 0,1 0 0,-1 1 0,1 1-1,0 0 1,0 0 0,0 2 0,0-1 0,-1 1 0,1 1 0,14 3 0,-9 0 0,0-1-22,0 1 0,0 0-1,31 15 1,-44-17-7,0-1-1,0 0 1,0 1 0,-1 0-1,1 0 1,-1 0 0,1 0-1,-1 1 1,0-1-1,0 1 1,-1 0 0,1 0-1,-1 0 1,0 0 0,0 0-1,0 1 1,0-1-1,-1 1 1,0-1 0,1 6-1,-1 4 19,0-1 0,-1 1-1,-1 0 1,0-1 0,-1 1-1,0-1 1,-8 25 0,-43 93 75,40-104-88,-17 39-34,-4-2 0,-3-1 0,-2-3 0,-3 0 0,-2-3 0,-3-2 0,-83 76 0,127-127 2,-1 0-1,0 0 0,-1 0 1,1-1-1,0 0 0,-1 0 1,0 0-1,0 0 1,0-1-1,-10 4 0,15-7 19,-1 1-1,1 0 1,0-1-1,0 1 1,-1-1-1,1 1 1,0-1 0,0 1-1,0-1 1,0 1-1,0-1 1,0 1-1,0-1 1,0 1-1,0-1 1,0 1-1,0-1 1,0 1-1,0-1 1,0 1 0,0 0-1,0-1 1,0 1-1,1-1 1,-1 1-1,0-1 1,0 1-1,1 0 1,-1-1-1,0 1 1,1-1-1,-1 1 1,1-1-1,13-21-76,3 4 105,0 1 0,1 0-1,0 1 1,37-23 0,92-47 298,-99 61-268,153-92-78,-74 46-1945,-98 60 710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1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273 201 8322,'75'-158'2462,"-62"121"-1749,-13 37-707,0 0 0,0 0-1,0 0 1,0-1 0,0 1 0,0 0-1,0 0 1,0 0 0,0 0 0,0 0-1,0-1 1,0 1 0,0 0 0,0 0-1,0 0 1,0 0 0,0 0 0,0 0-1,-1-1 1,1 1 0,0 0 0,0 0-1,0 0 1,0 0 0,0 0 0,0 0-1,0 0 1,0 0 0,-1-1 0,1 1-1,0 0 1,0 0 0,0 0-1,0 0 1,0 0 0,-1 0 0,1 0-1,0 0 1,0 0 0,0 0 0,0 0-1,0 0 1,0 0 0,-1 0 0,1 0-1,0 0 1,0 0 0,0 0 0,0 0-1,0 0 1,-1 0 0,1 0 0,0 0-1,0 1 1,0-1 0,0 0 0,0 0-1,-4 0 477,3 0-437,1 0 1,-1-1-1,1 1 1,-1 0-1,0-1 1,1 1-1,-1 0 1,0 0-1,1 0 1,-1-1-1,1 1 1,-1 0-1,0 0 1,1 0-1,-1 0 1,0 0-1,1 0 1,-1 0-1,0 1 1,1-1-1,-1 0 1,0 0-1,1 0 0,-1 1 1,0-1-1,1 0 1,-1 1-1,1-1 1,-2 1-1,-11 23-143,-2 4 167,4-6-65,3-7 0,0-1 1,-1-1-1,-1 1 1,0-1-1,-12 11 1,-136 167 97,146-174-105,1-1-1,-13 27 1,20-36 2,1 0-1,0 0 1,1 0 0,0 1 0,0-1 0,0 1-1,1 0 1,0-1 0,0 12 0,1-18 4,1 1 1,-1 0-1,0-1 1,0 1 0,1-1-1,-1 1 1,1-1 0,-1 1-1,1 0 1,0-1-1,-1 0 1,1 1 0,0-1-1,0 1 1,0-1 0,0 0-1,0 0 1,0 0-1,1 0 1,-1 0 0,0 0-1,0 0 1,1 0-1,-1 0 1,1 0 0,-1-1-1,1 1 1,-1 0 0,1-1-1,-1 0 1,1 1-1,0-1 1,2 0 0,2 1 16,0-1 1,0 0-1,-1-1 1,1 0-1,0 0 1,0 0 0,-1 0-1,9-4 1,4-3 1,0-1 0,0 0 0,-1-1 1,0-2-1,15-13 0,77-74-53,-32 28-147,21-9-1649,-67 50-478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88 7410,'-67'-87'2856,"72"112"-2064,1 37-280,-1 20 105,9 25-73,3 11-80,6 9-72,11 2-128,8-8-832,6-6-40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0 6569,'2'7'303,"12"31"1253,-14-32-879,-10-23-260,9 16-370,1-1 1,-1 0-1,0 1 0,0-1 1,-1 1-1,1-1 0,0 1 1,0-1-1,-1 1 0,1 0 1,-1-1-1,1 1 0,-1 0 0,1 0 1,-1 0-1,0 0 0,1 1 1,-1-1-1,0 0 0,0 1 1,0-1-1,0 1 0,1 0 1,-1-1-1,0 1 0,0 0 1,0 0-1,0 0 0,0 0 1,0 1-1,0-1 0,0 1 1,1-1-1,-1 1 0,0-1 0,0 1 1,-2 1-1,-6 4 69,0 0 0,1 0 0,-1 1 0,1 0 0,-8 9 0,6-5-109,-166 137 109,175-147-117,1 1 1,0-1-1,-1 0 1,1 0 0,0 1-1,0-1 1,0 1 0,0-1-1,0 1 1,0-1 0,1 1-1,-1 0 1,0-1-1,0 4 1,1-4-1,0 0-1,0-1 1,0 1 0,1 0-1,-1 0 1,0 0 0,0-1-1,0 1 1,1 0 0,-1-1-1,0 1 1,1 0 0,-1-1-1,1 1 1,-1 0-1,1-1 1,-1 1 0,1 0-1,-1-1 1,1 1 0,0-1-1,0 1 1,5 2-8,-1-1 0,1 1 1,-1-1-1,1-1 0,0 1 0,8 0 0,-6 0 8,44 8-22,-25-5 26,0 0 0,35 13 0,-53-14-13,-1 0 0,1 0 0,-1 0 0,0 1 0,0 1 0,-1-1 0,1 1 1,-1 0-1,0 1 0,10 12 0,-5-2-88,-1-1 0,0 2 0,-1-1 0,10 25 0,-16-32 65,-1-1 0,0 1 0,0 0 0,-1 0 0,0 0 0,-1 0 0,0 0-1,0 1 1,-1-1 0,-2 15 0,0-18 74,0-1 0,0 1-1,-1-1 1,1 1 0,-2-1-1,1 0 1,-1 0 0,0 0-1,0-1 1,0 0 0,-1 1-1,-7 5 1,-9 8 288,-41 26-1,43-32-271,9-5-74,-2-2-1,1 1 1,-1-1-1,0-1 1,-21 7-1,32-12-27,0 0 1,0 0-1,0 0 1,0 0-1,1 0 0,-1 0 1,0 0-1,0 0 1,0 0-1,0 0 0,0-1 1,0 1-1,1 0 1,-1-1-1,0 1 0,0 0 1,-1-1-1,-12-14-1246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11 9674,'-2'-2'3633,"-1"0"-2873,1 0-312,0 0-72,0 0-296,0 2-88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0 288 8690,'6'-102'3553,"5"100"-3153,34-15-136,17-3-112,23-17-56,-1-5-8,-11 11-48,-5 0-144,-12 26-672,-8 7-425,-8 10-1959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3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53 9538,'-13'86'2830,"13"-86"-2808,0 0 1,0 0-1,0 1 0,0-1 1,0 0-1,0 0 1,0 0-1,0 0 0,0 0 1,0 1-1,0-1 0,0 0 1,0 0-1,0 0 1,0 0-1,0 1 0,0-1 1,1 0-1,-1 0 0,0 0 1,0 0-1,0 0 0,0 1 1,0-1-1,0 0 1,0 0-1,0 0 0,1 0 1,-1 0-1,0 0 0,0 0 1,0 0-1,0 1 1,0-1-1,1 0 0,-1 0 1,0 0-1,0 0 0,0 0 1,0 0-1,1 0 0,-1 0 1,0 0-1,0 0 1,0 0-1,14-4 250,29-16-473,-30 13 297,134-69-88,-137 71-14,41-19-2,-47 22 6,-1 1 0,1 0 0,0 0 0,0 0 0,0 0 0,0 1 0,-1-1 0,1 1 0,0 0 0,8 1 0,-12-1 2,1 1 0,-1-1 0,1 1 0,0-1 0,-1 1-1,1-1 1,-1 1 0,1-1 0,-1 1 0,1 0 0,-1-1 0,0 1 0,1 0-1,-1-1 1,0 1 0,0 0 0,1 0 0,-1-1 0,0 1 0,0 0-1,0 0 1,0-1 0,0 1 0,0 0 0,0 0 0,0-1 0,0 1 0,0 0-1,0 0 1,-1-1 0,1 1 0,0 0 0,-1 1 0,-9 27-1,9-27 1,-17 34 14,-1 0 0,-2-2 0,-42 54-1,45-64-8,10-12-1,0-1 0,2 1 0,-10 22 0,14-30-6,0 1 0,1-1 0,-1 0 0,1 1 0,0-1 0,0 1 0,1-1 0,-1 1 0,1-1 0,0 1 0,0 0 0,1-1 0,-1 1 0,1-1 0,1 6 0,-1-8 2,0-1 0,0 1-1,0-1 1,0 0 0,1 1 0,-1-1 0,0 0-1,0 0 1,1 1 0,-1-1 0,1 0 0,-1 0 0,1-1-1,-1 1 1,1 0 0,0 0 0,0-1 0,-1 1-1,1-1 1,0 1 0,0-1 0,-1 0 0,1 0-1,0 0 1,3 0 0,6-1 0,0 0 0,0-1 0,14-4 0,9 0 1,-32 5-3,0 1 1,1 0-1,-1 0 0,0 0 1,1 0-1,-1 0 0,0 1 1,0-1-1,1 1 0,-1-1 1,0 1-1,0 0 0,0 0 1,0 0-1,0 0 0,0 0 1,0 1-1,0-1 0,0 1 1,0-1-1,-1 1 0,3 2 1,-2 0-2,0-1 0,-1 1 0,1-1 0,-1 1 0,0 0 0,0-1 0,0 1 1,-1 0-1,1 0 0,-1 0 0,0 0 0,0-1 0,-1 6 0,-1 13 12,-1-1 0,-1 1 0,-1-1 0,-1 0 0,-11 25 0,13-35 7,-1-1 0,0 1 0,-1-1 0,0 0 0,0-1 0,-1 1 0,-1-1 0,1-1 1,-1 1-1,-1-1 0,-15 11 0,22-18-14,0 1 0,0-1 0,0 0 0,0 0 0,-1 0 0,1 0 0,0-1 0,-1 1 0,1-1 0,0 1 0,-1-1 0,1 0 0,-1 0 0,1 0 0,-1 0 0,1 0 0,0 0 0,-1-1 0,1 1 0,0-1 0,-1 0 0,1 1 0,0-1 0,-1 0 0,1-1 0,0 1 0,0 0 0,0-1 0,-2-1 0,0-1-125,0 0 1,0 0-1,1 0 1,0-1-1,0 1 1,0-1 0,0 0-1,1 1 1,0-1-1,0-1 1,-3-9-1,1-6-1628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160 187 6553,'18'-37'1266,"23"-64"0,-41 100-1242,1 0 1,-1 1-1,0-1 0,0 0 1,1 0-1,-1 1 1,0-1-1,0 0 1,0 0-1,0 1 1,0-1-1,0 0 1,0 0-1,0 1 1,0-1-1,0 0 1,0 0-1,0 1 1,-1-1-1,1 0 0,0 0 1,-1 1-1,1-1 1,0 0-1,-1 1 1,1-1-1,-1 0 1,1 1-1,-1-1 1,1 1-1,-1-1 1,1 1-1,-1-1 1,0 1-1,1-1 0,-1 1 1,0 0-1,1-1 1,-1 1-1,0 0 1,0 0-1,1-1 1,-1 1-1,0 0 1,0 0-1,1 0 1,-2 0-1,-4 0 86,0 1 0,0 0 0,1 0 0,-1 1 0,-6 2-1,1 0 117,-1-2-67,1 2 0,0-1-1,0 1 1,1 1 0,-1 0 0,1 1 0,-17 11 0,23-13-114,0 0-1,0 0 1,0 0-1,0 0 1,1 1-1,0-1 1,0 1-1,0 0 1,1 0 0,-1 0-1,1 0 1,0 1-1,1-1 1,-1 1-1,1-1 1,0 1-1,1-1 1,-1 9 0,2 8 45,1 0 1,1-1 0,1 0 0,0 0-1,2 0 1,1 0 0,0-1 0,1 0-1,1 0 1,1-1 0,1 0 0,1-1 0,0 0-1,27 28 1,-30-37-74,2 1-1,-1-2 1,1 1-1,0-2 1,0 1 0,1-2-1,0 1 1,1-2-1,-1 1 1,25 5-1,-30-9-20,0 0 0,0-1 0,0 0 0,0 0 0,0-1 0,0 0 0,0 0 0,0-1 0,0 0 0,0 0 0,0 0 0,0-1 0,0 0 0,0-1 0,-1 1 0,1-1 0,-1-1 0,0 1 0,0-1 0,0 0 0,-1 0 0,8-7-1,-1-3-36,-1 0 0,0 0 0,-1-1-1,0 0 1,-1-1 0,-1 0-1,-1-1 1,0 0 0,-1 0-1,-1 0 1,-1-1 0,0 1-1,-1-1 1,-1 0 0,-1-18-1,0 24 43,-1 1-1,-1 0 0,0 0 0,-1 0 1,0 0-1,0 0 0,-1 0 0,-1 0 1,0 1-1,0-1 0,-1 1 0,0 0 1,-1 1-1,0-1 0,-1 1 0,0 0 1,0 1-1,-1 0 0,0 0 0,0 0 1,-1 1-1,0 1 0,0-1 0,-20-9 1,15 10 6,-1 0 1,1 2-1,-1-1 1,0 2 0,-1 0-1,1 0 1,-1 2-1,1 0 1,-1 1-1,1 0 1,-1 1-1,-19 4 1,24-3-1,0 1 1,1 0-1,-1 0 0,1 1 0,0 1 1,0-1-1,0 2 0,1-1 0,0 1 1,0 1-1,0-1 0,1 2 0,0-1 0,0 1 1,1 0-1,0 1 0,0 0 0,-5 10 1,9-14-42,0 1 1,1 0 0,0 0-1,0-1 1,1 1 0,0 0-1,0 1 1,0-1 0,0 0-1,1 0 1,0 0 0,1 0-1,-1 0 1,3 8 0,-2-11-159,0 0 0,1 0 0,-1 0 0,1 0 0,0 0 0,0-1 0,0 1 0,3 3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433 6 9090,'-7'-2'157,"0"1"-1,0 0 1,1 0 0,-1 1 0,0-1-1,0 1 1,0 1 0,1 0 0,-1 0-1,0 0 1,0 0 0,1 1 0,-1 0 0,1 1-1,0 0 1,0 0 0,0 0 0,0 0-1,-10 9 1,-1 1-124,0 1 1,1 1-1,1 1 1,-25 31-1,16-13 34,1 2 0,2 1 0,2 0 0,1 1 0,2 1 0,1 1 0,3 1 0,1-1 0,2 2 0,2-1 0,1 1 0,2 0 0,3 1 0,1-1 0,2 0 0,1 0 1,3 0-1,16 61 0,-18-88-102,2 1 0,0-1 1,1 0-1,0 0 0,1-1 0,15 20 1,-16-26-138,0 0 0,0 0 0,0-1 0,1 0 0,1 0 0,-1-1 0,1 0 1,0-1-1,0 0 0,18 8 0,57 10-2670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235 164 7210,'6'-26'3947,"5"-8"-3562,-5-32 160,-6 65-526,0-1-1,0 1 1,0-1 0,-1 0 0,1 1 0,0-1 0,-1 1 0,0-1 0,1 1 0,-1-1 0,0 1 0,0 0 0,1-1 0,-1 1 0,0 0-1,0 0 1,-1 0 0,1 0 0,0 0 0,0 0 0,0 0 0,-1 0 0,1 0 0,-1 0 0,1 1 0,0-1 0,-1 0 0,1 1 0,-1-1 0,0 1-1,-1-1 1,-1 1-5,0-1 0,1 1 0,-1 0 0,0 0-1,0 0 1,1 0 0,-1 1 0,0-1-1,0 1 1,-3 1 0,-3 3-7,1 0 1,0 1-1,1 0 0,-1 0 1,1 1-1,1-1 0,-1 2 1,-9 11-1,-1 4-7,-26 45 1,39-59-16,0 0 0,0 1 0,2-1 0,-1 1 0,1 0 0,0 1 0,1-1 0,1 0 0,-1 1 0,1-1 0,1 1 0,0-1 0,3 17 0,1-4-84,1 0 1,1-1-1,1 0 0,1-1 1,11 22-1,-17-39 37,0 0-1,0 0 1,0-1-1,1 1 0,-1 0 1,1-1-1,0 1 1,0-1-1,0 0 0,0 0 1,1 0-1,-1-1 1,5 3-1,-5-4 23,-1 0 0,0 0 0,1 0 0,-1-1 0,0 1 0,1-1 0,-1 0 0,1 1 0,-1-1 0,1 0 0,-1-1 0,1 1 0,-1 0 0,1-1 0,-1 1 0,0-1 0,1 0 0,-1 0 0,0 0 0,0 0 0,1 0 0,-1 0 0,0-1 0,0 1 0,2-3 0,8-7-96,-1 0 0,-1 0-1,0 0 1,-1-2 0,0 1 0,10-19 0,39-87-429,-40 77 533,-2-1 0,-1-1-1,13-67 1,-26 85 236,-2 25-196,0 0 0,0 1 1,0-1-1,0 0 0,0 0 0,-1 0 0,1 0 1,0 1-1,0-1 0,0 0 0,0 0 1,-1 0-1,1 0 0,0 0 0,0 1 0,0-1 1,-1 0-1,1 0 0,0 0 0,0 0 0,0 0 1,-1 0-1,1 0 0,0 0 0,0 0 1,-1 0-1,1 0 0,0 0 0,0 0 0,0 0 1,-1 0-1,1 0 0,0 0 0,0 0 1,0 0-1,-1 0 0,1-1 0,0 1 0,0 0 1,0 0-1,-1 0 0,1 0 0,0 0 1,0 0-1,0-1 0,0 1 0,-1 0 0,1 0 1,0 0-1,0-1 0,0 1 0,0 0 1,0 0-1,0 0 0,0-1 0,0 1 0,0 0 1,0 0-1,-1 0 0,1-1 0,0 1 1,0 0-1,0 0 0,1-1 0,-15 19 150,-2 19 136,1 0 1,2 2-1,1 0 0,-10 67 0,12-59-70,0 26-64,9-66-291,1-1 0,0 0 0,1 0 0,0 0 0,0 1 0,0-1 0,0 0 0,1 0 0,3 6 0,1-1-2158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7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3217,'147'50'1049,"-144"-49"-1004,0-1 0,0 1 0,0 0 0,1-1 0,-1 1 0,0-1 0,0 0 0,0 0 0,0-1 0,5 0 0,-8 1-5,1 0 0,0-1 0,0 1 0,0-1-1,-1 1 1,1-1 0,0 1 0,0-1 0,-1 0 0,1 1 0,0-1 0,-1 0-1,1 1 1,-1-1 0,1 0 0,0-1 0,3-4 1112,-13 7 2211,-16-2-3142,15 0 868,-10 1-911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8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82 7186,'78'-61'2531,"-78"61"-2506,1 0-1,-1 0 1,0-1 0,1 1 0,-1 0 0,0 0 0,0 0 0,1-1-1,-1 1 1,0 0 0,1 0 0,-1-1 0,0 1 0,0 0 0,0 0-1,1-1 1,-1 1 0,0 0 0,0-1 0,0 1 0,0 0-1,1-1 1,-1 1 0,0 0 0,0-1 0,0 1 0,0 0 0,0-1-1,0 1 1,0-1 0,0 1 0,0 0 0,0-1 0,0 1 0,0 0-1,-1-1 1,1 1 0,0 0 0,0-1 0,0 1 0,0 0-1,-1-1 1,1 1 0,0 0 0,0 0 0,0-1 0,-1 1 0,1 0-1,0 0 1,-1-1 0,1 1 0,0 0 0,0 0 0,-1 0 0,1-1-1,0 1 1,-1 0 0,1 0 0,0 0 0,-1 0 0,1 0-1,-1 0 1,-26-4 729,23 4-522,-6 0-190,0 0 0,1 0 0,-1 1 0,1 0 0,-1 0 0,1 1 0,0 1-1,-1-1 1,1 1 0,0 1 0,1 0 0,-1 0 0,1 1 0,0 0 0,0 0 0,0 1 0,0 0 0,1 0 0,-9 12 0,13-14-5,0 0 0,1 0 0,0 0 0,0 1 0,0-1 0,1 1 0,-1-1 0,1 1 0,0 0 0,1-1 0,-1 9 0,1 61 257,2-39-213,-4 36 13,0-40-70,2 0 0,0 0 1,2 0-1,2 0 0,11 49 1,-14-77-26,0 1 0,0-1 0,0 0 1,1 1-1,-1-1 0,1 0 0,0 0 1,0-1-1,0 1 0,0 0 0,1 0 0,2 2 1,-4-5-2,1 1 0,-1 0 0,1 0 0,0-1 0,-1 1 0,1-1 0,0 0 0,0 1 0,-1-1 0,1 0 0,0 0 1,-1 0-1,1 0 0,0 0 0,0-1 0,-1 1 0,1 0 0,0-1 0,-1 1 0,1-1 0,0 0 0,-1 1 0,1-1 0,-1 0 0,1 0 1,-1 0-1,3-2 0,25-21-430,0-2 0,-2 0 0,-1-2 0,31-43-1,-44 54-38,59-78-2541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8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3 5737,'-3'-2'2377,"0"2"-1369,-11 59-56,-9 129 40,12-55-159,0 5-225,8-17-104,-5-9-232,2-13-128,-2 2-120,8-8-96,0-6-656,0-19-577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9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24 229 6105,'68'114'2402,"-52"-97"-1029,-15-17-1343,-1 0 0,0 0 1,1 0-1,-1 0 0,0 0 0,1 0 0,-1 0 1,0 0-1,1 0 0,-1 0 0,0 0 1,0 0-1,1 0 0,-1 0 0,0 0 1,1 0-1,-1 0 0,0 0 0,1 0 1,-1-1-1,0 1 0,0 0 0,1 0 1,-1 0-1,0-1 0,0 1 0,1 0 1,-1 0-1,0-1 0,0 1 0,0 0 0,1-1 1,4-19 1910,-5 16-1935,1 0 0,1 0 0,-1 0 1,0 0-1,1 0 0,0 0 0,0 0 1,0 1-1,1-1 0,-1 1 0,4-4 1,6-11-4,37-57-16,-45 69 4,-1-1 1,0 0-1,0 0 1,-1 0-1,0 0 0,0 0 1,-1-1-1,1 1 1,-2-1-1,1 1 0,-1-1 1,0 1-1,-1-1 1,0 1-1,0 0 0,0-1 1,-1 1-1,0 0 0,-1 0 1,0 0-1,0 0 1,0 0-1,-7-9 0,9 15-15,0 0 0,1 0-1,-1 0 1,0 0-1,0 0 1,0 0 0,0 1-1,0-1 1,0 0 0,0 1-1,0-1 1,-1 1-1,1-1 1,0 1 0,0 0-1,0-1 1,0 1 0,-1 0-1,1 0 1,0 0-1,0 0 1,-1 0 0,1 0-1,0 0 1,0 0-1,-1 0 1,1 1 0,0-1-1,0 0 1,0 1 0,0-1-1,-1 1 1,1 0-1,0-1 1,0 1 0,0 0-1,0-1 1,-1 2 0,-39 42 210,-30 44 124,65-80-234,1 1 0,0 0 0,0 0 0,1 0 0,0 0 0,1 0 0,0 1 1,0 0-1,1 0 0,0 0 0,1 0 0,0 0 0,0 0 0,1 0 0,1 0 0,0 0 1,0 0-1,1 0 0,0 0 0,0-1 0,1 1 0,7 14 0,-4-11-23,1 0 0,1 0-1,0-1 1,0 0 0,1 0-1,1-1 1,0 0 0,1-1 0,0 0-1,0-1 1,1 0 0,0-1-1,22 12 1,-27-17-115,0-1 0,-1 1 0,1-1 0,0-1 1,0 1-1,0-1 0,1-1 0,-1 1 0,0-1 0,0 0 0,0-1 0,0 0 0,0 0 0,0 0 0,0-1 0,0 0 1,0 0-1,0-1 0,-1 0 0,11-6 0,10-15-1971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0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 5025,'-7'57'3854,"-5"300"-550,8-199-2940,-6 0 0,-46 238 0,47-337-339,9-59-25,0 1 0,0-1-1,0 0 1,0 1 0,0-1 0,0 0-1,0 0 1,0 1 0,0-1 0,0 0 0,0 1-1,0-1 1,0 0 0,0 1 0,0-1-1,0 0 1,0 0 0,0 1 0,0-1-1,0 0 1,0 0 0,1 1 0,-1-1-1,0 0 1,0 0 0,0 1 0,1-1-1,-1 0 1,0 0 0,0 0 0,0 1-1,1-1 1,-1 0 0,0 0 0,1 0-1,-1 0 1,0 0 0,0 1 0,1-1-1,-1 0 1,0 0 0,1 0 0,-1 0 0,0 0-1,0 0 1,1 0 0,-1 0 0,0 0-1,1 0 1,-1 0 0,0 0 0,0 0-1,1 0 1,-1-1 0,0 1 0,1 0-1,-1 0 1,0 0 0,0 0 0,1 0-1,-1-1 1,0 1 0,0 0 0,0 0-1,1 0 1,-1-1 0,0 1 0,0 0-1,1-1 1,13-14-19,-9 6 0,-1 1 0,0-1 0,0 0-1,-1 0 1,0 0 0,3-15 0,4-16-127,-9 37 127,4-12-132,0 0 0,1-1 0,1 2 0,0-1 0,1 1 0,10-14 0,-2 6 69,-2-1 1,0 0 0,-1-2-1,13-35 1,-8 18 129,-12 32-57,-4 13 225,-1 29 383,-1-11-474,1 90 324,18 135 1,-16-226-450,-2-8-91,1 0 1,1 0-1,0 0 1,0 0 0,7 13-1,-2-13-1303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4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1 217 6297,'0'-2'5128,"4"-18"-5261,62-138-374,-65 155 487,0 0-8,0 0 0,1 0-1,-1 1 1,1-1-1,-1 0 1,1 0 0,0 1-1,0-1 1,0 1-1,5-5 1,-7 7 23,0 1 0,0-1 0,0 0 0,1 0 0,-1 0 0,0 0 0,0 0 0,0 0 0,0 0 0,1 0 0,-1 0 0,0 1 0,0-1 0,0 0 0,0 0 0,1 0 0,-1 0 0,0 1 0,0-1 0,0 0 0,0 0 0,0 0 0,0 0 0,0 1 1,0-1-1,0 0 0,0 0 0,1 0 0,-1 1 0,0-1 0,0 0 0,0 0 0,0 0 0,0 1 0,0-1 0,0 0 0,-1 0 0,1 1 0,0-1 0,0 0 0,0 0 0,0 0 0,0 0 0,0 1 0,-1 10 224,1-11-219,-3 30 505,1 0 1,3 54 0,12 31 567,37 146-1,-24-141-818,-16-71-369,2-1 0,2 0-1,27 61 1,-27-88-1183,-3-14-553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4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12 102 8642,'174'-76'3433,"-182"64"-2401,2 7-584,6-4 200,-3 9-584,-5 23-16,-12 39 24,-30 70-16,35-50-24,-7 11-8,-9 5-24,14 15-112,11-20-536,9-20-720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4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1 7474,'-4'1'361,"1"1"0,0 0-1,0 0 1,0 0 0,0 0 0,0 0 0,1 1 0,-1-1 0,1 1 0,-1 0 0,1 0 0,0 0 0,0 0 0,-3 6 0,4-4-201,0-1-1,0 0 0,0 1 1,0-1-1,0 0 1,1 1-1,0-1 1,0 1-1,0-1 1,2 8-1,3 7-278,0-1 1,2 0-1,0-1 0,15 29 0,-7-16 513,2 8-374,-2 0 1,-1 1-1,-2 1 1,-2 0-1,8 65 1,-15-73 23,-2-1 0,-1 1 1,-1 0-1,-2 0 0,-1-1 1,-2 0-1,-18 59 0,-94 204 117,86-229-174,-3-2 1,-60 83-1,77-122-152,-2-1-1,0-1 1,-1 0-1,-1-2 1,-1 0 0,-29 18-1,-43 12-2644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250 245 7794,'103'-185'2300,"-101"181"-2230,0 1 1,0-1-1,0 0 0,-1 0 1,1 0-1,-1 1 0,0-1 0,0-1 1,0-6-1,-1 10-64,0 1 0,-1-1 1,1 1-1,0-1 0,0 1 1,0-1-1,0 1 0,-1-1 0,1 1 1,0-1-1,-1 1 0,1 0 1,0-1-1,-1 1 0,1-1 0,-1 1 1,1 0-1,0-1 0,-1 1 1,1 0-1,-1-1 0,1 1 0,-1 0 1,1 0-1,-1 0 0,1 0 0,-2-1 1,-2 0 48,3 0-11,-1 1 1,0 0-1,1 0 1,-1-1-1,0 1 0,1 0 1,-1 1-1,0-1 1,1 0-1,-1 0 1,0 1-1,1-1 1,-1 1-1,0-1 1,1 1-1,-1 0 1,1 0-1,-1 0 1,1-1-1,0 1 0,-1 1 1,1-1-1,0 0 1,0 0-1,0 0 1,0 1-1,-2 1 1,-33 46 551,32-44-586,-27 37 301,-59 61 1,2-4-94,76-85-224,4-6 18,1 1 0,0 0 1,0 0-1,-6 12 0,12-19-24,0-1 0,0 0 0,1 0 1,-1 0-1,1 1 0,-1-1 0,1 0 0,-1 1 0,1-1 1,0 0-1,0 1 0,0-1 0,0 0 0,0 1 0,0-1 0,0 1 1,0-1-1,0 0 0,0 1 0,1-1 0,-1 0 0,1 1 0,-1-1 1,1 0-1,-1 0 0,1 1 0,0-1 0,0 0 0,0 0 1,-1 0-1,1 0 0,0 0 0,0 0 0,0 0 0,0 0 0,1-1 1,-1 1-1,0 0 0,0-1 0,0 1 0,1 0 0,1 0 1,1 0-43,-1-1 0,1 1 1,0 0-1,-1-1 0,1 0 1,0 0-1,-1 0 1,1 0-1,0-1 0,0 0 1,-1 1-1,1-1 1,-1-1-1,1 1 0,-1 0 1,1-1-1,-1 0 1,0 1-1,0-1 0,4-3 1,8-6-237,-1-1 0,22-22 1,-36 34 288,18-19-211,-1-2 0,-1 1-1,-1-2 1,16-30-1,43-99-262,-64 130 484,-10 20 11,1 1 1,-1-1-1,0 0 1,1 1-1,-1-1 0,0 0 1,0 1-1,1-1 0,-1 0 1,0 0-1,0 1 1,0-1-1,0 0 0,0 0 1,0 1-1,0-1 1,0 0-1,0 0 0,0 1 1,0-1-1,-1 0 0,1 1 1,0-1-1,0 0 1,-1 1-1,1-1 0,-1 0 1,1 1-1,0-1 0,-1 0 1,1 1-1,-1-1 1,0 1-1,1-1 0,-1 1 1,1-1-1,-1 1 0,0 0 1,1-1-1,-1 1 1,0 0-1,1-1 0,-1 1 1,0 0-1,1 0 0,-1 0 1,0-1-1,0 1 1,1 0-1,-1 0 0,0 0 1,0 0-1,1 1 1,-1-1-1,0 0 0,-1 0 1,2 1-6,-1 0 0,0 0 0,0 0 0,1 0 1,-1 0-1,1 1 0,-1-1 0,1 0 0,-1 0 1,1 0-1,0 0 0,-1 1 0,1-1 0,0 0 1,0 0-1,0 2 0,-1 0 31,-2 21 143,0 0-1,0 27 1,2-19-39,0-10-30,1 1 1,1 0-1,1-1 1,2 1-1,0-1 1,1 0-1,0 0 1,18 40-1,-15-44-173,0-1 0,15 24 0,-20-35-65,1 0 1,0-1 0,1 0-1,-1 0 1,1 0-1,0 0 1,0-1-1,0 0 1,1 0 0,7 4-1,16 1-1237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3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281 695 6001,'0'1'210,"0"0"-1,0 0 1,0 0 0,-1 0-1,1 0 1,0 0-1,-1 0 1,1-1 0,-1 1-1,1 0 1,-1 0-1,0 0 1,1 0-1,-1-1 1,0 1 0,1 0-1,-1-1 1,0 1-1,0 0 1,0-1 0,0 1-1,0-1 1,1 0-1,-1 1 1,-1 0-1,0 0-85,1 0-1,0 0 1,0 0-1,0 1 1,0-1-1,0 1 1,1-1-1,-1 0 1,0 1-1,1 0 0,-1-1 1,1 1-1,-1-1 1,1 4-1,-3 3 66,-4 13-104,-2-1 1,0 0 0,-1-1-1,-21 31 1,16-26 2,-17 20 30,-38 43 1,60-75-119,3-3 1,1 0-1,0 0 1,1 1-1,0-1 1,0 2-1,1-1 0,0 0 1,1 1-1,0-1 1,1 1-1,-2 15 1,2-11-5,2-1 0,0 1 0,0 0 0,1-1 0,1 1 1,1-1-1,8 28 0,-11-40-5,1 0 0,-1 0-1,1-1 1,0 1 0,-1 0 0,1-1-1,0 1 1,0 0 0,0-1 0,1 1-1,-1-1 1,0 1 0,0-1-1,1 0 1,-1 0 0,1 1 0,-1-1-1,1 0 1,0 0 0,-1-1 0,1 1-1,0 0 1,-1 0 0,1-1 0,0 1-1,0-1 1,2 1 0,0-2-26,-1 1-1,1-1 1,-1 0-1,0 0 1,1 0-1,-1 0 1,0 0-1,0-1 1,0 1 0,0-1-1,0 0 1,0 0-1,0 0 1,0-1-1,-1 1 1,3-3 0,9-11-147,-1-1 1,0 0-1,-2 0 1,0-1-1,0-1 1,-2 0-1,13-37 1,-6 7-213,-3-1 1,9-56-1,-7 13-466,3-119 0,-17 172 642,-2 1 1,-2 0-1,-2 0 0,-1 0 1,-21-67-1,7 43 165,2 0-1,-16-107 1,34 158 147,0 10-58,0 0-1,0 1 1,0-1-1,0 0 1,0 0 0,-1 1-1,1-1 1,0 0 0,-1 0-1,1 1 1,-1-1 0,0 1-1,1-1 1,-1 0 0,0 1-1,-1-2 1,-1 31 1200,27 231 1706,-6-87-1824,-6 5-351,10 95 37,-13-201-800,32 123 1,-39-189-46,1 9-347,1-2 1,1 1-1,0 0 1,7 12-1,2-3-2154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21 428 9250,'61'62'2597,"-45"-46"-1932,-16-16-662,0 0-1,0 0 1,0 0 0,0 0 0,1 0 0,-1 0 0,0 0 0,0 0 0,0 0 0,0 0 0,0 0 0,1 0 0,-1 0 0,0 0-1,0 0 1,0-1 0,0 1 0,0 0 0,0 0 0,0 0 0,0 0 0,1 0 0,-1 0 0,0 0 0,0-1 0,0 1 0,0 0-1,0 0 1,0 0 0,0 0 0,0 0 0,0-1 0,0 1 0,0 0 0,0 0 0,0 0 0,0 0 0,0 0 0,0-1 0,0 1-1,0 0 1,0 0 0,0 0 0,0 0 0,0 0 0,0-1 0,0 1 0,0 0 0,0 0 0,0 0 0,-1 0 0,1 0 0,2-15 34,28-84-648,-18 62-213,13-57 0,-20 69 271,0 6 175,0-1 1,-2 1 0,0-1 0,-2 0-1,0 0 1,-1 0 0,-3-25-1,3 43 394,0 0-1,-1 0 0,0-1 0,1 1 0,-1 0 0,0 0 1,0 0-1,0 0 0,0 0 0,0 0 0,-1 0 0,1 0 1,-1 0-1,1 0 0,-1 1 0,1-1 0,-1 1 0,0-1 1,0 1-1,0 0 0,0-1 0,0 1 0,0 0 0,0 0 1,0 1-1,-1-1 0,1 0 0,0 1 0,0-1 0,-1 1 1,1 0-1,0 0 0,-1 0 0,1 0 0,0 0 0,-1 0 1,1 1-1,0-1 0,0 1 0,-1 0 0,1-1 0,-4 3 1,1 0 147,1 1 1,-1-1 0,0 1 0,1 0-1,0 0 1,0 0 0,0 1 0,1-1-1,-1 1 1,1 0 0,0 0 0,-3 8-1,-3 8 647,-11 40-1,16-47-621,-2 4-20,1 1 1,1 0-1,1 0 0,0 0 0,2 1 1,0-1-1,1 1 0,1-1 0,1 0 1,0 1-1,2-1 0,0 0 0,1-1 1,1 1-1,1-1 0,0 0 0,2 0 1,11 18-1,-15-29-150,0 0-1,0 0 1,0 0 0,1-1 0,0 0-1,1 0 1,-1 0 0,1-1 0,0 0 0,0-1-1,1 1 1,-1-1 0,1-1 0,0 1-1,9 1 1,-13-4-55,1 0-1,-1 0 0,1 0 1,0-1-1,-1 0 0,1 0 1,-1 0-1,1-1 1,-1 0-1,1 1 0,-1-2 1,1 1-1,-1 0 0,0-1 1,1 0-1,-1 0 1,0 0-1,0 0 0,-1-1 1,1 0-1,0 0 1,-1 0-1,1 0 0,-1 0 1,0-1-1,0 1 0,-1-1 1,1 0-1,3-7 1,2-4-464,-1 0 0,7-22 0,12-49-1816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6889,'-7'46'3230,"1"-12"-2813,1 16 333,2 1 1,3 0-1,9 76 1,36 155 456,-13-99-883,7 34-175,-27-165-194,3-1 0,22 54 0,-33-97 12,-3-4-14,0 0-1,1 0 1,0 0 0,0 0-1,0 0 1,0-1 0,1 1 0,-1-1-1,1 0 1,4 4 0,-6-6 27,-1-1 1,1 0 0,0 0-1,-1 0 1,1 0 0,0 0-1,-1 0 1,1 0 0,-1 0-1,1 0 1,0 0 0,-1 0-1,1 0 1,-1-1 0,1 1-1,0 0 1,-1 0 0,1-1-1,-1 1 1,1 0 0,-1 0-1,1-1 1,-1 1 0,1-1-1,-1 1 1,1-1-1,-1 1 1,1-1 0,-1 1-1,0-1 1,1 1 0,-1-1-1,0 1 1,0-1 0,1 1-1,-1-1 1,0 0 0,0 1-1,0-2 1,13-30-364,-12 29 332,57-216-2340,-24 85 966,12-68 1053,-44 193 462,-2 6-19,0-1 0,1 0 1,-1 1-1,1-1 1,0 0-1,0 1 1,0-1-1,1 1 1,-1-1-1,1 1 1,0 0-1,0-1 1,0 1-1,0 0 0,0 0 1,1 0-1,-1 1 1,1-1-1,0 1 1,0-1-1,4-2 1,-6 5-46,0 0 0,-1-1 0,1 1 0,0 0 0,-1 0 0,1 0 0,0 0 0,0 0 0,-1 0 0,1 0 1,0 0-1,0 0 0,-1 0 0,1 0 0,0 0 0,-1 1 0,1-1 0,0 0 0,0 0 0,-1 1 0,1-1 0,-1 1 0,1-1 1,0 0-1,-1 1 0,1-1 0,-1 1 0,1-1 0,-1 1 0,1 0 0,-1-1 0,1 1 0,-1-1 0,0 1 0,1 1 0,14 33 519,-15-35-533,115 349 1528,-18-42-937,-96-304-617,-1-2-19,0 1 0,1-1 1,-1 0-1,0 1 0,1-1 0,-1 1 0,1-1 0,-1 0 0,1 1 0,0-1 0,-1 0 0,1 0 0,0 1 0,0-1 0,0 0 1,0 0-1,0 0 0,0 0 0,0 0 0,0 0 0,1 0 0,-1-1 0,0 1 0,1 0 0,1 0 0,11-7-1504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90 611 8282,'17'-53'2864,"-22"112"-2360,2 6-255,0 22 191,3 6 48,8-9-96,7-8-104,1-25-304,-4-17-344,2-34-1056,-6-9-913</inkml:trace>
  <inkml:trace contextRef="#ctx0" brushRef="#br0" timeOffset="1">76 124 10066,'-70'-124'3409,"64"138"-3345,6 3-376,9-3-1128,-9-5-1345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35 6409,'-5'-13'5087,"0"-1"-2319,5 14-2755,0 0 1,0-1-1,0 1 1,1-1-1,-1 1 0,0 0 1,0-1-1,0 1 1,1 0-1,-1-1 1,0 1-1,0 0 0,1-1 1,-1 1-1,0 0 1,1 0-1,-1-1 1,0 1-1,1 0 0,-1 0 1,1 0-1,-1 0 1,0-1-1,1 1 1,-1 0-1,0 0 0,1 0 1,-1 0-1,1 0 1,-1 0-1,1 0 1,-1 0-1,0 0 0,2 0 1,2 0-6,0 0 0,0 1 1,1-1-1,-1 1 0,0 0 1,0 0-1,0 0 0,5 3 0,3-1 6,-1 2 0,0-1 0,0 2 0,-1-1 0,1 2-1,-1-1 1,-1 1 0,1 1 0,-1-1 0,0 2-1,-1-1 1,0 1 0,11 17 0,6 16 32,-2 1 0,-2 1 0,-2 0 0,-2 2 0,20 85 0,-22-58-113,-4 0 0,-3 1 0,-1 86 0,-8-106-81,-3-1 0,-2 1 0,-3-1-1,-25 86 1,12-71-363,-3-1-1,-3-2 0,-37 62 1,-31 33-2198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5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188 229 3345,'-131'87'1415,"130"-86"-1357,-1 1 0,0-1 0,0 0 1,0 0-1,1 0 0,-1 0 0,0-1 0,0 1 1,-1-1-1,1 1 0,0-1 0,0 0 0,0 1 1,0-1-1,-3 0 0,4-1-29,0 1 0,1-1 1,-1 1-1,0 0 0,1-1 0,-1 1 0,0-1 1,1 1-1,-1-1 0,1 0 0,-1 1 0,1-1 1,0 1-1,-1-1 0,1 0 0,-1 0 0,1 1 1,0-1-1,-1-1 0,1 2-12,0-1 0,0 1 0,0 0 1,0-1-1,0 1 0,0 0 0,0 0 0,0-1 0,0 1 0,0 0 1,0-1-1,0 1 0,0 0 0,-1 0 0,1-1 0,0 1 0,0 0 0,0 0 1,-1-1-1,1 1 0,0 0 0,0 0 0,0 0 0,-1 0 0,1-1 1,0 1-1,0 0 0,-1 0 0,1 0 0,0 0 0,-1 0 0,1 0 0,0 0 1,0 0-1,-1-1 0,1 1 0,0 0 0,-1 0 0,1 0 0,0 0 1,-5 3 2008,14-3-1731,27-2-91,-31 2-178,88-1 669,175-26-1,272-109 789,-396 97-1291,2 5-1,1 7 1,288-14-1,-268 39-184,-1 8-1,0 7 1,215 45-1,-127-3-91,245 41-280,-477-92-28,0-2 0,0 0 0,0-1 0,0-2 0,0 0 0,42-8-1,-28-2-2147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6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91 5929,'-97'-46'2607,"66"27"-2022,25 14-448,0 1-1,0 0 1,-1 0 0,-9-3 0,4 6 176,14 10-383,24 27-24,12 4 94,-14-15 3,-1 0 0,23 35 0,-24-29 9,4 6 6,53 60 1,-68-86-20,0-1-1,0 0 1,1-1 0,0-1 0,0 1 0,1-2 0,1 0 0,-1 0 0,21 6 0,-4-5-7,35 12-15,-61-18 21,-1 0 1,1-1-1,0 1 0,-1 1 0,1-1 0,-1 0 1,0 1-1,0 0 0,0 0 0,0 0 0,0 0 0,-1 0 1,3 5-1,-4-6 4,1 0 1,-2 1 0,1-1-1,0 1 1,0-1 0,-1 1-1,1-1 1,-1 1 0,0 0-1,0-1 1,0 1 0,0-1 0,0 1-1,-1 0 1,1-1 0,-2 4-1,-19 42 58,14-36-45,-38 67-104,-3-2 0,-3-2 0,-3-3 1,-4-2-1,-3-2 0,-118 101 0,103-103-808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4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0 331 7146,'58'108'2496,"-50"-135"-2168,3-1-8,-1-19 104,7-2-48,11-4-120,-2-9-8,8 9-127,-4 2-186,-1 10-839,6 13-792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7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55 246 5649,'-5'5'208,"0"-1"0,0 0-1,0 0 1,0-1 0,-1 0 0,1 0-1,-8 3 1,13-6-193,0 0-1,-1 0 1,1 0 0,0 0 0,0 0-1,-1 0 1,1 0 0,0-1-1,0 1 1,-1 0 0,1 0-1,0 0 1,0 0 0,-1-1 0,1 1-1,0 0 1,0 0 0,0-1-1,0 1 1,-1 0 0,1 0-1,0-1 1,0 1 0,0 0 0,0 0-1,0-1 1,0 1 0,0 0-1,0 0 1,0-1 0,-1 1-1,1 0 1,0-1 0,1 1 0,-1 0-1,0 0 1,0-1 0,0 1-1,0 0 1,0-1 0,0 1-1,0 0 1,0 0 0,0-1 0,1 1-1,13-37 550,-12 32-436,0 1 0,0-1-1,1 1 1,-1 0 0,1 0 0,0 0 0,0 0-1,0 0 1,1 1 0,-1 0 0,1-1-1,0 1 1,7-4 0,-6 5-66,1 0 1,-1 1 0,0 0-1,1 0 1,-1 0-1,1 1 1,-1-1-1,1 1 1,-1 1-1,1-1 1,-1 1-1,9 2 1,-3-1-18,50 9 90,111 7 0,450-45 1074,-321 5-439,31 5-414,632-49-121,-463 20-252,-1 25-689,-461 21 100,0 1 1,0 1-1,75 16 1,-83-6-843,-12-3-635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8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 1 2176,'-17'-1'396,"-1"1"-1,0 1 0,1 1 0,0 0 0,-1 1 0,1 1 0,0 0 0,0 1 0,1 1 0,-1 1 0,-19 11 0,17-5-267,1 1 0,1 1 0,0 0-1,1 1 1,0 1 0,1 0 0,2 1-1,-17 27 1,29-44-109,0 1 1,1 0-1,-1 0 0,0 0 1,1 0-1,-1 0 0,1 0 1,0 0-1,0 0 0,0 0 1,0 0-1,0 0 0,0-1 1,0 1-1,1 0 0,-1 0 1,1 0-1,-1 0 0,1 0 1,0 0-1,-1 0 0,1-1 1,0 1-1,0 0 0,1-1 1,1 3-1,1 2 9,1-1-1,0 0 1,0 0 0,0 0 0,1-1-1,6 5 1,504 336 647,-472-318-515,-30-18-6,0-1 1,19 17-1,-30-22-127,-1-1 1,0 1-1,0 0 1,0 0-1,0-1 1,-1 1-1,1 1 1,-1-1-1,1 0 1,-1 0-1,0 1 1,-1-1-1,1 0 1,0 1-1,-1-1 1,0 1 0,0-1-1,0 0 1,0 1-1,0-1 1,-1 1-1,0-1 1,0 4-1,-4 10 29,0-1 1,-1 0-1,-10 20 1,15-33-52,-19 37-29,-1 0-1,-3-2 1,-1 0 0,-1-2 0,-2-1 0,-2-1-1,-55 49 1,19-28-667,5 4-346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6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84 475 5177,'-11'-14'462,"1"-2"0,0 1-1,2-1 1,-1-1 0,2 0-1,0 0 1,-6-25 0,10 29-253,1 0 0,0 1 0,1-1 0,1-1 0,0 1 0,0 0 0,1 0 0,1 0 1,0 1-1,1-1 0,6-16 0,-7 24-192,1 0 1,0 0 0,0 1-1,1-1 1,-1 1-1,1 0 1,0 0-1,0 0 1,1 0 0,-1 1-1,1 0 1,0 0-1,0 0 1,0 0 0,8-3-1,19-12-2,-7 1-5,32-19 1,-52 33-10,0 1 0,-1 1-1,1-1 1,1 0 0,-1 1 0,0 0-1,0 0 1,0 1 0,0 0-1,10 0 1,-9 0 7,0 1-1,1 0 1,-1 0-1,0 0 1,0 1-1,0 0 1,0 0-1,0 1 1,0-1 0,-1 1-1,6 4 1,-7-3 2,-1-1 0,1 1 0,-1-1 0,0 1 1,-1 0-1,1 0 0,-1 0 0,1 0 0,-1 1 0,-1-1 1,1 0-1,0 1 0,-1 0 0,0-1 0,1 8 1,0 24 12,-1-1 0,-1 0 1,-2 1-1,-1-1 1,-2 0-1,-14 50 1,4-37 6,-31 68 1,26-71 13,-22 78 0,41-119-40,-3 28 9,4-31-15,0 0 0,0 0 0,1 0 0,-1 0 0,0 0 0,1 0 0,-1 0 0,1 0 0,-1 0-1,1 0 1,-1 0 0,1-1 0,0 1 0,-1 0 0,1 0 0,0-1 0,0 1 0,0-1 0,0 1 0,-1 0 0,1-1 0,0 0 0,0 1 0,0-1 0,0 1 0,0-1 0,0 0-1,0 0 1,0 0 0,2 1 0,9 0-12,1 0 0,-1 0 0,1-1 0,-1-1 0,1 0 0,-1 0 0,1-1 0,-1-1 0,15-5 0,-10 1 13,0 0-1,0-1 1,-1-1-1,0 0 1,24-19 0,-6-2-267,-1-1 0,-2-2 1,0-1-1,33-50 0,-16 12-1439,-5 1-803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7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17 3841,'-21'-15'4079,"20"14"-3963,1 1 0,-1 0 0,0 0-1,1 0 1,-1-1 0,0 1-1,1 0 1,-1 0 0,0 0 0,1 0-1,-1 0 1,0 0 0,1 1 0,-1-1-1,0 0 1,1 0 0,-1 0 0,1 1-1,-1-1 1,0 0 0,1 1 0,-1-1-1,-3 5 58,0-1 0,1 1-1,0-1 1,0 1 0,0 0-1,1 0 1,-4 9-1,3-7-316,-4 7 195,0 0 7,0 0 0,1 1 0,1 0 0,0 0 0,1 0 0,1 0 0,0 1 0,0 18 0,3 3 84,2 1 0,2 0 0,1-1 1,2 0-1,1 0 0,20 54 0,-19-69-110,0 1-1,1-2 1,1 0 0,1 0-1,1-1 1,1 0 0,0-1-1,2-1 1,0 0 0,1-1-1,24 18 1,-33-29-51,0 0 0,1-1 0,0-1 0,0 1 0,0-1 0,0 0 0,1-1 0,-1-1 0,1 1 0,0-1 0,0-1 0,0 0 0,0 0 0,0-1 0,0 0 0,0-1 0,0 0 0,11-3 0,-8 0-50,0 0-1,-1-1 1,1 0 0,-1-1 0,0-1 0,0 0 0,-1 0-1,0-1 1,0-1 0,-1 0 0,0 0 0,14-18 0,-7 7-102,-1-1 0,-1-1 1,-1 0-1,20-42 0,-28 49 42,-1 1 0,0-1-1,-1 0 1,-1 0 0,0-1 0,-1 1 0,-1 0-1,0-1 1,-3-20 0,2 31 80,0 1 0,-1-1-1,0 1 1,0-1 0,0 1 0,0-1 0,-1 1-1,0-1 1,0 1 0,0 0 0,0 0 0,-1 0 0,1 0-1,-1 1 1,0-1 0,-6-5 0,5 6 10,-1 0-1,0 0 1,0 1-1,0-1 1,0 1 0,0 0-1,0 1 1,-1-1-1,1 1 1,-1 0 0,1 0-1,-1 1 1,1-1-1,-10 2 1,0 0 51,0 1 0,0 1 1,0 0-1,1 1 0,0 1 0,-1 0 0,2 1 1,-1 1-1,1 0 0,0 1 0,0 0 1,1 1-1,0 0 0,0 1 0,1 0 1,-19 24-1,17-18 137,0 1 0,1 0 1,0 1-1,2 0 0,0 1 0,1 0 1,1 0-1,0 1 0,2 0 0,1 1 1,-6 34-1,11-49-108,-2 4 42,1 0 1,0 0-1,1 0 1,1 0 0,-1 0-1,1 0 1,3 10-1,-3-18-92,-1-1 1,1 1-1,0 0 0,0 0 0,0 0 1,0-1-1,0 1 0,0-1 0,1 1 1,-1-1-1,0 1 0,1-1 0,-1 0 1,1 1-1,0-1 0,2 1 0,0 0-63,-1-1-1,0 0 0,1-1 0,-1 1 1,1 0-1,-1-1 0,1 0 0,-1 0 1,1 0-1,-1 0 0,1-1 0,5-1 1,41-12-1682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7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162 644 7154,'39'-5'1161,"72"-18"1,-109 22-1117,1-1 1,-1 1-1,1 0 1,0-1-1,-1 1 0,0-1 1,1 0-1,-1 0 1,0 1-1,0-2 1,0 1-1,0 0 1,-1 0-1,1-1 1,0 1-1,-1-1 1,0 1-1,0-1 0,1 1 1,-1-1-1,-1 0 1,1 0-1,0 0 1,-1 1-1,1-1 1,-1-3-1,4-15 277,14-30 272,-6 19-422,-2-1 0,-1 0 0,8-56 0,-16 79-175,-1-1 0,1 1 1,-2 0-1,0 0 0,0 0 0,0 0 0,-1 0 0,-1 0 1,0 0-1,0 0 0,-1 1 0,0 0 0,-1 0 0,0 0 1,0 0-1,-13-15 0,8 13 12,-1 0 0,-1 1 1,1 0-1,-1 0 0,-1 2 0,0-1 0,0 2 0,-1-1 1,-18-6-1,23 11-2,0 0 1,0 0 0,0 1-1,-1 0 1,1 0 0,-1 1-1,1 0 1,-1 1-1,1 0 1,-1 1 0,1 0-1,-1 0 1,1 1-1,0 0 1,0 1 0,-10 3-1,15-4-1,0 1-1,0-1 1,1 1-1,-1-1 1,1 1-1,0 0 1,-1 1-1,2-1 1,-1 0-1,0 1 1,0-1-1,1 1 1,0 0-1,0 0 1,0 0-1,0 0 1,1 0-1,-2 7 1,0 2 2,1 1 0,0 0-1,1 0 1,0 23 0,2-23-1,1-1-1,0 0 1,0 0 0,1 1-1,1-2 1,0 1-1,1 0 1,1-1-1,0 0 1,0 0 0,14 18-1,8 6-27,1-2 0,40 37 0,35 39-700,-98-101 662,-1-1 1,0 1-1,0 0 1,-1 1-1,0-1 1,-1 1-1,0 0 0,-1 0 1,0 0-1,0 0 1,-1 0-1,0 0 1,-1 1-1,0-1 1,-1 0-1,0 0 0,-3 15 1,0-9 84,0 0-1,0 0 1,-2-1 0,0 0 0,0 0-1,-2 0 1,1-1 0,-2 0 0,0 0-1,-12 12 1,19-23-10,0-1 0,-1 1 0,1-1 0,-1 0 0,0 1 0,1-1 0,-1-1 1,0 1-1,0 0 0,-1-1 0,1 1 0,0-1 0,0 0 0,-1 0 0,1-1 0,-1 1 0,1 0 0,0-1 0,-7 0 0,5-1-7,0 0 0,0 0 0,0 0 0,0-1-1,1 0 1,-1 0 0,0 0 0,1 0 0,-1-1-1,1 0 1,0 0 0,-6-5 0,4 2-8,-1 0-1,1-1 1,0 1 0,0-2-1,1 1 1,0-1 0,0 1-1,1-1 1,0 0 0,1-1-1,-1 1 1,2-1 0,-1 0-1,1 1 1,-1-12 0,4 7-13,0 0-1,2 1 1,-1-1 0,2 1 0,0-1-1,0 1 1,1 0 0,0 1 0,13-21-1,0-2-140,59-119-1997,-30 74-379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8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9 211 6409,'-1'0'81,"1"0"-1,0 0 1,-1 0-1,1 0 0,0 0 1,-1 0-1,1-1 1,0 1-1,-1 0 1,1 0-1,0 0 0,-1 0 1,1 0-1,0 0 1,0-1-1,-1 1 0,1 0 1,0 0-1,-1 0 1,1-1-1,0 1 1,0 0-1,0 0 0,-1-1 1,1 1-1,0 0 1,0-1-1,0 1 0,0 0 1,-1-1-1,1 1 1,0 0-1,0-1 1,0 1-1,3-18 444,0 12-546,0 0 0,0 0 0,1 1 1,-1-1-1,1 1 0,5-6 0,15-12 33,41-32 0,-54 47-70,0 0 0,0 1-1,1 1 1,0-1 0,1 2 0,-1 0 0,1 0 0,17-3 0,-24 7-16,0 0 0,0 0 1,1 1-1,-1-1 0,0 1 0,1 1 0,-1 0 1,0-1-1,0 2 0,0-1 0,0 1 1,0 0-1,0 0 0,0 1 0,0-1 0,8 7 1,-10-6 54,0 1 0,-1-1 0,1 1 0,-1 0 0,0 1-1,0-1 1,0 0 0,-1 1 0,1-1 0,-1 1 0,0 0 0,-1 0 0,1 0 0,-1 0 0,0 0 0,0 0 0,0 0 0,-1 0 0,0 1 0,0 6 0,-2 14 198,0 0 1,-12 45-1,9-46-18,-2 8 226,-2-1-1,0-1 0,-3 0 0,-23 47 0,29-66-263,2-5-13,0 0 0,1 0 0,0 0 0,0 1 0,-1 8 0,3-14-97,1-1 0,0 1 0,0-1 0,0 1 0,0-1 0,0 1 0,0-1-1,0 1 1,0-1 0,0 1 0,1-1 0,-1 1 0,1-1 0,-1 1 0,1-1 0,0 0 0,-1 1 0,1-1 0,0 0 0,0 1 0,0-1-1,0 0 1,0 0 0,0 0 0,0 0 0,1 0 0,-1 0 0,0 0 0,0 0 0,1-1 0,-1 1 0,3 0 0,7 3-53,0 0 1,1-2-1,-1 1 0,1-2 1,-1 1-1,12-1 1,77-4-469,-69 1 362,50-9-103,-58 7 229,1 0 1,25 1 0,-47 2 27,1 1 0,-1 0 1,0 0-1,1 0 1,-1 0-1,0 1 0,1-1 1,-1 1-1,0-1 0,1 1 1,-1 0-1,0 0 0,0 0 1,0 0-1,0 0 0,0 1 1,0-1-1,0 1 0,0-1 1,0 1-1,-1-1 0,1 1 1,-1 0-1,1 0 0,-1 0 1,0 0-1,1 0 0,-1 0 1,0 0-1,0 1 0,-1-1 1,1 0-1,0 0 0,-1 1 1,1-1-1,-1 1 0,0-1 1,0 0-1,0 1 0,0-1 1,-1 5-1,-1 5 43,0 0 1,-1 0-1,0 0 0,-1-1 1,0 1-1,-1-1 0,-7 13 1,-24 45 202,-44 76 206,67-125-417,-1 0 0,-1-1-1,0 0 1,-31 27 0,42-42-98,0 0-1,0 0 1,-1-1 0,0 1-1,0-1 1,0 0-1,0-1 1,0 1-1,-1-1 1,1 0 0,-1-1-1,1 1 1,-1-1-1,0 0 1,1 0 0,-9 0-1,-19-8-1371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9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150 102 7906,'0'-1'235,"0"-1"1,0 1-1,0-1 0,-1 1 1,1 0-1,0-1 1,-1 1-1,0-1 1,1 1-1,-1 0 1,0 0-1,1-1 0,-1 1 1,0 0-1,0 0 1,0 0-1,0 0 1,0 0-1,0 0 1,0 0-1,-3-1 0,1 13 42,-29 276 852,32-283-1110,-5 174 694,5-159-647,2 0 0,1 0-1,0-1 1,1 1 0,1 0-1,1-1 1,9 20 0,-13-33-62,0-1 1,0 1-1,0-1 1,1 0-1,0 0 1,0 0-1,0 0 0,0 0 1,1 0-1,-1-1 1,1 0-1,0 0 1,0 0-1,0 0 1,1 0-1,-1-1 1,1 0-1,-1 0 1,1 0-1,0-1 1,0 1-1,-1-1 1,1 0-1,0 0 0,0-1 1,0 0-1,0 0 1,0 0-1,0 0 1,0-1-1,0 0 1,0 0-1,9-3 1,1-2-59,-1-1 1,0 0-1,-1-1 1,0 0-1,0-2 1,-1 1-1,0-1 1,-1-1-1,0 0 1,0-1-1,-1 0 1,-1 0-1,12-22 1,-5 7-176,-1-1 1,-1-1-1,-2-1 0,-1 0 1,12-54-1,-19 62 141,-1-1 0,-1 0-1,-1-1 1,0 1 0,-2 0 0,-1 0-1,-1 0 1,-1 0 0,-7-24 0,8 37 82,-1 0 1,0 0-1,-1 0 1,0 1 0,0-1-1,-1 1 1,0 0 0,0 1-1,-12-13 1,12 17 18,1-1-1,-1 1 1,0 0 0,0 0 0,-1 0-1,1 1 1,-1 0 0,1 0 0,-1 1 0,0 0-1,0 0 1,0 0 0,0 1 0,-1 0-1,-8 0 1,1 2 35,1 0-1,0 1 0,0 0 1,0 1-1,1 1 1,-1 0-1,1 1 0,-1 0 1,2 1-1,-1 1 1,1 0-1,0 0 0,0 1 1,1 1-1,0 0 1,0 1-1,-13 15 0,11-10-16,0 1 0,0 1-1,2 0 1,0 0-1,1 1 1,1 0-1,1 1 1,0 0 0,2 0-1,0 1 1,-5 27-1,11-3-277,0-42 164,1 1 0,-1-1-1,0 0 1,1 0 0,0 1 0,0-1-1,-1 0 1,1 0 0,0 0-1,1 0 1,-1 0 0,0 0 0,1 0-1,1 2 1,-1-3-146,-1 0 0,1-1 0,0 1 0,-1-1 0,1 1 0,0-1 0,-1 1-1,1-1 1,0 0 0,0 0 0,0 0 0,3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9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15 7698,'-13'-14'2547,"12"14"-2493,1 0 0,-1-1-1,1 1 1,-1 0 0,0 0-1,1 0 1,-1 0-1,1 0 1,-1 0 0,0 0-1,1 1 1,-1-1 0,1 0-1,-1 0 1,0 0 0,1 0-1,-1 1 1,1-1 0,-1 0-1,1 1 1,-1-1-1,1 0 1,-1 1 0,1-1-1,-1 1 1,1-1 0,0 1-1,-1-1 1,1 1 0,0-1-1,-1 1 1,1-1-1,0 1 1,0-1 0,-1 1-1,1-1 1,0 1 0,0 1-1,-43 84 742,-24 58-95,43-83-498,2 2-1,4 0 1,1 1 0,4 1-1,-6 80 1,17-107-162,3 0 0,1 0-1,1-1 1,2 1 0,2-1 0,17 53 0,-14-58-128,2 0 1,1-1-1,2-1 1,0 0-1,2-1 1,2-1-1,29 36 0,-38-53-202,0 0 0,1-1-1,20 16 1,-20-20-169,-1 0-1,0-1 1,1-1 0,12 4-1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3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3759 3881,'-2'-2'102,"0"0"0,1 0 0,0 0 0,0 0 0,-1-1 0,1 1 0,0 0 0,1 0 0,-1-1 0,0 1 0,1 0 1,-1-1-1,1 1 0,0-1 0,0 1 0,0-1 0,0 1 0,0-1 0,0 1 0,1-1 0,-1 1 0,2-4 0,2 0-93,-1 1 0,1 0-1,0 0 1,0 0 0,1 0 0,-1 1-1,1 0 1,8-6 0,-12 9-11,67-53-155,60-62 1,282-360 2825,-86 92-2029,130-43-525,24-25-38,-332 279-82,40-43-13,201-137-8,-119 116 47,-76 29-12,-110 114-2,-70 80-1,1 1 1,18-14 0,-27 24-100,0 0 1,0 0-1,0 1 1,1-1-1,-1 1 1,1 0-1,0 0 0,-1 0 1,1 1-1,0-1 1,0 1-1,7-1 1,-7-26-206,-3 18-75,1 0-1,0 1 1,1-1-1,0 1 0,0 0 1,1 0-1,1 0 0,-1 1 1,1 0-1,1 0 1,-1 0-1,13-10 0,119-130-30,-101 95 972,-25 27-418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35 124 4497,'-1'0'93,"-1"0"1,1 0-1,0 0 1,-1 0-1,1 0 1,0 0-1,0 0 0,-1 0 1,1-1-1,0 1 1,0 0-1,0-1 1,-1 1-1,1-1 0,0 1 1,0-1-1,0 0 1,0 1-1,0-1 1,0 0-1,0 0 0,0 0 1,0 0-1,0 0 1,1 0-1,-1 0 1,0 0-1,1 0 0,-1 0 1,1 0-1,-1 0 1,1-1-1,-1 0 1,1 1-80,6 3-4,119 33-76,-114-33 50,1 0 0,0-1 1,-1 0-1,1-1 0,0 0 0,-1-1 0,22-4 0,-6-2-34,47-19 1,-47 16 38,29-11 143,1 3 0,0 3 0,1 2-1,0 2 1,1 3 0,0 3 0,0 2 0,63 5 0,107 9-111,-229-11-18,0 0 0,1 0 0,-1 0-1,0 0 1,0 0 0,0 0 0,0 0 0,0 0-1,0 0 1,1 0 0,-1-1 0,0 1 0,0 0-1,0 0 1,0 0 0,0 0 0,0 0-1,0 0 1,0 0 0,1 0 0,-1-1 0,0 1-1,0 0 1,0 0 0,0 0 0,0 0 0,0 0-1,0-1 1,0 1 0,0 0 0,0 0 0,0 0-1,0 0 1,0 0 0,0-1 0,0 1 0,0 0-1,0 0 1,0 0 0,0 0 0,0 0 0,0 0-1,0-1 1,0 1 0,-1 0 0,1 0 0,0 0-1,0 0 1,0 0 0,0 0 0,0 0 0,0-1-1,0 1 1,0 0 0,-1 0 0,1 0-1,0 0 1,0 0 0,0 0 0,0 0 0,0 0-1,0 0 1,-1 0 0,1 0 0,0 0 0,-1-1 12,0 1 0,1-1 0,-1 1 0,0-1 1,0 1-1,0-1 0,0 1 0,0 0 1,0 0-1,0-1 0,0 1 0,0 0 0,0 0 1,1 0-1,-1 0 0,0 0 0,0 0 0,-2 1 1,-12 2-5,1 2 0,-1-1 1,1 2-1,0 0 1,-21 12-1,-1 1 31,19-9 17,0 0 0,1 1-1,0 1 1,1 1 0,0 0-1,1 0 1,1 2 0,0 0-1,1 0 1,0 1 0,-11 22-1,-9 22 234,-45 123-1,66-154-267,-104 324-577,82-244-630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7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217 131 3369,'0'-2'327,"0"0"0,1 0 1,-1 0-1,1 0 1,0 0-1,0 0 0,-1 0 1,1 0-1,0 0 0,1 0 1,-1 0-1,3-3 0,8-13 69,-3 1-236,-6 11-100,0 0 1,0 0 0,0 1-1,1-1 1,0 1 0,0 0-1,1 0 1,6-5 0,2 2 189,-5 4 138,-17 5 2832,6 0-3182,0 0-1,0 1 0,0-1 1,0 0-1,0 1 1,0 0-1,1 0 1,-4 2-1,-18 17 100,10-8 9,0-1 0,-1 0 0,0-1 0,-18 9 0,23-15-101,1 0-1,0 0 1,0 0 0,1 1-1,0 1 1,0-1-1,0 1 1,1 1-1,0-1 1,0 1 0,1 0-1,0 1 1,0 0-1,1 0 1,0 0-1,1 0 1,0 1 0,-3 11-1,1-2-45,0 1 0,2 0-1,0 1 1,2-1 0,-1 38 0,3-47 0,0 0 0,2 0 1,-1-1-1,1 1 0,1 0 1,0-1-1,0 0 0,1 0 1,0 0-1,1 0 0,0 0 1,11 14-1,-14-21-1,0-1 0,0 0 0,0 0 0,1 0 0,-1-1 0,1 1-1,-1-1 1,1 1 0,0-1 0,0 0 0,-1 0 0,1 0 0,0 0 0,0 0 0,0-1 0,0 1 0,0-1-1,0 0 1,0 0 0,0 0 0,0 0 0,0 0 0,0-1 0,0 1 0,0-1 0,4-2 0,1 1-1,-1-1 1,0 0 0,0-1-1,0 1 1,0-1 0,-1-1-1,1 1 1,10-12 0,5-10-161,-1-2 1,-1-1 0,-1 0 0,20-47-1,-3 10-356,-13 26 96,59-115-1839,-72 129 1626,-9 25 557,-1 0 0,0-1-1,0 1 1,1 0-1,-1 0 1,0 0 0,0 0-1,0 0 1,0 0-1,0 0 1,0-1 0,0 1-1,-1 0 1,1 0-1,0 0 1,-1 0 0,1 0-1,0 0 1,-1 0-1,0-2 1,-5 1-1094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5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29 169 3297,'-3'7'241,"0"0"1,-1-1-1,1 1 1,-8 10 0,10-17-229,1-1-1,0 1 1,0 0 0,0 0 0,-1 0 0,1 0 0,0 0-1,0 0 1,0 0 0,-1-1 0,1 1 0,0 0 0,0 0 0,0 0-1,0 0 1,0-1 0,-1 1 0,1 0 0,0 0 0,0 0 0,0-1-1,0 1 1,0 0 0,0 0 0,0-1 0,0 1 0,0 0 0,0 0-1,0 0 1,0-1 0,0 1 0,0 0 0,0 0 0,0-1 0,0 1-1,0 0 1,0 0 0,0 0 0,0-1 0,0 1 0,0 0-1,0 0 1,0 0 0,1-1 0,4-35 540,-2 19-228,1 0 0,1 1 0,9-23 0,-11 31-251,1 1-1,-1 0 0,1 0 1,1 0-1,-1 1 0,1-1 1,0 1-1,1 0 0,10-9 1,-15 15-66,-1 0 0,1-1 0,0 1 0,0 0 0,-1-1-1,1 1 1,0 0 0,0 0 0,-1 0 0,1 0 0,0 0 0,0 0 0,0 0 0,-1 0 0,1 0 0,0 0 0,0 0 0,-1 1 0,1-1 0,0 0 0,0 0 0,-1 1 0,1-1 0,0 0 0,-1 1 0,1-1 0,0 1 0,-1-1 0,1 1 0,-1-1 0,1 1 0,-1 0 0,1-1 0,-1 1 0,1 0 0,-1-1 0,0 1 0,1 0 0,-1 0 0,19 39 1059,-12-24-508,6 8 132,2 0-1,0-1 0,25 29 1,-32-43-633,0 0 0,1-1 0,0-1 0,0 1 0,1-1 0,0-1 1,0 0-1,0 0 0,1-1 0,17 6 0,-4-7-594,6-9-1614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2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150 337 8210,'-38'22'1215,"-54"22"0,92-43-1195,-1-1 0,0 0 1,1 0-1,-1 1 0,0-1 1,0 0-1,1 0 0,-1 0 1,0 0-1,0 0 0,0 0 1,1 0-1,-1 0 0,0 0 1,0 0-1,1 0 0,-1 0 1,0-1-1,0 1 0,1 0 1,-1-1-1,-1 1 0,2-1-10,0 0 0,0 1 0,-1-1 0,1 1 0,0-1-1,0 0 1,0 1 0,-1-1 0,1 0 0,0 1 0,0-1 0,0 1 0,0-1-1,0 0 1,0 1 0,1-1 0,-1 0 0,0 1 0,0-1 0,1-1-1,19-38 114,-17 35-87,9-15-26,1 0 0,0 1 0,2 0 0,0 1 0,1 1 0,1 1 0,0 0-1,1 1 1,1 1 0,0 0 0,1 2 0,0 0 0,1 2 0,1 0 0,40-13 0,-18 10 1,153-40 8,-162 45-14,0 3 0,0 0 0,58 1 1,-87 4-13,-1 0 1,0 1 0,1-1 0,-1 1 0,0 0 0,0 1 0,8 2 0,-12-3 6,1 0 1,-1 0 0,0-1 0,0 1 0,1 0 0,-1 0 0,0 1 0,0-1 0,0 0 0,0 0 0,0 0 0,-1 1 0,1-1 0,0 0 0,0 1 0,-1-1 0,1 1 0,-1-1 0,0 1 0,1-1 0,-1 1 0,0-1 0,0 1 0,0-1 0,0 1 0,0-1 0,0 1 0,0-1 0,-1 3-1,-1 3 17,0-1 0,0 0 0,-1 0 0,0 0 0,0 0-1,0-1 1,-1 1 0,-5 5 0,-4 8 18,-201 336 101,209-345-147,0 0-1,0 0 1,1 0-1,0 1 1,1-1-1,1 1 1,-1 0-1,2 0 1,0 0-1,0 19 1,1-29 0,0 1 1,0-1-1,0 1 1,1-1 0,-1 1-1,0-1 1,1 0-1,0 1 1,-1-1 0,1 0-1,0 0 1,-1 1 0,1-1-1,0 0 1,0 0-1,0 0 1,0 0 0,0 0-1,0 0 1,0 0-1,3 1 1,0 0-23,1 1 1,0-1-1,0 0 0,0 0 0,0-1 1,6 2-1,12 0-71,-1-1 0,24 0 1,-40-2 91,120-7-142,-40 0 215,-84 7-54,-1 0-1,1 0 1,0 0 0,-1 0-1,1 0 1,0 0 0,-1 0-1,1 1 1,0-1-1,-1 1 1,1-1 0,-1 1-1,1-1 1,-1 1 0,1 0-1,-1 0 1,1 0 0,-1 0-1,0 0 1,1 0 0,-1 0-1,0 0 1,0 1-1,2 1 1,-2 0 14,-1-1 1,1 1-1,0-1 1,-1 1-1,1-1 0,-1 1 1,0-1-1,0 1 0,0 0 1,0-1-1,0 1 1,-1-1-1,1 1 0,-1-1 1,0 1-1,-1 4 0,-5 8 15,0 0-1,-1 0 0,0-1 0,-1 0 0,-1-1 0,0 0 0,-1 0 0,-1-1 0,1 0 0,-2-1 1,0-1-1,-18 12 0,-21 11-396,-112 50 1,97-52-30,-21 10-167,-70 36-1404,129-55 380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131 238 3305,'-1'0'188,"0"0"0,0 0 0,0 0 1,0 0-1,0 0 0,0 0 0,0-1 1,0 1-1,0 0 0,0 0 0,0-1 1,0 1-1,0-1 0,0 1 0,0-1 1,0 1-1,0-1 0,1 1 0,-1-1 1,0 0-1,0 1 0,1-1 0,-1 0 1,0 0-1,1 0 0,-1 0 0,-1-3-199,1-1 0,0 1 0,0 0 0,1 0-1,-1-1 1,1 1 0,0-5 0,0-2 35,-1 7-14,1 0 0,-1 0-1,1 0 1,0-1 0,0 1 0,0 0 0,1 0 0,0-1 0,0 1-1,0 0 1,0 0 0,1 0 0,-1 0 0,1 0 0,0 0 0,0 1-1,0-1 1,1 1 0,-1-1 0,1 1 0,0 0 0,5-5-1,4-1 9,1 1-1,0 0 0,0 1 0,1 0 1,0 1-1,0 0 0,0 2 0,1-1 0,0 2 1,29-4-1,136-4 2,-177 11-18,0 0 1,0 0 0,0 0 0,0 1 0,0-1 0,0 1 0,0 0 0,6 2 0,-8-3 3,-1 0 0,1 1 0,-1-1-1,1 0 1,-1 1 0,1-1 0,-1 1 0,1-1 0,-1 1-1,0-1 1,1 1 0,-1-1 0,0 1 0,1-1 0,-1 1-1,0 0 1,1-1 0,-1 1 0,0 0 0,0-1 0,0 1-1,0-1 1,0 1 0,0 0 0,0-1 0,0 2 0,-2 4 40,0 0 1,0 0-1,-1-1 1,0 1-1,0-1 1,0 0-1,-7 8 1,7-8-24,-70 93 347,-24 36-207,-164 293-583,237-391 260,13-20-14,0 1 0,-17 34 0,29-51 168,-1 0 0,0 0 0,0 0 0,0 0 0,0 0 0,0 0 0,0 0 0,0 0 0,0 0 0,0 0 0,0 0 0,0 0 0,1 0 0,-1 0 0,0 0 0,0 0 0,0 0 0,0 0 0,0 0 0,0 0 0,0 0 0,0 0 0,0 0 0,0 0 0,0 0 0,0 0 0,1 0 0,-1 1 0,0-1 0,0 0 0,0 0 0,0 0 0,0 0 0,0 0 0,0 0 0,0 0 0,0 0 0,0 0 0,0 0 0,0 0 0,0 0 0,0 0-1,0 1 1,0-1 0,0 0 0,0 0 0,0 0 0,0 0 0,0 0 0,0 0 0,0 0 0,0 0 0,0 0 0,0 0 0,0 0 0,0 1 0,0-1 0,0 0 0,0 0 0,0 0 0,11-7-184,-5 3 54,39-24 370,13-8 129,75-35-1,-107 59-370,0 2 0,1 1 0,1 1 0,-1 1 0,1 1 0,0 2 0,1 1-1,-1 1 1,1 2 0,38 3 0,17 14-996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5673,'70'-147'1825,"-53"173"-1897,11 13 136,-5 17 144,8 15-8,-20 19-40,-8 3-24,5 14-80,4-3-48,7-22-208,1-18-232,-9-27-945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4817,'25'-163'1512,"-19"157"-1568,8 4-8,-5 2 2049,2 39-1585,14 79-56,-28-56-192,-5 0-16,8-6-88,0-2-72,-6-15-528,9-8-664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4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29 428 3145,'145'-171'1253,"-121"137"-759,-22 24-58,-2 9-308,-1-1 0,1 1 0,0 0 0,-1-1 1,1 1-1,-1 0 0,1 0 0,-1-1 0,0 1 0,0 0 1,1 0-1,-1 0 0,0 0 0,0 0 0,0 0 0,0 0 1,0 0-1,0 0 0,-1 1 0,1-1 0,0 0 0,0 1 1,0-1-1,-3 0 0,1 2-35,0-1 0,0 1 0,0 0 0,0-1 0,0 2 0,1-1 0,-1 0 0,0 0 0,0 1 0,1 0 0,-1-1 0,1 1 0,-1 0 0,1 0 0,0 1 0,-2 2 0,-11 7-46,6-5-13,1 1 0,-1 0 0,1 0 0,0 0 0,1 1-1,0 0 1,1 1 0,0-1 0,0 1 0,1 1-1,-8 20 1,6-4 60,2 0-1,1 1 1,0-1 0,3 1-1,0 0 1,1 0-1,2-1 1,1 1 0,1-1-1,11 40 1,-10-54-89,0 0 1,1-1-1,0 1 1,1-1 0,1-1-1,0 1 1,0-1-1,1-1 1,10 10-1,-14-15-9,0 0-1,1-1 0,-1 0 1,1 0-1,0 0 0,0-1 1,0 1-1,0-2 0,1 1 1,-1-1-1,1 0 1,0 0-1,-1-1 0,1 1 1,0-2-1,0 1 0,0-1 1,0 0-1,10-1 0,1-3 3,-1-1 0,0 0 0,-1-1 0,1 0 0,-1-2 0,0 0-1,21-14 1,8-11 13,41-38-1,-84 70-10,55-49-53,77-86 0,-114 113-21,-1-2-1,-1 0 0,-2 0 0,0-2 1,-2 0-1,19-48 0,-30 64 34,1 0 0,-2 0 1,0 0-1,0-1 0,-1 1 0,0 0 1,-1-1-1,-1 1 0,1-1 0,-2 1 1,0 0-1,-5-20 0,4 24 35,1 0 0,-1 1-1,-1-1 1,1 1 0,-1 0 0,0 0 0,0 0-1,-1 0 1,0 1 0,0 0 0,0 0-1,-1 0 1,1 0 0,-1 1 0,0 0 0,-1 0-1,1 1 1,0 0 0,-1 0 0,0 0-1,-7-1 1,0 0 39,0 2-1,-1 0 0,1 0 1,-1 1-1,1 1 0,-1 0 1,1 1-1,-21 4 0,12 0 26,1 1-1,-1 1 1,2 1-1,-38 20 0,23-8-100,1 2 0,1 2 0,1 1 0,2 1 0,-44 47 0,31-18-930,10-4-782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7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6 1976,'-152'-5'801,"104"30"-385,-8 0 104,-6 1 208,-3-4 8,15 4-64,5 2-88,5 3-272,15 8-96,8 6-87,9 9-33,24 10 24,10 1 24,33 17 0,17 0-8,11-9-136,12-6-352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68 4257,'136'-58'1452,"-118"49"-1004,-20 9-204,-16 7-24,-24 15-72,-2 0-123,1 3-1,-47 33 1,57-33-8,20-17-12,1 1 1,0 0 0,1 0-1,0 2 1,-18 20-1,27-27-1,0 0-1,0 0 0,1 0 0,-1 0 1,1 0-1,0 0 0,0 0 0,1 1 0,-1-1 1,1 0-1,0 0 0,0 1 0,0-1 0,2 8 1,0-3-1,0 0 1,1-1-1,-1 1 1,2 0-1,7 14 1,-10-21-3,0 0 0,0 0 0,1 0 0,-1 0 0,1-1 0,-1 1 0,1 0 1,-1-1-1,1 1 0,0-1 0,0 1 0,0-1 0,0 0 0,0 0 0,0 0 0,0 0 0,0 0 0,0 0 1,4 0-1,-2-1 10,-1 0 0,1 0 1,-1 0-1,1 0 0,0-1 1,-1 1-1,1-1 0,-1 0 1,1 0-1,-1 0 0,5-3 0,5-3 50,-1-1-1,0 0 0,0 0 0,-1-2 0,13-11 1,122-137 233,-132 141-366,-1 0 0,-1 0 0,-1-2 0,-1 1-1,0-1 1,-2-1 0,8-22 0,-17 38 140,-4 7-34,-6 10-17,4 1-7,0 0 0,2 1 1,-1 0-1,-3 22 1,4-18 1,3-12-1,1 0 0,-1 0 0,1 0 0,1 0 0,0 0 0,0 0 0,0 0 0,0 0 0,1 0 0,3 9 0,0 9 24,-3-17-115,1 0 0,-1-1 1,1 0-1,1 1 0,-1-1 1,1 0-1,1 0 0,-1 0 1,1-1-1,6 9 0,0 3-1014,-1-1-304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32 1280,'2'-3'-122,"6"-19"3395,-11 16-1003,-10 7-1024,-10 8-1239,-1 2 0,1 0 0,-29 20 0,-32 18 9,75-44-13,0 0-1,1 0 1,0 1 0,0 0-1,0 0 1,1 1 0,0 0-1,0 1 1,1-1 0,0 1-1,0 1 1,1-1 0,0 1-1,1 0 1,-5 10 0,9-18-4,-1 0 0,1 0 0,0 1 1,-1-1-1,1 0 0,0 0 0,0 0 1,-1 0-1,1 1 0,0-1 0,0 0 1,1 0-1,-1 0 0,0 1 0,0-1 1,0 0-1,1 0 0,-1 0 0,1 0 1,-1 0-1,1 0 0,-1 0 0,1 0 1,0 0-1,-1 0 0,1 0 0,0 0 1,0 0-1,0 0 0,-1 0 0,1-1 1,0 1-1,0 0 0,0-1 0,0 1 1,1-1-1,-1 1 0,0-1 0,0 1 0,0-1 1,0 0-1,0 0 0,1 1 0,-1-1 1,0 0-1,0 0 0,0 0 0,2-1 1,4 1 0,-1 0 1,1 0 0,-1-1-1,1 0 1,-1 0-1,1 0 1,9-5 0,11-7-104,-1-2 1,-1-1 0,34-27 0,17-11-1714,-71 51 1628,-1 0 0,0-1 0,1 0 0,-1 0 0,0 0-1,-1 0 1,1 0 0,-1-1 0,0 0 0,0 0 0,0 1 0,-1-2 0,0 1-1,3-8 1,3-16 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0 4105,'-3'6'1816,"0"27"-607,-8 7-1001,0 27-184,-1 18 8,1-3 128,6-4 64,-1-7 144,3-6 40,3-4-40,-3-1-56,0 4-128,1-2-40,2-11-72,0-3-24,5-17-200,9-12-400,9-19-1320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3817,'59'70'1344,"-42"-54"-530,-11-16-747,-1-1 38,1 0-74,0 0 1,0 0 0,0 0-1,0-1 1,0 0 0,0 0-1,0 0 1,0-1-1,-1 0 1,0 0 0,1 0-1,-1-1 1,8-7 0,7-7 35,31-38 0,-39 42-47,1-1-35,0 0 0,-1-1-1,-1-1 1,0 0 0,-2 0 0,0-1 0,-1 0-1,0-1 1,8-34 0,-15 52 8,-1-1 0,1 1 0,-1-1 0,0 1 1,1-1-1,-1 1 0,0-1 0,0 1 0,0-1 0,0 0 0,0 1 0,0-1 0,0 1 0,-1-1 0,1 1 1,-1-1-1,1 1 0,-1-1 0,1 1 0,-1-1 0,0 1 0,0 0 0,0-1 0,0 1 0,0 0 0,0 0 0,0 0 1,0-1-1,0 1 0,-1 0 0,1 1 0,0-1 0,0 0 0,-1 0 0,-2-1 0,-1 1-57,-1 1-1,1-1 0,0 1 1,-1 0-1,1 0 0,0 1 1,0-1-1,-1 1 0,1 0 1,-5 2-1,-9 3 124,1 1 0,0 1 0,1 0 1,0 1-1,0 1 0,1 1 0,0 0 0,1 1 0,0 1 1,1 0-1,0 1 0,1 1 0,1 0 0,1 0 1,-15 25-1,24-35-26,0 1 0,0 0 1,0-1-1,1 1 1,0 0-1,0 0 0,0 0 1,1 0-1,0 0 0,0 0 1,0 0-1,1 0 1,0 0-1,0 0 0,1 0 1,-1 0-1,1-1 0,0 1 1,1-1-1,0 1 1,0-1-1,0 0 0,0 0 1,1 0-1,-1 0 0,1-1 1,1 0-1,-1 1 1,0-1-1,1-1 0,0 1 1,0-1-1,0 0 0,1 0 1,-1 0-1,0-1 1,1 0-1,0 0 0,0 0 1,-1-1-1,7 1 0,0 0-26,2 1-61,0-1 1,0-1-1,1 0 1,23-3-1,6-7-1016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51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36 801 6633,'49'47'4338,"-49"-47"-4228,0 1 1,0-1 0,0 0 0,0 1-1,0-1 1,1 0 0,-1 0-1,0 1 1,0-1 0,0 0 0,0 1-1,0-1 1,0 0 0,0 0-1,0 1 1,0-1 0,-1 0 0,0 3 885,1-3-885,-1 0-100,1-1 0,-1 1 0,1-1 1,0 1-1,-1-1 0,1 1 0,-1-1 0,1 1 1,0-1-1,0 0 0,-1 1 0,1-1 1,0 1-1,0-1 0,0 0 0,0 1 0,0-1 1,0 0-1,0 1 0,0-1 0,0 0 0,0 1 1,0-1-1,0 1 0,0-1 0,0 0 0,1 1 1,-1-1-1,1 0 0,14-79 2,9-64 35,-24 143-47,26-219-101,-23 166-88,-2 0 0,-6-57 1,2 88 31,-1 0 0,-2 0 0,-12-34 0,2 10-166,12 46 299,-1 9 21,-4 12 15,8-19-13,-19 46 148,-20 72 0,35-99-45,0 0 0,2 0 1,0 1-1,1-1 0,2 1 1,2 34-1,5-6 9,2-2 1,2 1 0,32 83-1,-29-97-77,1-2-1,2 0 1,1 0-1,1-2 1,43 51-1,-54-71-150,0-1 0,1-1 0,-1 0 0,2 0-1,-1 0 1,15 7 0,8 0-1248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3257,'44'-18'568,"62"-19"1,-105 37-549,1 0-1,-1-1 1,1 1-1,-1 0 0,1 0 1,-1 0-1,1 0 1,-1 0-1,1 0 0,-1 1 1,1-1-1,-1 0 1,1 1-1,-1-1 1,1 1-1,-1-1 0,0 1 1,1 0-1,-1 0 1,0-1-1,0 1 1,1 0-1,-1 0 0,0 0 1,0 0-1,0 1 1,0-1-1,1 2 1,0 2 29,0-1 1,0 1 0,0-1-1,-1 1 1,0 0 0,1 8 0,1-1 90,7 33 329,-2 1-1,-2 0 0,0 78 0,-19 139 734,12-247-1175,0 21 38,2 1 0,7 48 0,-6-67-39,1-8 83,0-26-106,0-13-138,9-42 0,-6 40 76,2-4-17,2 0-1,2 0 0,1 2 0,1-1 0,35-55 1,-14 24-62,52-84-216,-78 139 321,-3 12 31,-2 21 76,-4 21 193,-3 0 0,-12 66 0,7-61-316,-3 79 1,13-104-583,1 0-344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4097,'76'-113'1352,"-87"152"-1288,8 12-16,3 17 48,3-1-16,5-10-48,1-10-128,2-10-352,0-12-216,-5-8-696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3209,'62'-79'885,"-61"78"-873,0 0-1,1 0 1,-1 0 0,0 0-1,0 1 1,0-1-1,1 0 1,-1 1-1,0-1 1,1 1 0,-1-1-1,0 1 1,1 0-1,-1-1 1,0 1-1,1 0 1,-1 0 0,1 0-1,-1 0 1,1 0-1,-1 1 1,0-1-1,1 0 1,-1 1 0,0-1-1,1 1 1,-1-1-1,0 1 1,1-1-1,-1 1 1,0 0 0,0 0-1,0 0 1,0 0-1,0 0 1,0 0 0,2 2-1,0-1 45,4 3 31,-1 0 0,0 1 1,0 0-1,0-1 0,-1 2 0,0-1 0,0 1 0,0-1 0,-1 1 0,0 1 0,-1-1 0,1 0 0,-1 1 0,-1 0 0,1 0 0,0 8 0,2 12 376,-1 0-1,-1 1 0,-2 35 0,-4 33 13,-5 0 0,-30 141 1,30-207-453,-20 52 0,8-28 12,21-55-35,-1 0 1,1 1-1,0-1 0,-1 0 0,1 0 1,0 0-1,0 0 0,-1 0 0,1 1 1,0-1-1,0-1 0,-1 1 0,1 0 1,0 0-1,0 0 0,-1 0 1,1 0-1,0-1 0,0 1 0,-1 0 1,1-1-1,0 1 0,-1 0 0,2-2 1,10-6 4,55-26-321,62-28-532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1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91 3937,'-83'-86'2627,"83"86"-2587,-1-1-1,1 1 0,0 0 1,0 0-1,-1-1 1,1 1-1,0 0 1,0-1-1,-1 1 1,1 0-1,0 0 0,-1 0 1,1-1-1,0 1 1,-1 0-1,1 0 1,-1 0-1,1 0 1,0 0-1,-1 0 0,1 0 1,-1 0-1,1 0 1,0 0-1,-1 0 1,1 0-1,0 0 1,-1 0-1,1 0 0,-1 0 1,1 0-1,0 0 1,-1 0-1,1 1 1,0-1-1,-1 0 1,1 0-1,0 0 0,-1 1 1,1-1-1,0 0 1,0 1-1,-1-1 1,1 0-1,0 0 1,0 1-1,-1-1 0,1 0 1,0 1-1,0-1 1,0 0-1,0 1 1,-1-1-1,1 1 1,0-1-1,0 0 0,0 1 1,0-1-1,0 1 1,0-1-1,0 0 1,0 1-1,0 0 1,14 98 285,0 129 1,-16 109 248,-5-236-543,-4 0 0,-5-1-1,-4 0 1,-50 147 0,12-59-569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2353,'20'71'640,"-31"-57"-1144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6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5621 2489,'-1'0'37,"1"0"1,-1 1 0,1-1 0,-1 0 0,1 0 0,-1 0 0,1 0 0,-1 0 0,1-1 0,-1 1 0,1 0 0,0 0 0,-1 0 0,1 0 0,-1 0 0,1-1 0,-1 1-1,1 0 1,0 0 0,-1-1 0,1 1 0,0 0 0,-1-1 0,1 1 0,0 0 0,-1-1 0,1 1 0,0 0 0,0-1 0,-1 1 0,1-1 0,0 1 0,0 0-1,0-1 1,-1 1 0,1-1 0,0 1 0,0-1 0,0 1 0,0-1 0,0 1 0,0-1 0,0 1 0,0 0 0,0-1 0,0 1 0,1-1 0,9-22-6,-10 22 11,28-37 53,81-88 184,-101 117-196,2 0-1,-1 0 1,1 1-1,20-14 1,20-15 142,-11 2-130,-3-3 0,-1 0 0,47-69 0,-30 27 45,46-94 0,-57 97 12,4 1 0,4 3 0,2 2 0,3 2 1,4 3-1,100-90 0,83-44-253,167-156-512,126-265 499,-217 236 675,-250 309-451,663-731 590,-649 727-964,4 3 0,4 5 0,175-110 0,-191 138-54,2 1-115,-1-4 0,78-64-1,234-278 375,0 0 312,-163 203 684,-164 124-272,-41 42-445,26-24 0,-16 16-167,-22 21-54,1 0 1,-1 0-1,1 1 0,0 0 1,12-7-1,-15 15-616,0 1 0,0 0 0,1-1 0,-1 0 0,1 0 0,-1 0 0,7 1 1,76 16-94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2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876 0 4945,'-11'6'40,"-14"-4"-32,-40 4 104,-14 11 8,-19-3 0,-12 14 24,17 6-48,11 8-32,9 0-24,17 1-32,0 2 16,10-9-32,7-2 16,8-14 0,20-6-32,11-3-400,3-2-344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3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36 3001,'6'-35'3247,"-7"60"-3045,-1-1 0,-1 1 0,-1 0 0,-12 40 0,9-41-86,-33 125 365,-40 171-262,76-302-361,1-1 1,1 1-1,1 0 0,0-1 1,1 1-1,1 0 0,1 0 1,1-1-1,0 1 1,10 29-1,5 14-1541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0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1 284 5025,'11'-8'372,"1"1"0,0 0-1,1 1 1,0 0 0,23-7 0,73-13-724,-67 18 514,20-9 285,0-3 0,-2-2 1,80-42-1,-107 49-354,0 1 0,1 2 1,0 1-1,58-9 0,-71 17-147,-1 0 0,1 2 0,-1 0 1,1 2-1,0 0 0,-1 1 0,1 1 1,-1 1-1,26 9 0,-37-10-28,0 1 0,0 0 1,-1 0-1,1 1 0,-1 0 0,14 11 0,-20-14 76,0 0 1,0 0-1,0 0 0,0 0 0,0 1 1,0-1-1,-1 0 0,1 1 0,-1-1 1,0 1-1,0-1 0,0 1 0,0 0 1,0 0-1,0-1 0,-1 1 0,1 0 1,-1 0-1,0 0 0,0 0 0,0 0 1,0-1-1,0 1 0,-1 0 1,1 0-1,-2 3 0,-2 3 102,0-1 1,0 1-1,-1-1 1,0 0-1,0-1 0,-1 1 1,-10 9-1,-56 48 480,37-34-408,-187 155 69,132-112-210,39-28-80,49-43 46,-1 0 1,0 0-1,1 0 0,-1 1 0,1-1 0,0 1 1,0-1-1,0 1 0,1 0 0,-1 0 0,1 0 1,0 0-1,-1 7 0,2-9 1,0-1 1,0 0-1,0 0 1,0 0-1,0 0 0,1 0 1,-1 0-1,1 1 1,-1-1-1,0 0 0,1 0 1,0 0-1,-1 0 1,1 0-1,0 0 0,-1 0 1,1-1-1,0 1 0,0 0 1,0 0-1,-1-1 1,1 1-1,0 0 0,0-1 1,0 1-1,0-1 1,1 1-1,-1-1 0,1 1 1,37 4-19,-29-4 25,27-1 30,0-1-1,39-6 0,-37 2 36,66 1-1,-103 4-66,-1 0-1,1 0 1,-1 0 0,1 0 0,0 0 0,-1 1 0,1-1 0,-1 0-1,1 1 1,0-1 0,-1 1 0,1 0 0,-1-1 0,0 1 0,1 0-1,-1 0 1,0 0 0,3 2 0,-4-2 1,0-1 0,1 1 0,-1 0-1,0 0 1,0 0 0,0 0 0,0 0 0,0 0 0,0-1 0,0 1-1,0 0 1,-1 0 0,1 0 0,0 0 0,0 0 0,-1-1 0,1 1-1,0 0 1,-1 0 0,1-1 0,-1 1 0,1 0 0,-1 0-1,0 0 1,-8 9 13,0-1-1,0 0 0,-18 12 0,14-11 19,-290 262 212,288-260-365,-1 0 1,0-1-1,0-1 0,-1-1 1,0 0-1,-1-1 0,-19 6 1,0-6-1110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166 205 5457,'-137'-39'2171,"135"38"-2103,0 0 0,0 0-1,0 0 1,0 0 0,0 0 0,0 0-1,0 0 1,1-1 0,-1 1 0,0-1-1,1 1 1,-2-3 0,2 3-42,1 0 0,-1 1 0,1-1 0,0 0 0,0 0 0,-1 1 0,1-1 0,0 0 0,0 0 0,0 0 0,0 1 0,0-1 0,0 0 0,0 0 0,0 0 0,0 1 0,0-1 0,1 0 0,-1 0 0,0 0 0,1 0 0,1-3 36,0 1 0,0 1-1,1-1 1,-1 0 0,1 0 0,0 1 0,-1 0 0,7-4 0,-7 5-31,17-13-3,2 2 1,-1 0-1,2 2 0,-1 0 1,1 1-1,1 2 1,0 0-1,0 1 1,0 1-1,39-2 0,-35 6-67,-1 0 0,1 2-1,0 1 1,-1 2-1,1 0 1,-1 2 0,0 1-1,0 0 1,31 16-1,-53-22 20,1 2-1,-1-1 0,0 0 1,0 1-1,0-1 0,-1 1 1,1 0-1,-1 1 0,5 4 1,-7-7 11,0 1 0,0-1-1,-1 0 1,1 0 0,-1 1 0,1-1 0,-1 0 0,1 1 0,-1-1 0,0 1 0,0-1-1,0 0 1,0 1 0,0-1 0,0 1 0,0-1 0,0 0 0,0 1 0,-1-1-1,1 1 1,0-1 0,-1 0 0,1 1 0,-1-1 0,0 0 0,1 0 0,-1 1 0,0-1-1,0 0 1,0 0 0,0 0 0,0 0 0,0 0 0,0 0 0,-1 1 0,-20 16-31,-1-1 0,-30 18 1,28-19 38,-81 47 18,62-39-6,1 2 0,-40 33 0,81-58-11,1 0-1,-1 1 0,0-1 1,0 1-1,1 0 0,-1-1 1,1 1-1,-1 0 0,1 0 1,0 0-1,0 0 0,0 0 1,-2 4-1,4-4 0,-1-1 0,0 0 0,1 0 0,-1 1 0,0-1 0,1 0 0,0 0 0,-1 0 1,1 0-1,0 0 0,-1 0 0,1 0 0,0 0 0,0 0 0,0 0 0,0 0 0,0 0 0,0 0 0,0-1 0,0 1 0,0-1 0,0 1 0,1 0 1,-1-1-1,0 0 0,0 1 0,1-1 0,-1 0 0,2 1 0,12 3 2,1 0 0,-1-1-1,1 0 1,0-1 0,0-1 0,0-1 0,-1 0-1,18-2 1,19-6 112,57-16 0,-17 4 323,-87 18-402,-1 1-1,1 1 1,-1-1-1,0 1 1,1 0-1,-1 0 1,1 0-1,-1 1 1,1-1-1,4 2 0,-9-2-31,1 1 0,0-1-1,-1 0 1,1 1-1,-1-1 1,1 1-1,0-1 1,-1 1-1,1-1 1,-1 1-1,1-1 1,-1 1-1,1 0 1,-1-1-1,0 1 1,1-1-1,-1 1 1,0 0 0,1 0-1,-1-1 1,0 1-1,0 0 1,0-1-1,1 2 1,-2 1-12,1 0 0,0 0 0,-1-1 1,1 1-1,-1 0 0,0-1 0,0 1 0,0 0 1,0-1-1,-3 4 0,-43 69-240,-68 84 0,101-142 163,-1-1 1,-1 0-1,0-1 1,0 0-1,-2-2 1,0 0-1,0-1 1,-22 11-1,4-7-469,0-1 0,-1-2 0,-63 15 0,40-16-942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5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62 693 5609,'-5'0'8406,"-8"-5"-7814,7-8-584,0 0 0,0-1 0,2 1 0,0-1 0,0 0 0,1 0 0,-2-26 0,3 26-3,0-18-14,1 0 0,1 1 0,2-1 0,1 0 0,2 1-1,10-40 1,-10 49 4,1-7 0,21-85-17,-23 103 20,0-1 0,1 1 1,0-1-1,1 1 1,0 1-1,1-1 1,10-11-1,-17 21 0,1 0-1,0 0 0,-1 0 1,1 0-1,0 1 1,0-1-1,0 0 1,0 0-1,0 1 1,-1-1-1,1 1 1,0-1-1,0 1 0,0-1 1,1 1-1,-1 0 1,0-1-1,0 1 1,0 0-1,0 0 1,0 0-1,0 0 1,0 0-1,0 0 0,1 0 1,-1 0-1,2 1 1,-1 0-2,0 0 1,0 0-1,0 1 1,0-1-1,0 1 1,-1 0-1,1-1 0,-1 1 1,1 0-1,-1 0 1,1 0-1,1 3 1,4 10-9,-1 1 0,0-1 1,4 17-1,-8-25 8,11 40 19,-3 0-1,-1 0 1,-3 1-1,0 49 1,-6-26 57,-3 0-1,-13 76 1,13-123-186,8-34-288,16-37 281,1 14 105,-13 21 10,-1 0 0,0-1 0,-1 0 0,0 0 0,6-22 0,7-12 44,1 0 1,2 1 0,54-79-1,-69 115 19,0 0-1,0 0 1,0 1-1,1 0 1,13-10-1,-21 19-53,-1-1-1,0 1 1,0 0 0,0 0 0,1-1-1,-1 1 1,0 0 0,0 0-1,1-1 1,-1 1 0,0 0-1,1 0 1,-1 0 0,0 0-1,1 0 1,-1-1 0,0 1-1,1 0 1,-1 0 0,0 0-1,1 0 1,-1 0 0,1 0 0,-1 0-1,0 0 1,1 0 0,-1 0-1,0 0 1,1 0 0,-1 1-1,0-1 1,1 0 0,-1 0-1,0 0 1,1 0 0,-1 1-1,0-1 1,0 0 0,1 0-1,-1 0 1,0 1 0,1-1-1,3 24 127,-2-4-84,5 30 4,14 123 125,-17-132-150,1 0 0,3 0-1,23 75 1,-19-77-256,-6-9-751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2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725 446 5233,'-30'149'2030,"33"-128"-1352,-3-21-662,0 0 1,0 1 0,0-1 0,1 0 0,-1 0-1,0 1 1,1-1 0,-1 0 0,0 0 0,0 0 0,1 1-1,-1-1 1,0 0 0,1 0 0,-1 0 0,0 0-1,1 0 1,-1 0 0,0 0 0,1 0 0,-1 0 0,0 0-1,1 0 1,-1 0 0,0 0 0,1 0 0,-1 0-1,1 0 1,-1 0 0,24-16 727,-22 14-624,189-170 1338,-154 137-1355,-5 4-54,41-49 0,-61 64-91,0 0 0,-2 0 0,1-1 1,-2-1-1,14-33 0,-22 47 24,0 0-1,0 0 1,0 0-1,0 0 1,-1 0-1,0 0 1,1-1-1,-2 1 1,1 0-1,0 0 1,-1 0 0,0 0-1,0-1 1,0 1-1,0 0 1,-1 1-1,1-1 1,-1 0-1,0 0 1,0 1 0,-1-1-1,1 1 1,-1-1-1,1 1 1,-1 0-1,0 0 1,-1 1-1,1-1 1,0 0-1,-1 1 1,1 0 0,-5-2-1,-1-1 6,0 1 0,0 0 0,-1 1 0,1 0 0,-1 0 0,1 1 0,-1 0-1,0 1 1,0 0 0,0 1 0,0 0 0,-17 2 0,-10 7 3,0 1 1,1 3-1,0 1 0,-41 22 0,28-13 26,36-17-13,-1 1 1,1 1-1,0 0 1,1 1-1,-20 18 1,28-24-4,1 1 0,0 0 0,0-1 0,0 1-1,1 0 1,-1 0 0,1 1 0,0-1 0,0 0 0,-1 6 0,2-8 0,1 1 0,-1 0 0,1-1 1,0 1-1,0 0 0,0 0 0,0-1 1,1 1-1,-1 0 0,1-1 0,0 1 0,-1 0 1,1-1-1,0 1 0,1-1 0,-1 1 0,0-1 1,4 4-1,11 14 0,2 0 0,0-2 0,29 23 0,9 10 10,-28-24-3,-1 1-1,31 43 0,-50-60-9,-1 0 0,0 0 0,-1 1 0,0 0 1,-1 0-1,0 1 0,-1-1 0,-1 1 0,0 0 0,3 24 0,-6-33 11,0 1-1,0 0 1,0 0 0,0 0-1,-1 0 1,0 0 0,0 0-1,0 0 1,-1 0-1,1-1 1,-1 1 0,0 0-1,-5 6 1,3-6 34,0 0 0,-1 0 0,0 0 0,0-1 0,0 0 0,-1 0 0,1 0 0,-1-1 0,-12 6 0,-18 7 315,-1-2-1,-60 14 1,-80 9 241,135-29-578,0-2 0,-1-1-1,1-3 1,-47-3 0,78 1-53,1-2 0,0 1 0,1-1 0,-1-1-1,0 0 1,1 0 0,-1-1 0,1 0 0,0-1 0,0 0 0,1 0 0,-1-1 0,1 0 0,1 0 0,-14-15-1,15 14 17,1 0 0,0 0 1,1 0-1,0-1 0,0 1 0,0-1 0,1 0 0,1 0 0,-1-1 0,1 1 0,0-1 0,1 1 0,0-1 0,0 1 0,1-1 0,0 0 0,1 1 0,2-15 0,0 8-20,1 1 1,1 0 0,0 0-1,0 0 1,1 0 0,1 1 0,1 0-1,-1 1 1,2-1 0,0 2-1,0-1 1,23-20 0,-5 9-211,0 2 0,2 0 0,1 2 1,45-22-1,89-40-1197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2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814 140 7786,'-2'-3'129,"1"0"0,-1 0-1,0 1 1,0-1 0,0 0 0,0 1 0,0-1 0,0 1 0,-1 0 0,1 0 0,-1 0 0,1 0 0,-1 0 0,0 0 0,0 1 0,0-1-1,0 1 1,0 0 0,0 0 0,0 0 0,-1 0 0,1 1 0,0-1 0,0 1 0,-1 0 0,-4 0 0,-12 0-333,0 1 0,0 1 1,-23 5-1,18-3 437,-7-2-232,0-1-1,-1-2 1,1-1 0,-43-8 0,41 5 99,0 1 0,0 2 0,-41 2 0,63 2-79,1 0 0,-1 0-1,1 1 1,-1 1 0,1 0 0,0 0 0,1 2-1,-17 9 1,23-13-21,1 0 1,0 1-1,0 0 0,0-1 0,0 1 0,0 0 1,0 0-1,1 1 0,0-1 0,-1 0 0,1 1 1,-2 4-1,4-5-3,-1-1 0,1 1-1,-1-1 1,1 1 0,0 0 0,0-1 0,0 1 0,0-1 0,0 1 0,1-1 0,-1 1 0,1 0-1,0-1 1,-1 0 0,1 1 0,0-1 0,1 1 0,-1-1 0,0 0 0,1 0 0,1 2-1,2 3-2,1-1-1,0-1 1,0 1-1,1-1 1,0 0-1,0 0 1,0-1-1,0 0 1,15 6-1,-6-4 16,0 0-1,0-1 1,31 5 0,-40-9 20,0-1 0,0 0-1,1 0 1,-1 0 0,0-1 0,0 0 0,-1 0 0,1-1 0,0 0 0,0 0 0,-1-1 0,1 0 0,7-4-1,4-5 207,0 0-1,31-29 1,7-6 126,67-30-239,-21 15-470,-93 56 264,-1 0 0,1 0 0,0 1 0,1 1 1,-1 0-1,15-4 0,-24 7 65,1 1 0,0 0 1,0 0-1,0-1 0,1 1 0,-1 0 0,0 0 1,0 0-1,0 0 0,0 0 0,0 0 1,0 1-1,0-1 0,0 0 0,0 0 0,0 1 1,0-1-1,0 1 0,-1-1 0,1 1 1,0-1-1,0 1 0,0-1 0,0 1 1,-1 0-1,1-1 0,0 1 0,0 0 0,-1 0 1,1 0-1,-1-1 0,1 1 0,-1 0 1,1 0-1,-1 0 0,0 0 0,1 2 0,0 3-10,0 0-1,0 0 0,0 0 0,-1 0 0,-1 7 0,1-10 28,17 319 776,-11-258-713,-5-30-14,-1-1 0,-2 0 0,-7 42 0,7-61-30,0 0 11,-1 0 1,0 0-1,-1-1 0,0 1 0,-1-1 0,0 1 1,-1-2-1,-1 1 0,0-1 0,-1 0 0,0 0 1,0-1-1,-2 0 0,1 0 0,-1-1 1,-1-1-1,0 0 0,0 0 0,-23 12 0,-1-2-61,-1-2 0,-1-1 0,0-3-1,-1-1 1,-1-1 0,0-2 0,0-2 0,0-2-1,-1-1 1,-41-2 0,69-2-107,1 0 1,-1-1-1,1 0 1,-1-1-1,1 0 1,-1-1-1,1 0 1,0-1-1,0 0 1,1-1-1,-1 0 1,1-1-1,0 0 1,1 0-1,-12-10 0,-22-26-1173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3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122 503 7362,'82'-99'2419,"-81"97"-2365,1 1 0,-1 0 0,0-1 0,0 1 1,0-1-1,-1 0 0,1 1 0,0-1 0,0 1 0,-1-1 1,1 0-1,-1 0 0,0 1 0,1-1 0,-1 0 0,0 0 0,0 1 1,0-1-1,0 0 0,-1 0 0,1 1 0,0-1 0,-1 0 1,0-2-1,1 3-42,-1 0 1,1 1-1,0-1 1,0 1-1,-1-1 1,1 0-1,0 1 1,0-1-1,0 1 1,0-1-1,0 0 1,0 1-1,0-1 1,0 0-1,0 1 1,0-1-1,0 0 1,0 1-1,0-1 1,1 1-1,-1-1 1,0 0-1,0 1 1,1-1-1,-1 1 1,0-1-1,1 1 0,-1-1 1,1 1-1,-1-1 1,1 0-1,-2-3-13,1 4 25,-1 0 0,1 0 0,-1 0 0,0 0 0,1 0 0,-1 1 0,1-1 0,-1 0 0,1 0 0,-1 1 0,1-1 0,0 0 0,-1 1 0,1-1-1,-1 1 1,1-1 0,0 0 0,-1 1 0,1-1 0,0 1 0,-1-1 0,1 1 0,0 0 0,-19 28 287,1 1 0,-16 38 0,20-39-148,4-8 15,0 1-1,2 0 1,-10 41-1,16-50-142,0 0-1,0 0 0,2 0 1,-1-1-1,2 1 1,0 0-1,3 17 1,-3-26-34,-1 0 0,1 0 0,0 0 1,1 0-1,-1 0 0,0-1 0,1 1 0,0-1 1,0 1-1,0-1 0,0 1 0,1-1 1,-1 0-1,1 0 0,0-1 0,0 1 0,0 0 1,0-1-1,6 4 0,-4-4 1,0-1-1,0 1 1,-1-1-1,1 0 1,0 0 0,0-1-1,0 0 1,0 1-1,0-2 1,0 1 0,0 0-1,0-1 1,8-2-1,5-3 3,0-1-1,0 0 0,0-1 0,-1-1 1,-1-1-1,30-22 0,-46 32-3,41-31 2,-3-2 1,56-59-1,-84 81-2,-1 0 0,0-1-1,-1 0 1,0 0 0,-1-1 0,-1 0 0,0 0-1,0-1 1,-2 0 0,0 1 0,0-2 0,-1 1-1,-1 0 1,1-16 0,-3 9-8,-2 1 0,0-1 0,-1 1 0,-2 0 0,0 0 0,0 0 0,-12-24-1,10 28-16,0 1 0,-1 0-1,0 1 1,-1 0-1,-1 0 1,0 1 0,-1 0-1,-1 1 1,-18-16-1,25 24 12,-1 0-1,-1 0 1,1 0-1,0 1 0,-1 0 1,0 0-1,0 1 1,0 0-1,0 0 1,0 0-1,0 1 0,0 0 1,0 1-1,-1 0 1,1 0-1,0 0 1,0 1-1,-1 0 0,1 0 1,0 1-1,0 0 1,0 0-1,0 1 1,1-1-1,-1 2 0,-7 4 1,-6 4-97,0 1 1,2 2-1,-1 0 1,2 0-1,0 2 1,-26 32-1,27-29-440,2 0-1,1 1 0,0 1 0,-19 44 0,8-2-2032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1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379 155 3129,'59'15'1361,"-59"-15"-1330,1 0-1,-1 0 1,1 0-1,-1 0 0,1 0 1,-1 0-1,1 0 1,-1-1-1,1 1 0,-1 0 1,1 0-1,-1 0 1,1-1-1,-1 1 1,1 0-1,-1-1 0,0 1 1,1 0-1,-1-1 1,1 1-1,-1 0 0,0-1 1,0 1-1,1-1 1,-1 1-1,0-1 0,1 1 1,-1-1-1,0 1 1,0-1-1,0 1 1,0-1-1,0 1 0,0-1 1,1 1-1,-1-1 1,0 1-1,0-1 0,0 1 1,-1-1-1,1 1 1,0-1-1,0 1 1,0-1-1,-6-26 106,5 24-42,-2-10 26,-7-25 133,9 36-242,1 0-1,-1 0 1,0 0-1,0 0 1,0 0-1,0 0 1,0 1-1,0-1 1,0 0-1,0 1 1,-1-1-1,1 0 1,-3-1-1,3 3 8,0 0 0,0 0 0,0 0 0,0 0 0,1 0-1,-1 0 1,0 0 0,0 0 0,0 0 0,0 0-1,0 0 1,1 1 0,-1-1 0,0 0 0,0 1 0,0-1-1,1 1 1,-1-1 0,0 1 0,-5 2 31,-39 24 52,36-21-94,-31 22 20,-64 57 1,73-57-22,-54 52 6,74-68-20,0 1 1,0 0-1,1 0 0,-13 25 1,22-37-3,0 1 0,0 0 1,0 0-1,0 0 0,0 0 1,0 0-1,1 0 0,-1 0 1,1 0-1,-1 0 0,1 1 1,0-1-1,0 0 1,0 0-1,0 0 0,0 0 1,1 0-1,-1 1 0,1-1 1,-1 0-1,2 3 0,-1-3-9,1-1-1,-1 1 1,1-1-1,-1 0 1,1 1-1,0-1 1,0 0-1,-1 0 1,1 0-1,0 0 1,0 0-1,0-1 1,0 1-1,0 0 1,0-1-1,0 0 1,4 1-1,5-1-86,0 0 0,0 0 0,0-1-1,0 0 1,0-1 0,19-6 0,-19 4 37,0-1 0,-1 0 1,1-1-1,-1 0 1,0 0-1,-1-1 0,1 0 1,-1-1-1,-1 0 1,12-14-1,5-10 103,36-62 0,-42 62-24,1 1 0,28-33 0,-35 49-78,-4 4-18,1 0 0,-1 0 0,2 1 0,-1 1 0,1 0 0,1 0 0,0 1 0,12-7 0,-22 15 122,-1-1 0,0 0 1,1 1-1,-1-1 1,1 1-1,-1 0 1,1-1-1,-1 1 1,0 0-1,1 0 1,-1 0-1,1 0 0,-1 0 1,1 0-1,-1 1 1,1-1-1,-1 0 1,1 1-1,-1-1 1,1 1-1,-1-1 0,0 1 1,0 0-1,1 0 1,-1-1-1,0 1 1,0 0-1,0 0 1,0 0-1,1 0 0,-2 1 1,1-1-1,0 0 1,0 0-1,0 1 1,-1-1-1,1 0 1,0 1-1,-1-1 1,1 0-1,-1 1 0,0-1 1,1 2-1,1 7 232,0-1 0,-1 0-1,0 1 1,-1-1 0,-1 14 0,-23 169 1080,13-117-1249,-3 77 1,13-121-182,-1-18-114,1 0 0,1 0 0,0 0 0,1 0 0,1 0 0,-1 0 0,2 0 0,5 16 0,3-9-1082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591 229 2168,'0'1'138,"-10"5"3962,9-7-3925,0 1-1,1-1 1,-1 1-1,0-1 1,0 0-1,1 1 1,-1-1-1,1 0 1,-1 0-1,0 1 1,1-1-1,-1 0 1,1 0-1,0 0 1,-1 0-1,1 0 1,-1-1-1,-14-32 246,-36-55 1,45 82-419,0 0 0,0 1 0,-1 0 0,0 1 0,0-1 1,0 1-1,-1 1 0,0-1 0,1 1 0,-2 1 0,1-1 1,0 1-1,-15-3 0,11 3-2,-8-3-6,-1 0 0,0 2 1,-1 1-1,-24-1 0,35 3-2,0 1 1,0 1-1,0 0 1,0 0-1,1 1 1,-1 1-1,0 0 1,1 0-1,0 1 1,-12 6-1,16-6 3,0 0 1,0 1-1,0 0 0,1 0 0,0 1 0,0 0 0,0-1 0,1 2 1,0-1-1,0 0 0,1 1 0,-1 0 0,2 0 0,-5 12 1,-2 12-5,2 1-1,-5 32 1,12-59 9,-7 40-5,2-1-1,2 1 0,4 71 1,-1-112 3,1 0 1,-1-1-1,1 1 1,0 0 0,0 0-1,0 0 1,0 0-1,0-1 1,1 1 0,0-1-1,0 1 1,0-1-1,0 1 1,0-1 0,1 0-1,0 0 1,-1 0-1,7 4 1,-5-5 0,0-1-1,0 1 1,0-1-1,0 0 1,0 0-1,0 0 1,1-1 0,-1 1-1,0-1 1,0 0-1,1 0 1,-1-1 0,0 1-1,0-1 1,0 0-1,0 0 1,0-1 0,4-1-1,30-12-375,0-1 0,68-43 0,20-25-1869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2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215 164 3537,'56'-163'1560,"-78"179"-592,2 7-560,-5 11 48,-6 11 73,-9 17 95,4 17-24,5 11-184,11 11-152,3 26-144,0-3-40,9-9-32,5-8-80,17-39-328,9-9-320,-1-14-1049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2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93 576 5921,'21'146'2482,"-18"-138"-1125,0-11-470,5-21-73,3-6-448,5 6-299,38-42 0,7-10-436,119-203-2161,-176 272 2453,9-13-103,-1 0-1,17-39 0,-27 55 183,0 0 0,-1 0 0,1 0-1,-1 0 1,0 0 0,0 0-1,-1-1 1,1 1 0,-1 0 0,0-1-1,0 1 1,0 0 0,0 0 0,-1-1-1,0 1 1,0 0 0,0 0 0,0 0-1,-1 0 1,0 0 0,0 0-1,-3-6 1,3 8 6,-1 0 0,1 0-1,0 0 1,-1 1 0,0-1 0,1 1 0,-1-1-1,0 1 1,0 0 0,0 0 0,1 0-1,-1 0 1,0 1 0,0-1 0,0 1-1,0 0 1,-1 0 0,1 0 0,0 0-1,0 0 1,-3 1 0,-8 2 1,1 0 0,-1 0 0,-16 7 0,8-1 18,0 1-1,0 1 1,1 1 0,0 1-1,1 1 1,1 1 0,0 0 0,1 1-1,-24 29 1,24-24 66,1 1 0,1 0 0,1 2 0,2 0-1,0 0 1,1 1 0,2 1 0,-9 29 0,17-48-50,0-1 0,1 0 0,0 1 0,0-1 0,0 0 0,1 1 0,0-1 0,0 1 0,1-1 0,0 1 0,0-1 0,0 1 0,1-1 0,0 0 0,0 0 0,1 0 1,-1 0-1,1 0 0,1-1 0,-1 1 0,1-1 0,0 0 0,0 0 0,0 0 0,1 0 0,0-1 0,0 0 0,0 0 0,9 5 0,0-1-39,0-1 0,1 0 0,0-1-1,1 0 1,-1-2 0,1 0 0,0 0 0,0-2 0,0 0 0,25 0-1,175-18-1486,-95-2-182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1 3201,'-5'109'4377,"-15"55"-2676,17-143-1477,-60 330 910,40-231-929,18-95-177,-22 147 158,26-153-208,-1 0 1,2 0 0,1 0-1,0 0 1,1 0 0,8 31-1,-9-48-17,-1 0 1,1 0-1,0 0 0,0 0 0,0 0 0,0 0 0,0 0 0,0 0 1,1-1-1,-1 1 0,1 0 0,-1-1 0,1 1 0,-1-1 0,1 0 1,0 1-1,0-1 0,0 0 0,0 0 0,0 0 0,3 1 1,-3-2 22,-1 0 1,0 0 0,0 0 0,1 0 0,-1 0 0,0 0 0,0-1 0,1 1 0,-1 0 0,0-1 0,0 1 0,0-1 0,0 1 0,0-1 0,1 0 0,-1 1 0,0-1 0,0 0 0,0 0 0,-1 0 0,1 1 0,0-1 0,0 0 0,0 0 0,-1 0 0,1-1 0,0 1 0,-1 0 0,1 0 0,-1 0 0,1 0 0,-1 0 0,0-1 0,0 1 0,1 0 0,-1 0 0,0-2 0,3-23 10,0 0 1,-2-46 0,-1 37-169,4-35 1,-1 47 76,1-1-1,1 1 1,1 1-1,1-1 1,1 1-1,1 0 1,1 1 0,12-21-1,-19 39 201,-1 1-1,1-1 1,-1 0-1,1 1 1,0 0-1,0 0 1,0 0-1,0 0 1,1 0-1,-1 1 1,0-1-1,1 1 1,6-2-1,-5 2 121,0 0-1,0-1 0,-1 0 0,1 0 0,7-5 1,-9 5-196,-1 1-1,0-1 1,1 1 0,0 0 0,-1 0 0,1 0 0,0 1-1,-1-1 1,1 1 0,0-1 0,0 1 0,0 0 0,-1 0-1,1 0 1,0 1 0,0-1 0,-1 1 0,1-1 0,0 1-1,-1 0 1,1 0 0,0 0 0,-1 0 0,1 0 0,-1 1 0,3 1-1,3 3-34,0-1 0,0 1-1,-1 0 1,0 0 0,0 1-1,9 12 1,2 9-2,-1 0 0,-1 2-1,19 50 1,-20-44 12,1-1 0,24 38 0,-27-54-153,26 45 357,-37-59-549,1 0-1,-1 0 1,0 0 0,-1 0 0,1 0 0,-1 0 0,0 1 0,0-1 0,-1 1 0,1 9 0,-4-4-1491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17 5897,'5'-5'2393,"7"-7"-1793,-1 12-224,-6 0-256,-5 23-184,-5 8 8,-6 22 8,-6 18 56,0 8 8,-3-3-16,-2-9 40,2-11 16,3-13 32,0-4 32,14-8-128,3 0-320,6-8-1336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23 9874,'-6'-8'3513,"-2"-3"-3137,8 8-192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05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252 161 1688,'-9'-33'359,"6"24"-71,1 0 0,0 0 0,1 0 0,0 0 0,0 0 0,1-10 1,-1 18 8,1-1 1,-1 1 0,1 0 0,-1-1 0,0 1 0,1 0 0,-1-1 0,0 1 0,0 0 0,0 0 0,0 0 0,0 0 0,0 0 0,0 0 0,0 0 0,0 0 0,-3-1 0,-26-16 723,23 14-476,6 3-497,-1 0 0,0 0 0,0 0 0,0 0-1,0 0 1,0 0 0,0 0 0,0 1 0,0-1 0,0 1 0,0-1-1,-1 1 1,1 0 0,0 0 0,0 0 0,0 0 0,0 0 0,0 1 0,-4 0-1,1 2 22,1 0 0,0 0 0,0 0-1,0 1 1,0-1 0,1 1-1,-1 0 1,1 0 0,-4 6-1,-6 6-17,1-1 27,0 0 1,1 0 0,1 1 0,0 0-1,-8 21 1,16-30-50,1 0 0,0 0-1,0 1 1,0-1 0,1 0-1,0 0 1,1 1 0,0-1-1,0 0 1,0 0 0,1 0 0,4 11-1,0-1 27,1-1 0,0 0 1,18 28-1,7 1 57,73 80 0,-100-120-107,1 0 0,-1 0 0,1-1 0,0 0 0,0 0 0,0 0 0,1 0 0,-1-1 0,13 4 0,-17-6-3,0-1-1,0 1 1,0-1-1,0 1 0,0-1 1,0 0-1,0 0 0,0 0 1,0 0-1,0 0 0,0 0 1,0-1-1,0 1 1,0 0-1,0-1 0,0 0 1,0 0-1,0 1 0,0-1 1,0 0-1,-1-1 0,1 1 1,0 0-1,-1 0 1,1-1-1,-1 1 0,1-1 1,-1 1-1,0-1 0,1 0 1,-1 1-1,0-1 1,0 0-1,-1 0 0,1 0 1,0 0-1,1-3 0,3-17 1,0 0-1,-1 0 0,-1 0 0,-1-1 0,0-23 1,-4 8-81,0 0 0,-10-44 0,9 65 11,-1 0 1,-1 1 0,0-1-1,-1 1 1,-15-26-1,17 34 45,0 1 0,-1 1 0,0-1-1,0 1 1,-1 0 0,0 0 0,0 0 0,0 1-1,-1 0 1,1 0 0,-1 0 0,-1 1 0,-11-5-1,-4-2 17,-15-4 50,37 15-75,1 0 0,-1 0 0,1 0 0,-1 0 0,1 0 0,-1 0 0,1 0 0,-1 0 0,1 0 0,-1 0 0,1 0 0,-1 0 0,1 0 0,-1 0 0,1 1 0,-1-1 0,1 0 0,-1 0 0,1 0 0,0 1 0,-1-1 0,1 0 0,-1 1 0,1-1 0,0 0 0,-1 1 0,1-1 0,0 0 0,-1 1 0,1-1 0,0 1-1,0-1 1,0 1 0,-1-1 0,1 1 0,0-1 0,0 1 0,0-1 0,0 1 0,0-1 0,0 1 0,0-1 0,0 1 0,0-1 0,0 1 0,0-1 0,0 1 0,0-1 0,0 1 0,0-1 0,0 0 0,1 1 0,-1 0 0,2 22-1434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0 5217,'51'5'1610,"-50"-5"-1601,-1 0 0,0 0 0,0 0 0,0 0 0,0 0-1,0 0 1,0 1 0,0-1 0,1 0 0,-1 0 0,0 0 0,0 0 0,0 0 0,0 0 0,0 0 0,0 0 0,0 1 0,0-1 0,0 0 0,0 0 0,0 0 0,0 0 0,0 0 0,0 1 0,0-1 0,0 0-1,0 0 1,0 0 0,0 0 0,0 0 0,0 1 0,0-1 0,0 0 0,0 0 0,0 0 0,0 0 0,0 0 0,0 0 0,0 1 0,0-1 0,0 0 0,0 0 0,0 0 0,0 0 0,0 0 0,-1 0-1,1 0 1,0 0 0,0 1 0,0-1 0,0 0 0,0 0 0,0 0 0,-1 0 0,-8 11 140,2-3-141,-15 28 244,-42 53 0,-33 47 469,35-56-354,-123 167 527,151-197-680,3 2 0,1 2 0,-22 58 0,49-104-181,0 0 0,0 0 0,1 0 0,0 0-1,-1 12 1,3-18-28,0 0 0,0 1 0,0-1 0,0 0 0,0 0 0,1 1 0,-1-1 0,1 0 0,-1 0 0,1 0 0,0 0 0,0 0 0,0 0 0,0 0 0,1 0 0,-1 0-1,0 0 1,1-1 0,-1 1 0,1 0 0,0-1 0,-1 1 0,1-1 0,0 0 0,0 0 0,2 2 0,3-1-20,-1 1 0,0-1 0,1 0 0,-1-1 0,1 1 0,-1-1 0,1-1 0,0 1 0,-1-1 0,10-1 0,69-12-297,-60 8 198,302-81-2164,-237 55 535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4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113 463 5481,'111'-89'2078,"-110"88"-2025,1-1-1,-1 1 1,0-1-1,0 0 1,1 1-1,-1-1 1,0 0 0,-1 0-1,1 0 1,0 0-1,0 0 1,-1 0-1,1 0 1,-1 0 0,0 0-1,0 0 1,1 0-1,-1 0 1,-1 0-1,1 0 1,0 0 0,0 0-1,-1 0 1,1 0-1,-1 0 1,0 0-1,1 0 1,-1 0 0,0 0-1,0 0 1,0 0-1,-1 1 1,1-1 0,0 0-1,-1 1 1,1-1-1,-1 1 1,1 0-1,-1-1 1,0 1 0,1 0-1,-1 0 1,0 0-1,0 0 1,0 0-1,0 1 1,0-1 0,0 1-1,0-1 1,0 1-1,-4-1 1,3 2-60,0 0 1,0 1 0,0-1-1,1 1 1,-1-1-1,0 1 1,1 0-1,-1 0 1,1 0-1,-1 0 1,1 0-1,0 1 1,0-1 0,-2 4-1,-25 43 71,22-37-4,-1 4 83,1 0 0,1 1 0,0 0 1,1 0-1,1 1 0,0-1 1,-2 36-1,5-25-6,1 1 0,2-1 1,0 1-1,9 34 0,-8-50-152,0-1 0,1 0 0,1 0 0,0 0 0,0-1 0,1 0 0,1 0 0,0 0 0,0-1-1,13 14 1,-17-20-24,1-1-1,0 1 0,0-1 0,0 0 0,0 0 0,0 0 0,1 0 0,-1-1 0,1 0 0,0 0 0,0 0 0,0 0 1,0-1-1,0 0 0,0 0 0,0 0 0,0-1 0,0 1 0,0-1 0,0-1 0,1 1 0,-1-1 0,0 1 1,0-2-1,0 1 0,0 0 0,0-1 0,7-4 0,-3 1 30,0-1 0,0-1 0,0 0 0,-1 0 1,0-1-1,0 0 0,-1 0 0,0-1 0,0 0 0,-1 0 0,-1-1 0,1 1 0,-1-1 1,-1 0-1,5-17 0,0 0 41,-1 0 0,-2-1 0,-1 0 0,3-53 0,-8 45 34,-1 0 0,-2 0 0,-1 0 0,-2 0 1,-15-53-1,13 65-34,0 0 0,-2 0 0,-1 0 0,-1 2 0,0-1 0,-2 2 0,-1-1 0,-24-26 0,34 42-121,0 1 0,0 0 0,-1 1 0,1-1 0,-1 1 0,0 0 0,0 1 0,-1 0 1,1 0-1,-1 0 0,0 0 0,0 1 0,0 0 0,0 1 0,0-1 0,0 2 0,0-1 0,0 1 0,0 0 0,0 0 1,-1 0-1,1 1 0,0 1 0,0-1 0,0 1 0,0 0 0,1 1 0,-1-1 0,1 1 0,-1 1 0,1-1 0,-8 7 0,-50 39-2125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5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82 3705,'3'-6'654,"0"0"0,-1 0 0,1-1 0,-1 1 0,-1-1 0,1 0 0,-1 1 0,0-1 0,0-13 0,-2 20-644,1-1 0,0 1 0,0 0 0,0 0 1,0 0-1,0-1 0,0 1 0,0 0 0,-1 0 0,1 0 0,0-1 1,0 1-1,0 0 0,0 0 0,-1 0 0,1 0 0,0 0 0,0 0 0,0 0 1,-1-1-1,1 1 0,0 0 0,0 0 0,-1 0 0,1 0 0,0 0 1,0 0-1,-1 0 0,1 0 0,0 0 0,0 0 0,0 0 0,-1 0 1,1 0-1,0 0 0,0 1 0,-1-1 0,1 0 0,0 0 0,0 0 1,0 0-1,-1 0 0,1 0 0,0 1 0,-17 6-85,13-5 117,4-2-42,-8 4 10,1 0-1,0 1 1,0-1 0,0 1 0,-11 11-1,6-5 13,0 0-1,1 0 0,1 1 1,0 1-1,0-1 0,1 2 1,1-1-1,0 1 0,1 0 1,1 1-1,0 0 0,1 0 1,-6 27-1,5 0 27,1 1 1,3 0-1,2 0 0,1 0 1,2 0-1,2-1 0,2 1 1,18 57-1,-17-72-98,2 0 1,1-1-1,1 0 1,1-1-1,1 0 0,2-1 1,0-1-1,2 0 0,0-2 1,2 0-1,0-1 0,2 0 1,29 21-1,-22-22-327,2-2-1,37 18 1,69 13-1950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6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4073,'169'-39'1851,"-127"27"-387,-32 5 221,-3 0 772,21 19-2155,-7-2-261,-8-3-24,290 151 176,-275-142-189,-2 2 1,0 1 0,0 1 0,40 42 0,-55-49-2,-1-1 0,0 1-1,0 1 1,-1 0 0,-1 0 0,0 1 0,-1 0 0,-1 0 0,-1 1 0,0-1-1,4 23 1,-5 2-10,-1 1 1,-2 0-1,-3 0 0,0 0 0,-3-1 1,-1 1-1,-3-1 0,-1-1 0,-1 0 0,-20 44 1,13-45-147,-2 0 0,-2-1 0,-1-1 0,-2-1 1,-1-1-1,-42 41 0,-77 77-930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2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154 362 8154,'-13'-3'485,"6"2"-185,0-1 0,0 0 0,0 0 1,0 0-1,1-1 0,-1 0 1,1 0-1,0 0 0,0-1 0,0 0 1,0 0-1,1-1 0,0 0 1,-9-9-1,9 8-213,1 0 1,0-1 0,0 1-1,1-1 1,-1 0 0,2 0-1,-1 0 1,1 0-1,0-1 1,0 1 0,1 0-1,0-1 1,0 0 0,1 1-1,0-1 1,0 1 0,1-1-1,0 1 1,0-1-1,1 1 1,0 0 0,0-1-1,7-12 1,-6 12-87,1 0 0,0 0-1,1 0 1,0 0 0,0 1 0,1 0 0,-1 0 0,2 1-1,-1-1 1,1 1 0,0 1 0,0-1 0,9-4 0,-11 7-34,1 1 1,-1 0-1,1 0 1,-1 0 0,1 1-1,0 0 1,0 0-1,-1 0 1,1 1-1,0 0 1,0 0 0,0 0-1,-1 1 1,1 0-1,0 0 1,0 0 0,-1 1-1,1 0 1,-1 0-1,1 0 1,6 5-1,-5-3 22,0 0 0,0 0 0,-1 1 0,1 0 0,-1 0 0,0 1-1,-1 0 1,1 0 0,-1 0 0,0 0 0,-1 1 0,0 0-1,0 0 1,0 0 0,-1 0 0,0 1 0,0 0 0,-1-1-1,0 1 1,0 0 0,-1 0 0,0 0 0,-1 0 0,0 12 0,-2 13 12,-2-1 1,-1 1 0,-2-1-1,-18 51 1,24-80-4,-22 64 81,-4-1-1,-63 113 0,61-120-51,29-59-28,0 0 0,0 0 1,0 0-1,0 0 0,0 0 1,0 0-1,-1 1 1,1-1-1,0 0 0,0 0 1,0 0-1,0 0 0,0 1 1,0-1-1,0 0 0,0 0 1,0 0-1,0 0 0,0 1 1,0-1-1,0 0 0,0 0 1,0 0-1,0 1 0,0-1 1,0 0-1,0 0 0,0 0 1,0 0-1,0 1 0,0-1 1,0 0-1,0 0 1,0 0-1,1 0 0,-1 1 1,0-1-1,0 0 0,0 0 1,0 0-1,0 0 0,0 0 1,1 0-1,-1 1 0,0-1 1,0 0-1,0 0 0,0 0 1,1 0-1,-1 0 0,0 0 1,0 0-1,0 0 0,1 0 1,-1 0-1,0 0 0,11-3-10,-9 2 8,33-16-149,53-34 0,-58 32-205,0 1 1,57-23-1,-47 28-801,71-13 0,-41 15-776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2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81 6329,'1'-7'209,"0"3"38,0-1 0,0 1 0,-1 0 0,1-1 0,-1 1 0,-1 0-1,1-1 1,0 1 0,-2-6 0,1 9-188,0-1 1,0 0-1,-1 1 0,1-1 1,0 0-1,-1 1 0,1 0 0,-1-1 1,1 1-1,-1 0 0,1 0 0,-1 0 1,0 0-1,0 0 0,0 0 1,0 0-1,1 0 0,-1 1 0,0-1 1,0 1-1,0 0 0,0-1 0,0 1 1,0 0-1,0 0 0,-3 1 1,-2-1-6,0 1 1,-1-1 0,1 2 0,0-1 0,0 1 0,0 0-1,0 1 1,0 0 0,0 0 0,0 0 0,1 1-1,0 0 1,-7 5 0,-13 11 45,-37 38 1,53-49-96,-12 13 58,0 1 0,1 0 0,2 2 0,-30 47 0,44-63-35,0 1-1,1-1 0,0 1 1,1 0-1,0 0 1,1 1-1,-3 18 0,5-22-15,0-1 0,0 1 1,1 0-1,0 0 0,0-1 0,0 1 0,1 0 0,0-1 0,0 0 0,1 1 0,0-1 0,0 0 0,5 7 0,-4-8-23,0 1 0,0-1 0,1-1 0,0 1 0,0 0 0,0-1 0,0 0 1,1-1-1,-1 1 0,1-1 0,0 0 0,0 0 0,0-1 0,1 1 0,-1-2 0,0 1 0,1-1 0,0 0 0,-1 0 0,1 0 1,0-1-1,-1 0 0,1-1 0,9-1 0,-4 0-64,-1 0 0,0-1 0,0 0 0,0-1 0,0 0 0,-1-1 0,0 0 0,0 0 0,0-2 0,0 1 0,-1-1 0,0 0 0,12-13 0,-10 6 7,0-1-1,0 0 0,-2-1 1,0 0-1,0 0 1,-2-1-1,0 0 1,-1 0-1,5-25 1,-3 3 309,-2 0 0,-1 0 1,-2-54-1,-2 85 322,2 13-243,4 25-120,-4-20-185,10 63 266,-2 0 0,1 127-1,-12-177-251,-2 1 0,-1-1 0,0 0 0,-2 0 0,-1 0-1,0 0 1,-13 27 0,15-40-17,-1-1 1,1 0-1,-1-1 0,-1 1 0,0-1 0,0 0 1,-1-1-1,0 1 0,0-1 0,0-1 0,-1 1 1,0-1-1,0-1 0,-1 1 0,0-2 0,0 1 1,0-1-1,0 0 0,-16 3 0,25-6-20,-1-1-38,0 1 0,0-1 0,0 0 0,0 1 0,-1-1 0,1 0 0,0 0-1,0 1 1,0-1 0,0 0 0,-1 0 0,1 0 0,0 0 0,0-1 0,0 1 0,0 0-1,0 0 1,-1-1 0,1 1 0,0-1 0,0 1 0,0-1 0,0 1 0,0-1 0,0 0 0,0 1-1,-1-2 1,3-11-1757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3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77 4969,'44'-77'2908,"-65"96"-1474,-32 41 0,45-46-1187,0 0 0,1 1 1,1 0-1,0 0 0,1 1 0,0-1 0,-3 29 1,2 8 182,1 54 0,5-89-385,-1 11 37,-1 24 62,8 81 0,-4-119-133,0 0 0,0 0-1,2 0 1,-1-1 0,2 0 0,0 0 0,1 0 0,0 0 0,0-1 0,17 23 0,-21-32-19,1-1 1,-1 1-1,0-1 1,1 1-1,-1-1 1,1 0 0,-1 0-1,1 0 1,0 0-1,0-1 1,0 1-1,0-1 1,0 1-1,1-1 1,-1 0-1,0-1 1,0 1 0,1 0-1,-1-1 1,1 0-1,-1 0 1,0 0-1,1 0 1,-1 0-1,0-1 1,1 0 0,-1 1-1,0-1 1,1 0-1,-1-1 1,0 1-1,0-1 1,0 1-1,5-5 1,0 1-44,-1-1 0,0 0 1,0-1-1,-1 1 0,1-1 1,-2-1-1,1 1 0,-1-1 0,0 0 1,0 0-1,6-17 0,-7 11 24,0 0 1,-1 0-1,-1 0 0,0 0 1,-1 0-1,0-15 0,-1 18 34,-1 1 0,1 0-1,-2 0 1,0 0-1,0 0 1,-1 0-1,0 0 1,0 0-1,-7-11 1,9 18 6,-1 1 1,0-1 0,1 1-1,-1-1 1,0 1 0,0 0-1,-1-1 1,1 1 0,0 0-1,-1 1 1,1-1 0,-1 0-1,0 1 1,1-1 0,-1 1-1,0 0 1,0 0 0,0 0-1,-4-1 1,2 2 12,0 0 0,0 0 0,0 0 0,0 1 0,0-1 0,0 1 0,0 1 0,0-1 0,1 0 0,-1 1 0,-5 3 0,-6 4 41,0 0-1,1 2 0,0 0 0,0 0 0,-18 20 1,25-23-93,1 0 0,1 1 0,-1-1 1,1 1-1,1 0 0,0 1 0,0-1 0,1 1 1,0 0-1,0 0 0,-2 15 0,-2 15-635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4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391 90 7194,'-15'-19'4403,"13"15"-4320,-1 1 0,0-1 0,0 1 0,0 0 0,0 0 0,0 0-1,-1 0 1,1 0 0,-1 1 0,-5-3 0,-54-27 57,61 32-134,0-1 0,-1 0 0,1 1 0,0 0 0,0-1 0,0 1 0,-1 0 0,1 0 0,0 0 0,0 0 0,-1 1 0,1-1 0,0 1 0,0-1 0,0 1 0,0 0 0,0 0 0,0 0 0,0 0 0,0 0 0,-2 2 0,-6 2 13,-7 2-12,1 2 1,0 0-1,0 1 1,1 0-1,0 1 1,1 1-1,0 0 0,1 1 1,-19 23-1,26-28-7,1 1 1,-1-1-1,2 1 0,-1-1 0,1 1 0,1 0 1,-1 1-1,-2 14 0,5-17 0,0 0-1,1-1 0,-1 1 1,1 0-1,1-1 1,0 1-1,0 0 1,0-1-1,0 1 0,1-1 1,0 1-1,1-1 1,4 10-1,-3-9-27,0 1 0,1-1 0,0 0 0,0 0 0,7 6 0,-10-11-2,0 0 0,0 0-1,0 0 1,0-1 0,0 1-1,0-1 1,1 0-1,-1 0 1,0 0 0,1 0-1,-1 0 1,1 0 0,-1-1-1,1 1 1,0-1-1,-1 1 1,1-1 0,0 0-1,-1 0 1,5-1 0,1-1-40,1-1 0,-1 1 0,0-2 0,0 1 0,0-1 0,0 0 0,0-1 0,-1 0 0,0 0 1,0-1-1,0 0 0,-1 0 0,0 0 0,0-1 0,0 0 0,-1 0 0,5-9 0,8-14 259,-2 0 0,24-66-1,-15 53 763,-24 40-619,2 18-128,15 44-116,-8-29-38,-1 2-1,-2-1 1,7 61 0,-11-66 57,-2-1 0,0 1 1,-1 0-1,-2-1 0,0 1 0,-2-1 0,-1 1 0,-1-1 0,-1-1 0,-1 1 1,-19 38-1,21-53-41,0-1 0,0 0 1,-1-1-1,0 0 0,-1 0 0,0 0 1,0-1-1,-13 9 0,-9 3 110,-37 18 0,53-30-152,13-6-46,0 0 1,0 0-1,0-1 0,0 1 1,0-1-1,0 1 0,0-1 1,0 0-1,0 1 0,-1-1 1,1 0-1,0 0 0,0 0 1,0 0-1,-1 0 0,1 0 1,0 0-1,0 0 0,0 0 1,-1 0-1,1-1 0,0 1 1,0-1-1,0 1 0,0-1 1,0 1-1,0-1 0,0 1 1,0-1-1,0 0 0,0 0 1,0 1-1,0-1 0,0 0 1,0 0-1,1 0 0,-1 0 1,0 0-1,1 0 0,-1 0 1,1 0-1,-1 0 0,1-1 1,0 1-1,-1 0 0,1 0 1,0 0-1,0 0 0,0-1 1,0 1-1,0 0 0,0-2 1,-1-36-1286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4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91 7009,'68'-56'2332,"-67"56"-2301,-1 0 0,1-1 0,-1 1 0,1-1 0,-1 1 0,0-1 0,1 1 0,-1-1 0,1 1 0,-1-1 0,0 1 0,1-1 0,-1 1 0,0-1 0,0 1 0,0-1 0,1 0 0,-1 1 0,0-1 0,0 0 0,0 1 0,0-1 0,0 0 0,0 1 0,0-1 0,0 1 0,0-1 0,0 0 0,-1 1 0,1-1 0,0 0 0,0 1 0,-1-1 0,1 1 0,0-1 0,0 1 0,-1-1 0,1 1 0,-1-1 0,1 1 0,-1-1 0,1 1 0,0-1 0,-1 1 0,0 0 0,0-1 0,-24-8 1418,20 9-1358,0 0 1,0 0-1,0 0 1,1 1-1,-1 0 1,0 0-1,0 0 1,1 0-1,-1 1 1,1-1-1,-1 1 1,1 1-1,0-1 1,-1 1-1,1-1 1,0 1-1,1 0 1,-1 0-1,1 1 1,-1-1-1,1 1 1,0 0-1,-4 6 1,-1 2-64,1 1 1,0-1 0,1 1 0,1 1-1,0-1 1,0 1 0,-2 16-1,-2 7 0,2 0-1,2 1 0,1 1 0,2 38 0,3-52-23,1 12 1,7 38 0,-8-66-9,1-1 1,0 1-1,0-1 1,1 0-1,0 0 1,0 0-1,1 0 1,0 0-1,1-1 1,6 10-1,-9-16 1,0 1-1,0 0 1,-1 0-1,1-1 1,0 1 0,0-1-1,1 0 1,-1 0-1,0 1 1,0-1-1,1-1 1,-1 1 0,0 0-1,1-1 1,-1 1-1,1-1 1,-1 1-1,1-1 1,-1 0 0,1 0-1,-1 0 1,1-1-1,-1 1 1,1-1-1,-1 1 1,0-1 0,1 0-1,-1 0 1,3-1-1,1-1-17,1-1 0,-1 0 0,0 0 0,0 0-1,-1-1 1,1 0 0,-1 0 0,8-10 0,5-11-101,0 0 1,-3-1-1,0 0 1,15-41-1,-8 7-174,16-66 1,-36 117 271,1-1 0,-2 1 0,1-1 0,-1 0 0,-1 1 0,0-1 1,-1 0-1,0 0 0,0 1 0,-4-14 0,4 20 28,-1 0 1,1 1-1,-1-1 0,0 0 1,0 1-1,0-1 0,0 1 1,0 0-1,-1 0 1,0 0-1,1 0 0,-1 0 1,0 0-1,-1 1 0,1-1 1,0 1-1,-1 0 0,1 0 1,-1 0-1,0 1 1,1-1-1,-1 1 0,0 0 1,0 0-1,0 0 0,0 1 1,0-1-1,0 1 0,-6 0 1,5 1 2,0-1 1,0 1-1,0 0 1,0 0-1,0 0 1,1 1 0,-1 0-1,0 0 1,1 0-1,-1 0 1,1 1-1,-6 4 1,-3 4-194,1-1 0,-16 19 0,-1 4-1303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311 179 7026,'45'-133'2604,"-44"130"-2450,0 0-1,0 0 1,-1 0-1,1-1 1,-1 1-1,1 0 1,-1 0-1,0 0 1,-1-6-1,1 9-108,0-1 1,0 1-1,-1-1 1,1 1-1,0 0 1,0-1-1,0 1 0,-1-1 1,1 1-1,0-1 1,-1 1-1,1 0 0,0-1 1,-1 1-1,1 0 1,0-1-1,-1 1 1,1 0-1,-1 0 0,1-1 1,0 1-1,-1 0 1,1 0-1,-1 0 1,1 0-1,-1-1 0,1 1 1,-1 0-1,1 0 1,-1 0-1,0 0 0,-2 1 91,-1 0-1,1 0 0,0 0 1,0 0-1,0 0 0,0 1 1,0-1-1,-4 4 0,-33 31 5,29-25-121,-15 14 21,2 2-1,1 1 1,-22 33 0,25-31 3,1 1 1,2 1-1,1 0 1,2 1 0,1 0-1,1 1 1,2 0-1,-10 71 1,16-66-3,2 0-1,2 0 1,2 0 0,1 0 0,8 39 0,-7-62-105,-1 0 0,2 0 0,0-1 0,1 0 0,1 0 0,0 0 0,1-1 1,0 0-1,1 0 0,1-1 0,0 0 0,1-1 0,0 0 0,22 18 0,32 9-1221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1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59 3049,'-47'-52'1615,"47"52"-1568,0-1 0,0 1 0,0 0-1,-1-1 1,1 1 0,0 0 0,0-1 0,0 1 0,-1 0 0,1 0 0,0-1 0,0 1 0,0 0 0,-1-1 0,1 1 0,0 0 0,-1 0 0,1 0 0,0 0 0,-1-1 0,1 1 0,0 0 0,-1 0-1,1 0 1,0 0 0,-1 0 0,1 0 0,0 0 0,-1 0 0,1 0 0,-1 0 0,1 0 0,0 0 0,-1 0 0,1 0 0,0 0 0,-1 0 0,1 0 0,0 0 0,-1 0 0,1 1 0,0-1 0,-1 0-1,1 0 1,0 0 0,0 1 0,-1-1 0,1 0 0,0 0 0,0 1 0,-1-1 0,1 0 0,0 1 0,-1-1 0,0 19 2251,1-15-2241,-2 21 184,2-4-59,-2 0-1,-1-1 0,0 1 1,-11 35-1,-3 16 72,4 2 0,-5 101 0,7-57-705,7-92-340,4-4-382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7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96 4489,'43'-57'1952,"-42"56"-1888,-1 1-1,0-1 0,0 0 1,1 0-1,-1 1 0,0-1 1,0 0-1,0 0 1,0 0-1,0 0 0,0 1 1,0-1-1,0 0 0,-1 0 1,1 0-1,0 1 0,0-1 1,-1 0-1,1 0 0,0 1 1,-1-1-1,1 0 0,-1 1 1,1-1-1,-1 0 0,1 1 1,-1-1-1,0 1 0,1-1 1,-1 1-1,-1-1 1,0-1 168,0 0 1,0 1-1,0 0 0,0 0 1,-1-1-1,1 1 1,0 0-1,-5-1 1,-4 1-85,0 0 1,-1 0-1,1 1 0,0 1 1,0 0-1,0 0 1,0 1-1,0 0 0,0 1 1,0 1-1,1-1 1,-1 2-1,1-1 0,0 2 1,1-1-1,-1 1 1,1 1-1,0-1 0,-15 16 1,13-10-160,0 0 0,1 1 0,0 0 0,1 1 1,1 0-1,0 1 0,1-1 0,1 1 0,0 1 1,0-1-1,2 1 0,-5 30 0,5-17 12,1 42 0,2-64-7,1 0-1,1 0 0,0 0 1,0 0-1,0 0 0,1 0 1,0 0-1,0 0 1,0-1-1,1 1 0,6 9 1,-8-14 1,0-1-1,0 1 1,0-1 0,1 1-1,-1-1 1,0 0 0,1 0 0,-1 0-1,1 0 1,0 0 0,-1 0-1,1 0 1,0 0 0,-1 0 0,1-1-1,0 1 1,0-1 0,0 1-1,-1-1 1,1 0 0,4 1 0,-3-2-8,0 0 0,0 1 0,0-1 1,1 0-1,-1-1 0,0 1 0,0 0 0,-1-1 1,1 0-1,0 1 0,4-5 0,5-5-149,-1-1 0,0 0 0,18-26-1,-27 35 124,212-348-5397,-198 327 5932,-14 20 41,-5 9 19,-4 4-220,0 0-1,1 0 1,1 0 0,0 1 0,0 0 0,0 0 0,-5 21-1,3-8 19,-3 10 235,-11 65 0,14-58-416,2-16-184,0 0-1,2 0 0,0 0 1,2 0-1,1 0 0,1 1 1,6 36-1,4-37-943,3-6-676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246 124 6097,'62'-107'2374,"-62"107"-2340,0 0 1,1-1-1,-1 1 1,0 0-1,0-1 0,1 1 1,-1 0-1,0-1 0,0 1 1,0 0-1,0-1 0,1 1 1,-1-1-1,0 1 0,0 0 1,0-1-1,0 1 0,0-1 1,0 1-1,0 0 0,0-1 1,0 1-1,0-1 0,0 1 1,0-1-1,0 1 0,-1 0 1,1-1-1,0 1 0,0-1 1,0 1-1,0 0 0,-1-1 1,1 1-1,0 0 0,0-1 1,-1 1-1,1 0 1,0 0-1,-1-1 0,1 1 1,0 0-1,-1 0 0,1-1 1,-1 1-1,1 0 0,0 0 1,-1 0-1,1 0 0,-1-1 1,1 1-1,0 0 0,-1 0 1,1 0-1,-1 0 0,-30 4 573,17-1 81,7-2-559,0 0 0,0 1 0,0 1 1,0-1-1,0 1 0,0 0 0,1 0 0,0 1 0,-1 0 0,-8 7 0,-3 4-26,-32 33 0,40-37-64,1 0 0,0 0 0,1 0 1,0 1-1,1 1 0,-8 17 0,6-5 34,1 1 0,-7 35 0,13-49-57,0 0 0,1-1 0,0 1 0,1 0 0,0 0 0,1 0 0,2 12 0,-2-19-13,0-1-1,0 1 0,0-1 0,1 1 0,-1-1 1,1 1-1,0-1 0,0 0 0,1 0 0,-1 0 0,1 0 1,0-1-1,0 1 0,0-1 0,1 1 0,-1-1 0,1 0 1,-1 0-1,1-1 0,0 1 0,5 1 0,-5-2-18,1-1 0,-1 0 1,0-1-1,0 1 0,0-1 0,1 1 0,-1-1 0,0-1 0,0 1 0,1 0 0,-1-1 0,0 0 0,0 0 1,0-1-1,0 1 0,0-1 0,7-3 0,-3 0-100,1 0 1,-1-1-1,0 0 0,0 0 0,-1-1 1,12-13-1,-7 4-336,0 0 0,-2-1 0,0 0-1,14-31 1,21-80-2605,-12 31 536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46 152 3969,'-7'-15'1056,"1"0"1,0 0 0,2-1-1,-1 0 1,2 0-1,-3-30 1,4 33-825,1 19 333,6 40 444,4 15-547,-2 1 0,-1 79 1,-22 142 280,0 26-1613,15-243-518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65 426 7282,'8'-16'4282,"13"-26"-4322,-16 32 70,4-8 27,-1-1 0,0 0 0,-1 0 0,-1-1 0,5-36 0,-5 20-12,-1-2-217,1-49 0,-5 85 168,-1 1 1,0-1-1,0 0 0,0 1 0,0-1 0,0 0 1,0 1-1,-1-1 0,1 0 0,-1 1 1,1-1-1,-1 1 0,1-1 0,-1 1 0,0-1 1,1 1-1,-1-1 0,0 1 0,0 0 0,0-1 1,0 1-1,-1 0 0,1 0 0,0 0 1,0 0-1,-1 0 0,1 0 0,-1 0 0,1 0 1,-1 1-1,1-1 0,-1 0 0,1 1 0,-1 0 1,1-1-1,-1 1 0,0 0 0,1-1 1,-1 1-1,0 0 0,1 0 0,-1 1 0,0-1 1,1 0-1,-1 0 0,-2 2 0,-3-1 94,1 1 0,-1 1 0,1-1-1,0 1 1,0 0 0,0 0 0,0 1-1,1 0 1,-1 0 0,-7 7 0,9-5 14,-1 1 0,1-1 1,0 0-1,1 1 1,0 0-1,0 0 1,0 0-1,1 0 0,0 1 1,0-1-1,1 0 1,-2 15-1,2-1 76,1 1 0,0 0 0,5 27 0,0-27-124,1 1 0,1-1 0,1-1 0,0 1 0,2-1 0,0-1 0,2 0 0,0 0-1,1-1 1,17 18 0,-27-33-118,0 0-1,0-1 0,0 1 1,1-1-1,-1 0 1,1 0-1,0 0 0,0-1 1,0 1-1,1-1 1,-1 0-1,0 0 0,1-1 1,-1 1-1,1-1 1,0 0-1,0 0 0,-1 0 1,1-1-1,0 0 1,0 0-1,-1 0 0,1 0 1,0-1-1,0 0 1,-1 0-1,1 0 0,0 0 1,-1-1-1,1 0 1,-1 0-1,6-3 0,36-28-2872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0 6433,'-21'22'4315,"18"-20"-4227,0 1 0,0 0 0,0 1 1,0-1-1,0 0 0,1 1 0,-3 5 0,-4 12 145,1 0-1,1 1 1,1-1-1,1 1 1,1 1-1,-3 35 1,7 143 1235,3-109-1231,4 196 215,1 78-612,-6-398-260,1 0-1,13-56 1,-9 55 266,6-36-112,2 1-1,29-75 1,-18 100 2268,-14 72-1965,-1 0 0,-2 1 0,-1 0-1,-2 0 1,5 45 0,9 83 42,-20-156-97,1 1 1,-1-1-1,0 1 0,1-1 0,0 1 1,-1-1-1,1 0 0,0 1 1,0-1-1,1 0 0,-1 0 1,0 1-1,1-1 0,1 2 1,-1-3-70,-1 0 0,1 0 0,-1 0 0,1 0 0,0 0 0,0-1 0,-1 1 0,1 0 0,0-1 0,0 1 1,0-1-1,0 0 0,0 0 0,0 1 0,0-1 0,-1 0 0,5-1 0,22-5-2095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 6729,'3'0'2585,"-6"0"-1769,-6 11-8,6-11 65,1 22-193,-8 117-208,8-58-72,0 12-64,-10-12-40,9-7-136,1-2-16,2-20-112,12-4-104,-10-29-864,8-7-1457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92 6457,'12'-91'2345,"-19"120"-1641,2 2-320,1 12 360,4 9 96,-3 17-119,3 8-73,-5 4-336,3-4-120,0-6-56,-3-9-64,5-12-224,0-7-600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0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1 412 6945,'9'-50'3407,"-10"32"639,1 18-4047,0-1 1,-1 0 0,1 1 0,0-1-1,0 0 1,0 1 0,0-1-1,0 0 1,0 1 0,0-1 0,0 0-1,0 1 1,0-1 0,1 0 0,-1 1-1,0-1 1,0 1 0,1-1-1,-1 0 1,0 1 0,1-1 0,-1 1-1,0-1 1,1 1 0,-1-1 0,1 1-1,-1-1 1,2 0 0,45-54-165,42-55-156,-79 97 26,-1-1 0,-1 1 0,0-2 0,-1 1 0,0-1 0,-1 0 0,5-20 0,-11 34 202,0 0 1,1 0-1,-1 0 1,0 1-1,0-1 1,0 0-1,0 0 1,0 0-1,0 0 1,0 0-1,0 0 1,0 0-1,-1 1 0,1-1 1,0 0-1,0 0 1,-1 0-1,1 0 1,-1 1-1,1-1 1,-1 0-1,1 0 1,-1 1-1,1-1 1,-1 0-1,1 1 1,-1-1-1,0 1 1,0-1-1,1 1 1,-1-1-1,-1 0 1,1 1 114,0 0 1,-1 0 0,1 0 0,0 0 0,0 0-1,0 0 1,0 0 0,-1 0 0,1 0 0,0 1-1,0-1 1,0 0 0,0 1 0,0-1 0,0 1-1,0-1 1,0 1 0,0 0 0,0-1 0,0 1-1,0 0 1,0 0 0,0-1 0,-1 3 0,-17 31 931,-26 38 160,43-67-993,0 0 0,1-1 0,0 1-1,-1 0 1,2 0 0,-1 0 0,0 1 0,1-1 0,0 0 0,0 0-1,1 0 1,-1 0 0,1 0 0,0 0 0,1 0 0,-1 0 0,1 0-1,3 6 1,1 7 172,14 40 140,43 89 0,-51-125-871,-2-14-993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0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61 10922,'-82'-60'3617,"94"62"-3617,-7 5-56,2 5-40,5 7-104,-5-2-1024,-2-7-1793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45 6057,'-2'-10'1944,"1"9"-1757,0 0 0,1-1 0,-1 1 0,1 0 0,0-1 0,-1 1 0,1 0 0,0-1 0,0 1 0,0-1 0,0 1 0,0 0 0,0-1-1,0 1 1,0 0 0,1-1 0,-1 1 0,0-1 0,1 1 0,-1 0 0,1 0 0,0-1 0,1-1 0,-2 3-261,4 11 2826,-3-4-2732,0-1 0,1 1-1,0-1 1,0 1 0,1-1 0,5 10 0,20 31 16,-12-22-22,-1 2-1,-1-1 1,21 56-1,-19-29 0,-1 1 0,-3 0 0,-2 1 0,4 84-1,-13-89-43,-2 0 0,-2 0 0,-19 93 0,16-117-119,-1-2-1,-1 1 0,-1-1 1,-1 0-1,-2-1 1,0 0-1,-1-1 1,-2 0-1,-23 28 1,-41 28-1429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2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 4313,'24'-7'3555,"16"6"-2356,-10 1-992,-25-1-177,10 0 16,0 0-1,0 1 1,21 2 0,-33-1-43,0-1 0,0 1 1,0 0-1,0-1 1,0 1-1,-1 1 1,1-1-1,0 0 1,0 1-1,2 2 0,-4-3-1,0 0-1,0 0 0,0 0 0,0 0 1,0 0-1,0 0 0,-1 1 0,1-1 0,0 0 1,-1 0-1,1 1 0,-1-1 0,0 0 1,1 1-1,-1-1 0,0 1 0,0-1 1,0 0-1,0 1 0,0-1 0,0 1 0,-1 2 1,0 1 38,-1 0 1,0 0-1,-1 0 0,1 0 1,-1 0-1,0 0 1,0-1-1,0 0 1,-1 1-1,-6 4 1,-14 22 423,-52 104 353,27-44-719,47-88-81,0 1-1,-1 0 1,1 0-1,-1-1 1,0 0-1,0 1 1,0-1-1,0 0 1,-1-1-1,-4 4 1,6-4-97,-1-2 1,1 1 0,0 0 0,0 0-1,-1-1 1,1 1 0,0-1 0,-1 0-1,1 1 1,-1-1 0,1 0-1,0-1 1,-1 1 0,1 0 0,0-1-1,-1 1 1,1-1 0,0 0 0,-1 0-1,-1-1 1,-4-2-2413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56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99 6825,'-13'18'625,"-1"-1"-1,0 0 0,-23 19 0,36-35-574,0 0-1,-1-1 1,1 1-1,0 0 1,-1 0 0,1-1-1,-1 1 1,1-1-1,-1 0 1,1 1 0,-1-1-1,1 0 1,-1 0 0,0 0-1,1 0 1,-1 0-1,1 0 1,-1 0 0,1 0-1,-1-1 1,1 1-1,-4-2 1,-24-19 927,22 14-634,7 6-333,-1 1 1,1-1 0,0 0 0,0 1 0,0-1 0,0 0 0,0 1 0,0-1 0,0 1 0,0-1 0,1 0 0,-1 1 0,0-1 0,0 0 0,0 1 0,1-1 0,-1 1 0,0-1 0,1 1 0,-1-1 0,0 1 0,1-1 0,-1 1 0,1-1 0,-1 1 0,1-1 0,-1 1 0,1 0 0,-1-1 0,1 1 0,-1 0 0,1-1 0,0 1 0,0 0 0,28-18-61,-25 16 77,28-16-46,0 2 0,2 2 1,0 1-1,0 1 0,1 3 0,49-9 1,5 6 18,135-1 0,-103 15 123,0 5 1,202 38-1,234 87 39,-53-11-106,-370-95-31,246 13 0,-234-37-669,0-7 0,-1-7 0,256-53 0,-307 42-1349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57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36 177 8082,'-36'-50'2191,"36"43"-2263,11 4 99,25 3 125,-19 0-126,108-8 167,191-38 1,-235 33-222,2-2-5,-13 2 40,0 3 0,78-2 0,-138 12 4,0 0 1,-1 1 0,1 1-1,0-1 1,-1 1-1,1 1 1,-1 0-1,9 4 1,-15-6-8,-1 0 0,0 0 0,0 1 0,0-1 0,0 0 0,0 1 0,0-1-1,0 1 1,-1 0 0,1 0 0,-1 0 0,1 0 0,-1 0 0,1 0 0,-1 0 0,0 0 0,0 0 0,0 0 0,0 1 0,-1-1 0,1 0 0,-1 1 0,1-1 0,-1 1 0,0-1 0,0 1 0,0-1 0,0 0 0,0 1 0,-1-1 0,1 1 0,-1-1 0,1 0 0,-1 1 0,0-1 0,0 0 0,0 0 0,-2 4 0,-3 5 11,0-1 1,-1 1-1,0-1 1,0-1-1,-1 1 1,-10 8-1,-63 51 59,-5 5-28,45-30-29,3 2 1,1 1 0,3 2 0,-33 62-1,19-19-233,-57 154 0,58-109-582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48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69 4889,'-9'1'684,"1"0"-1,0 1 1,-1 0-1,1 0 1,0 0 0,0 1-1,-10 6 1,-15 4 1609,104-36-2037,134-25 1,-160 38-253,-11 2 8,54-5 0,-80 12-19,0 0 0,0 1 0,0 0 0,0 1 0,0 0 0,0 0 0,0 1 0,0 0 0,0 0 0,-1 0 0,1 1 0,9 5 0,-14-6 1,0 0-1,-1 0 0,1 1 1,0-1-1,-1 0 0,1 1 0,-1-1 1,0 1-1,0 0 0,0 0 1,0 0-1,0 0 0,-1 0 0,0 0 1,1 1-1,0 5 0,-1-4 6,0 1-1,0 0 1,-1 0-1,0 0 1,-1 0-1,1 0 1,-1 0 0,0-1-1,-2 7 1,-4 7 23,0 0 0,-1-1 0,-1 0 0,-18 28 0,17-31-2,-2 1-1,0-2 1,0 0 0,-1 0 0,-17 13 0,-79 50 14,89-63-30,17-12-4,0 0 0,0 1 1,1 0-1,-1-1 0,0 1 0,1 0 0,0 0 0,-1 0 0,1 1 0,1-1 1,-1 0-1,0 1 0,1-1 0,0 1 0,-2 7 0,2-9-4,1 0-1,0 0 1,0 0-1,0 0 1,0 0-1,0 0 1,0 0-1,1 0 1,-1 0-1,1 0 0,-1 0 1,1 0-1,0 0 1,0 0-1,0 0 1,0-1-1,0 1 1,0 0-1,0-1 1,0 1-1,1-1 1,-1 1-1,1-1 1,-1 1-1,1-1 1,0 0-1,-1 0 1,1 0-1,0 0 1,0 0-1,3 1 0,7 2-21,0-1-1,0-1 1,1 1-1,-1-2 1,0 0-1,1 0 0,12-2 1,0-1-14,1-1 0,32-7 0,-57 9 38,0 1 1,0 0-1,0-1 0,0 1 0,0 0 0,0 0 0,0 0 0,0 0 0,0 0 0,0 0 0,0 0 0,0 0 0,0 0 0,0 0 0,0 1 0,0-1 0,0 0 1,0 1-1,0-1 0,0 0 0,0 1 0,0 0 0,1 0 0,-2 0 2,0 0 0,1 0 0,-1 0 0,1 0 0,-1 0 0,0 0 0,0 0 0,0 0 0,0 0 0,1 0 0,-1 0 0,-1 0 0,1 0 0,0 0 0,0 0 0,0 0 0,0 0 0,-1 1 0,-3 7 11,1 0 1,-1-1 0,-1 1 0,-4 7-1,-1 0 43,0-1-1,-1 1 0,0-1 0,-1-1 0,-1 0 0,-25 21 0,21-23-13,-11 9-29,0-2 0,-34 17-1,49-29-27,-28 11-516,39-17 461,1-1 0,-1 1 0,0-1 1,1 0-1,-1 1 0,0-1 0,1 0 0,-1 0 0,0 0 1,1 0-1,-1 0 0,0 0 0,1 0 0,-1-1 1,0 1-1,1-1 0,-1 1 0,1-1 0,-3-1 0,3 2-35,1-1 1,-1 0-1,1 1 0,-1-1 0,1 0 0,0 0 0,-1 1 0,1-1 0,0 0 0,0 0 0,0 0 0,-1 1 0,1-1 0,0 0 0,0 0 0,0 0 1,0 1-1,0-1 0,0 0 0,1 0 0,-1-1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48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60 6441,'6'-8'414,"-1"-1"-1,0 0 1,-1 0-1,4-10 0,-8 19-398,0 0 1,1 0-1,-1 0 0,0-1 0,0 1 0,0 0 0,0 0 1,0 0-1,0 0 0,0-1 0,0 1 0,0 0 1,0 0-1,0 0 0,0-1 0,0 1 0,0 0 0,0 0 1,0 0-1,-1 0 0,1-1 0,0 1 0,0 0 0,0 0 1,0 0-1,0 0 0,0 0 0,0-1 0,0 1 1,-1 0-1,1 0 0,0 0 0,0 0 0,0 0 0,0 0 1,0-1-1,-1 1 0,1 0 0,0 0 0,0 0 0,0 0 1,-1 0-1,1 0 0,0 0 0,0 0 0,0 0 0,0 0 1,-1 0-1,1 0 0,0 0 0,0 0 0,0 0 1,-1 0-1,1 0 0,0 0 0,0 0 0,0 0 0,0 1 1,-1-1-1,1 0 0,0 0 0,0 0 0,0 0 0,0 0 1,-31 22 761,5 5-54,25-26-705,0-1 0,1 1 0,-1 0 1,0 0-1,1 0 0,-1 0 0,0-1 0,1 1 0,-1 0 0,1 0 0,-1 0 1,1 0-1,0 0 0,-1 1 0,1-1 0,0 0 0,0 0 0,0 0 0,0 0 0,0 0 1,0 0-1,0 0 0,0 0 0,0 0 0,1 0 0,-1 1 0,1 1 0,-1-3-16,1 1 0,-1-1 0,1 1 0,0-1 0,-1 1 0,1-1-1,-1 1 1,1-1 0,0 1 0,-1-1 0,1 0 0,0 1-1,-1-1 1,1 0 0,0 0 0,0 1 0,-1-1 0,1 0-1,0 0 1,0 0 0,0 0 0,-1 0 0,1 0 0,0 0 0,0 0-1,-1-1 1,1 1 0,0 0 0,0 0 0,-1-1 0,2 1-1,1-1-4,25-3-75,47 0-1,-46 3 32,-4 2 7,0 0-1,0 2 0,0 1 0,-1 0 0,1 2 0,-1 1 1,25 11-1,-46-17 42,0 0 0,-1 0 0,1 0 0,0 0 0,-1 1 1,0-1-1,1 1 0,-1 0 0,3 2 0,-4-4 2,-1 1 0,0-1 0,1 1 0,-1-1-1,0 1 1,0-1 0,1 1 0,-1-1 0,0 1 0,0-1-1,0 1 1,0-1 0,0 1 0,0-1 0,0 1 0,0-1-1,0 1 1,0-1 0,0 1 0,0-1 0,0 1-1,0-1 1,0 1 0,0-1 0,0 1 0,-1-1 0,1 1-1,0-1 1,0 1 0,-1 0 0,-3 3 28,-1 0 1,1 0-1,-1-1 1,0 0-1,0 0 1,0 0-1,-10 4 0,-45 27 315,2 2 0,-82 68 0,100-73-181,38-30-164,1 0-1,-1 0 0,1 0 0,-1 0 0,1 0 0,-1 1 1,1-1-1,0 0 0,0 1 0,0-1 0,0 1 1,0-1-1,0 1 0,0 0 0,0-1 0,1 1 1,-1 0-1,0 0 0,1 0 0,0-1 0,-1 1 0,1 0 1,0 0-1,0 0 0,0 0 0,1 3 0,0-3-2,0 1 0,0-1-1,1 0 1,-1 1-1,1-1 1,0 0-1,0 0 1,0 0 0,0 0-1,0 0 1,0-1-1,0 1 1,1 0-1,-1-1 1,0 0 0,1 0-1,2 2 1,36 11-3,-32-11 5,0-1 0,0 2-1,0-1 1,0 1-1,-1 0 1,1 1-1,13 11 1,-21-15-4,0 0 0,-1 1 1,1-1-1,0 0 0,-1 1 0,1-1 1,-1 1-1,0-1 0,1 1 1,-1-1-1,0 1 0,0 0 1,0-1-1,0 1 0,0-1 1,-1 1-1,1-1 0,0 1 0,-1-1 1,1 1-1,-1-1 0,1 1 1,-1-1-1,0 0 0,1 1 1,-1-1-1,0 0 0,0 1 0,0-1 1,0 0-1,-2 2 0,-41 41 27,40-40-23,-24 19-180,-1-1 1,-1-1-1,-1-2 1,-46 23-1,49-28-911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1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78 157 6961,'-26'-71'2521,"26"70"-2446,-1 0 0,1 0 0,0-1-1,-1 1 1,1 0 0,-1 0 0,0 0 0,1 0-1,-1 0 1,0 0 0,0 0 0,0 0 0,1 0 0,-1 1-1,0-1 1,0 0 0,0 0 0,0 1 0,0-1 0,-1 1-1,1-1 1,0 1 0,0-1 0,0 1 0,0 0 0,-1-1-1,1 1 1,0 0 0,0 0 0,0 0 0,-1 0-1,1 0 1,-2 1 0,2-1-24,0 0-1,0 0 0,0 0 1,0 0-1,0 0 1,1 0-1,-1 0 1,0 0-1,0 0 0,0 0 1,0 0-1,0-1 1,1 1-1,-1 0 1,0-1-1,0 1 0,0 0 1,1-1-1,-2 0 1,2 1-50,0 0 1,0-1-1,0 1 1,0 0-1,0 0 1,0 0-1,0 0 1,0-1-1,0 1 1,0 0-1,0 0 1,0 0-1,0-1 1,0 1-1,0 0 1,0 0-1,0 0 1,0-1-1,0 1 1,0 0-1,0 0 1,0 0 0,1 0-1,-1-1 1,0 1-1,0 0 1,0 0-1,0 0 1,0 0-1,0 0 1,1 0-1,-1-1 1,0 1-1,0 0 1,0 0-1,0 0 1,1 0-1,-1 0 1,0 0-1,0 0 1,0 0-1,1 0 1,-1 0-1,0 0 1,0 0-1,0 0 1,1 0-1,-1 0 1,0 0-1,0 0 1,0 0-1,1 0 1,108-32-27,-40 15 4,-65 16 21,1 0 0,-1 0 0,1 0 0,-1 0-1,1 1 1,-1 0 0,1 0 0,0 0 0,-1 1 0,1-1-1,6 3 1,-9-2 1,0 0 0,0 0 0,0 0 0,0 0 0,0 0 0,0 1 0,-1-1 0,1 1 0,0-1 0,-1 1 0,1 0 0,-1 0 0,0-1 0,1 1 1,-1 0-1,0 0 0,0 0 0,0 0 0,-1 1 0,1-1 0,0 0 0,-1 0 0,0 0 0,1 1 0,-1-1 0,0 3 0,0 31 28,-2-1-1,-2 0 1,-1 0 0,-15 55-1,6-27 37,-9 38 34,6 1-1,-9 171 1,26-265-207,2 29 111,-2-35-104,1-1 1,-1 1-1,0-1 1,1 1-1,-1-1 1,1 1-1,-1-1 1,1 0-1,0 1 1,-1-1 0,1 0-1,0 1 1,0-1-1,0 0 1,0 0-1,0 0 1,0 0-1,1 0 1,-1 0-1,2 1 1,8-1-2434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1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64 104 9786,'-59'-60'3361,"54"62"-3209,7 1-16,10-3 0,-12-3-120,0 1-16,50 0 24,72-13-40,-52 8-16,-4-5-464,-1 5-344,-8 7-793,-4 2-671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7826,'145'-141'2792,"-147"141"-2416,-3 5-64,-7 9 8,-2 15 9,-17 16 87,9 20-32,6 21-80,-6 2-80,17 5-144,5-2-24,5-24-160,5-12-192,11-17-984,-4-9-905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2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43 230 3921,'13'-26'572,"10"-21"453,-19 44-293,-8 24 325,-11 27-274,-4 15 1089,-20 117 1,36-160-1707,1 1 1,1 0 0,1-1 0,1 1 0,1 0 0,1-1-1,0 1 1,2-1 0,13 38 0,-16-54-164,0 1 0,0-1 1,0 1-1,0-1 0,1 0 0,0 0 1,0 0-1,0 0 0,0 0 0,1-1 1,-1 0-1,1 1 0,0-1 0,0 0 1,0-1-1,0 1 0,1-1 0,-1 0 1,1 0-1,-1 0 0,1-1 0,0 1 1,7 0-1,-6-2-20,0 0-1,1 0 1,-1 0 0,0-1-1,0 0 1,0-1 0,0 1-1,-1-1 1,1 0 0,0-1 0,-1 1-1,1-1 1,-1 0 0,0 0-1,0-1 1,0 1 0,0-1-1,6-8 1,2-3-90,0 0 0,-2-1-1,0-1 1,-1 0 0,15-34 0,-14 24-54,0-1 0,-2-1 0,6-35 0,-11 42 140,-2-1 0,0 1 0,-1-1 0,-2 0 1,0 1-1,-1-1 0,-2 1 0,-11-44 0,11 52 55,-1 1 1,-1-1 0,0 1 0,0 0-1,-2 0 1,1 1 0,-2 0-1,0 0 1,0 1 0,-1 0-1,0 1 1,-1 0 0,0 1 0,-22-15-1,28 21-96,0 0 1,0 0-1,0 1 0,-1-1 0,1 1 0,-1 1 1,1-1-1,-1 1 0,1 0 0,-1 0 0,0 1 1,1 0-1,-1 0 0,0 0 0,0 0 0,1 1 1,-1 0-1,0 0 0,1 1 0,-1-1 0,1 1 1,0 1-1,0-1 0,-1 1 0,-4 3 0,-11 15-1850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5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428 115 5001,'-5'-75'1748,"4"72"-1482,1-1-1,0 1 1,-1 1-1,0-1 1,0 0-1,0 0 1,0 0-1,-2-4 1,2 6-133,1 1 1,-1-1 0,1 0-1,-1 1 1,0-1 0,1 1 0,-1-1-1,1 1 1,-1-1 0,0 1-1,1 0 1,-1-1 0,0 1-1,0 0 1,1-1 0,-1 1 0,0 0-1,0 0 1,1 0 0,-1-1-1,-1 1 1,-3 1 47,0 1 0,0-1 0,1 1 0,-1 0 1,1 0-1,-1 0 0,1 0 0,-7 6 0,10-8-271,-8 6 113,-2 0 6,-1 2-1,1-1 1,0 2-1,1-1 1,-1 1 0,2 1-1,0 0 1,-13 18-1,-10 24 86,2 2 0,-28 75 0,53-116-100,-19 48 58,4 2 0,-17 86 0,28-108-57,2 0-1,1 1 1,2 0 0,2 0-1,2 0 1,2 0-1,1-1 1,12 51-1,-12-77-122,1 1-1,1-1 0,0 0 1,1-1-1,0 0 1,2 0-1,-1 0 0,2-1 1,0 0-1,0 0 1,21 21-1,-17-24-630,0 0 0,1-1 0,20 12-1,-33-21 695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263 159 3841,'15'-15'769,"25"-33"-1,-39 47-703,-1-1 0,1 0-1,-1 0 1,0 0 0,0 1 0,1-1-1,-1 0 1,0 0 0,-1 0-1,1 0 1,0 0 0,0 1-1,-1-1 1,1 0 0,-1 0-1,0 0 1,1 1 0,-1-1-1,0 0 1,0 1 0,0-1-1,0 1 1,0-1 0,-1 1-1,1-1 1,0 1 0,-1 0-1,1 0 1,-3-2 0,-4-6 395,6 6-381,0 0 0,0 0-1,0 1 1,-1-1 0,1 1 0,-1 0 0,1-1 0,-1 1-1,0 0 1,0 1 0,0-1 0,0 0 0,0 1 0,-6-2-1,7 2-67,0 1-1,-1 0 0,1 0 1,0 0-1,0 0 0,0 0 1,0 1-1,0-1 0,0 0 1,0 1-1,0 0 0,0-1 1,0 1-1,0 0 0,0 0 0,0 0 1,0 0-1,1 0 0,-1 1 1,0-1-1,1 1 0,-1-1 1,1 1-1,-3 2 0,-14 21 18,1 1-1,1 1 1,-20 43-1,-26 91 207,50-127-205,5-15-22,0 0 0,1 1 0,1-1 0,1 1 0,-2 33 0,5-51-13,1-1-1,0 1 1,0 0-1,0-1 1,0 1-1,0 0 1,1 0-1,-1-1 1,0 1-1,1 0 1,-1-1 0,1 1-1,0-1 1,-1 1-1,1-1 1,0 1-1,0-1 1,0 1-1,0-1 1,0 0-1,0 1 1,2 0 0,-1-1-2,-1-1 0,1 1 0,-1-1 0,1 0 0,-1 0 0,1 0 0,0 0 0,-1 0 1,1 0-1,-1 0 0,1 0 0,-1 0 0,1-1 0,-1 1 0,1-1 0,-1 1 0,1-1 0,-1 0 1,2 0-1,7-5-15,-1 0 0,0 0 0,-1-1 1,1 0-1,11-13 0,30-41-374,68-106-1,-42 53 45,-71 108 340,7-11 5,0-1-1,16-31 0,-26 42 75,-5 8 33,-6 17 40,-38 110 182,8-30-84,26-61-84,-12 57 0,22-83-197,1 1 0,0 0 0,1 0 0,1-1 0,0 1 0,1 0 0,0 0 0,0 0 1,5 15-1,10-1-929,4-6-482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4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233 203 3009,'51'-5'679,"62"-11"2404,-112 16-2941,1 0 0,-1 0 0,1 0 0,0 0 0,-1 0 0,1-1 0,-1 1 0,1-1 0,-1 1 0,0-1 0,1 0 1,-1 1-1,0-1 0,1 0 0,-1 0 0,0 0 0,0 0 0,1 0 0,-1 0 0,0 0 0,0 0 0,1-3 0,-2 1 22,0 0 1,0 0-1,0 0 0,-1 0 0,1 0 0,-1-1 1,0 1-1,0 0 0,0 0 0,-2-3 0,-2-10-548,-15-44 420,19 57-32,0 1 0,1-1 0,-1 0 0,-1 1 1,1-1-1,0 1 0,0-1 0,-1 1 0,0 0 0,1-1 1,-1 1-1,0 0 0,0 0 0,0 0 0,0 1 1,0-1-1,-1 0 0,1 1 0,0-1 0,-1 1 0,0 0 1,1 0-1,-1 0 0,1 0 0,-1 0 0,0 1 0,0-1 1,1 1-1,-1 0 0,0 0 0,0 0 0,0 0 0,-3 1 1,-7 2 9,0 0 1,1 2 0,0-1 0,0 2 0,-22 12-1,-1 0-7,14-8-80,0 1 0,1 0 0,1 2-1,0 1 1,0 0 0,2 1 0,-23 24 0,39-38 64,-1 1 1,1 0 0,-1 0 0,1 0-1,0 0 1,0 0 0,0 1-1,0-1 1,0 0 0,1 0 0,-1 1-1,0-1 1,1 0 0,0 1 0,0-1-1,-1 1 1,2-1 0,-1 0-1,0 1 1,0-1 0,1 1 0,-1-1-1,1 0 1,0 1 0,-1-1-1,1 0 1,0 0 0,1 0 0,-1 0-1,0 0 1,0 0 0,1 0 0,0 0-1,2 3 1,4 2 2,-1 0 1,1 0-1,0-1 0,0 0 1,1-1-1,16 9 0,-22-13 12,-1 0 0,0-1-1,0 1 1,0 0 0,0-1-1,1 0 1,-1 1 0,0-1-1,0 0 1,1 0 0,-1 0-1,0-1 1,1 1 0,-1 0-1,0-1 1,0 0 0,0 1-1,0-1 1,1 0 0,-1 0 0,0 0-1,0 0 1,-1-1 0,1 1-1,0 0 1,3-4 0,3-3 10,-1-1-1,1 0 1,-2 0 0,8-12 0,-8 11-11,64-116-373,-22 36-666,-51 103 2007,-2 3-773,0 0 0,1 0 0,-2 23-1,-6 4-1,-2 25 253,2 1 0,-4 104 0,15-149-319,2 0-1,1 0 0,6 28 1,-6-44-139,0 0 1,0-1 0,1 1-1,0-1 1,0 0-1,1 1 1,0-2 0,0 1-1,1 0 1,0-1 0,0 0-1,0 0 1,9 7 0,7-1-761,-1-11-1022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2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98 882 4025,'132'-94'1304,"-129"92"-1254,-1 0-1,1-1 1,0 1-1,0-1 1,-1 0-1,0 1 1,1-1-1,-1 0 1,2-5-1,-4 8-39,1-1 1,-1 0-1,0 0 0,0 1 1,0-1-1,0 0 0,0 0 1,0 0-1,0 1 0,0-1 1,0 0-1,0 0 0,0 1 1,0-1-1,-1 0 0,1 0 0,0 1 1,-1-2-1,-1-4 106,2-5 109,-2-7 880,2 17-1040,-1 1 1,1-1-1,0 1 0,0-1 0,-1 1 1,1-1-1,0 1 0,-1 0 0,1-1 1,0 1-1,-1-1 0,1 1 0,0 0 1,-1-1-1,1 1 0,-1 0 0,1 0 0,-1-1 1,1 1-1,-1 0 0,1 0 0,-1 0 1,1 0-1,-1-1 0,1 1 0,-1 0 1,1 0-1,-1 0 0,0 0 0,0 1-62,1 0-1,-1-1 0,0 1 1,0 0-1,1 0 0,-1 0 1,1 0-1,-1-1 1,1 1-1,-1 0 0,1 0 1,-1 0-1,1 0 0,0 0 1,-1 2-1,-1 3 15,-17 34 113,-43 71 0,50-91-77,-2-1 11,0 0 0,-1-1 0,0-1 0,-2-1-1,-35 28 1,51-43-67,1-1 1,-1 1-1,1-1 0,-1 0 0,1 1 1,-1-1-1,1 1 0,0 0 0,-1-1 0,1 1 1,0-1-1,-1 1 0,1-1 0,0 1 1,0 0-1,-1-1 0,1 1 0,0 0 0,0-1 1,0 1-1,0-1 0,0 1 0,0 0 1,0-1-1,0 1 0,0 0 0,0-1 1,1 1-1,-1 0 0,0-1 0,0 1 0,1 0 1,0 1-7,1 1 0,-1-1 0,1 0 1,0 0-1,-1-1 0,1 1 0,0 0 0,4 2 1,3 2-6,1 0 0,-1-1 0,16 5 1,-19-7 14,0-1 1,1-1 0,-1 1-1,0-1 1,1 0 0,0-1-1,-1 1 1,1-1 0,-1 0-1,1-1 1,-1 0 0,1 0-1,-1 0 1,1-1 0,-1 0-1,0 0 1,11-6 0,-8 3 4,-1-1 0,0 0 0,-1 0 0,1-1 0,-1 0 0,-1 0 0,1 0 0,-1-1 0,0 0 0,-1-1 0,8-14 0,18-51-497,-2-2-1,35-151 1,-43 140-1464,12-106 1,-30 160 1862,-1-1 0,-2 0 0,-1 0 1,-1 0-1,-2 1 0,-12-45 0,16 76 64,-14-36 1735,13 37-1659,1 1 0,0-1 0,0 1 0,0 0 0,-1-1 1,1 1-1,0-1 0,-1 1 0,1 0 0,0-1 0,-1 1 1,1 0-1,0 0 0,-1-1 0,1 1 0,-1 0 0,1 0 1,0 0-1,-1-1 0,1 1 0,-1 0 0,1 0 0,-1 0 0,1 0 1,-1 0-1,1 0 0,-1 0 0,1 0 0,-1 0 0,0 1 26,0 0 0,-1 0 0,1 0-1,0 0 1,0 0 0,0 0 0,0 0-1,1 0 1,-1 0 0,0 1 0,0-1-1,1 0 1,-1 1 0,1-1 0,-1 3-1,-3 5-45,-87 253 675,73-191-135,-15 120 0,11 74-60,17-191-463,2-43-38,-3 96 28,5-109-190,2 0 0,1 0 0,0 0 0,7 27 0,5-15-869,0-10-397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0 442 2633,'162'106'1287,"-158"-104"-1212,-1 0 1,1 0 0,-1 0-1,1 0 1,0-1 0,0 0-1,0 1 1,0-1 0,0-1-1,0 1 1,6 0 0,-8-2-26,-1 1 0,1-1 1,0 1-1,0-1 0,-1 1 1,1-1-1,-1 0 0,1 0 1,0 0-1,-1 0 0,0 0 1,1 0-1,-1-1 0,2 0 1,8-8 273,241-193 1545,-227 180-2000,-2-1 0,41-52 0,-56 65 56,0 0-1,-1-1 1,0 0 0,-1 0-1,-1-1 1,0 1 0,0-1 0,-2 0-1,1 0 1,1-17 0,-5 28 86,0-1 1,0 1 0,0 0-1,0-1 1,0 1-1,0 0 1,-1 0 0,1-1-1,-1 1 1,0 0-1,1 0 1,-1 0 0,0 0-1,0 0 1,-1 0-1,1 0 1,0 0-1,-1 0 1,1 0 0,-1 1-1,1-1 1,-1 0-1,0 1 1,0 0 0,0-1-1,0 1 1,0 0-1,0 0 1,0 0 0,0 0-1,0 0 1,0 1-1,-1-1 1,1 1 0,-4-1-1,-9-1 82,0 1-1,0 1 1,1 0-1,-24 4 1,23-2-106,-18 0 47,0 2 1,0 2-1,1 1 1,0 1 0,-61 25-1,82-28-2,0 1-1,1 0 1,-1 0-1,1 1 0,0 1 1,1-1-1,0 2 1,0-1-1,1 1 1,0 1-1,0-1 0,1 1 1,0 1-1,1-1 1,0 1-1,1 0 1,0 1-1,1-1 0,-4 18 1,5-17-27,1-1 1,0 1 0,1 0-1,1 0 1,0 0 0,0-1-1,1 1 1,0 0 0,1 0-1,1-1 1,0 1 0,0-1-1,1 0 1,1 0 0,0 0-1,0 0 1,1-1 0,8 11-1,-4-8-2,1-1 1,0 0-1,1-1 0,0 0 0,0-1 0,1-1 0,1 0 0,-1 0 0,2-1 0,-1-1 0,1-1 0,0 0 0,16 4 0,-2-2-84,1-2-1,-1-1 0,1-1 0,56-1 0,15-10-1020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3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180 270 3561,'95'-106'1545,"-93"104"-1482,-1 1-1,1-1 0,-1 0 0,0 0 0,0 0 0,0 1 0,0-1 0,0-1 0,0 1 0,0 0 1,-1 0-1,1 0 0,0-4 0,-2 5-18,1 0 0,0 0 0,0 0 0,-1 0 1,1 1-1,0-1 0,-1 0 0,1 0 0,-1 0 0,1 0 0,-1 0 1,0 1-1,1-1 0,-1 0 0,-1-1 0,-4-4 324,-6-21 683,-14-44 0,24 65-960,2 5-81,0 1 0,0-1-1,-1 1 1,1 0-1,0-1 1,0 1 0,-1-1-1,1 1 1,0 0 0,-1-1-1,1 1 1,0 0-1,-1-1 1,1 1 0,0 0-1,-1 0 1,1-1 0,-1 1-1,1 0 1,-1 0-1,1 0 1,0 0 0,-1 0-1,1 0 1,-1-1 0,1 1-1,-1 0 1,1 0-1,-1 0 1,1 0 0,-1 1-1,1-1 1,-1 0 0,1 0-1,-1 0 1,1 0-1,0 0 1,-1 1 0,1-1-1,-1 0 1,1 0 0,0 1-1,-1-1 1,1 0-1,-1 0 1,1 1 0,0-1-1,0 1 1,-1-1-1,1 1 1,-32 31 15,-32 44-9,52-59-26,1 0 0,0 1 0,1 1 0,1-1-1,1 1 1,1 1 0,1-1 0,0 1 0,1 0-1,1 1 1,1-1 0,1 1 0,1-1 0,1 1-1,1 0 1,5 36 0,-6-54 4,1 0-1,-1-1 1,1 1-1,0-1 1,-1 1-1,1-1 1,0 1-1,0-1 1,1 1-1,-1-1 1,0 0-1,1 0 1,0 1-1,2 2 1,-3-5 3,1 1-1,-1 0 1,1 0-1,-1-1 1,1 1 0,-1-1-1,1 1 1,-1-1 0,1 0-1,-1 1 1,1-1 0,0 0-1,-1 0 1,1 0-1,-1 0 1,1 0 0,-1-1-1,1 1 1,0 0 0,-1-1-1,1 1 1,-1-1-1,1 0 1,-1 1 0,0-1-1,2-1 1,10-6 7,-1 0-1,0-1 1,-1 0 0,1-1-1,-2 0 1,12-14 0,52-72 67,-73 95-71,13-20-76,-1 1 0,-1-2 0,-1 1 0,0-2 0,-2 0 0,-1 0-1,0 0 1,-2-1 0,-1 0 0,3-26 0,-6 40 130,-1 17 44,-1 29 7,-15 157 170,10-157-238,-1 0-1,-3 0 0,-22 64 0,10-60 25,-1-1 0,-1 0-1,-3-2 1,-46 53 0,-10 15 213,74-94-471,1 0 0,1 0-1,0 1 1,-7 20 0,-2 10-1144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4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13 2000,'107'-12'1090,"-106"11"-1059,-1 1-1,0 0 1,1 0-1,-1 0 1,0 0-1,1 0 1,-1 0-1,0 0 1,1 0-1,-1 0 1,0 1-1,1-1 1,-1 0-1,0 0 1,1 0-1,-1 0 1,0 0-1,1 1 1,-1-1 0,0 0-1,1 0 1,-1 0-1,0 1 1,0-1-1,1 0 1,-1 0-1,0 1 1,0-1-1,0 0 1,1 1-1,-1-1 1,0 0-1,0 1 1,0-1-1,0 0 1,0 1-1,0-1 1,0 0 0,0 1-1,0-1 1,0 0-1,0 1 1,0-1-1,0 1 1,0-1-1,0 0 1,0 1-1,0-1 1,0 0-1,0 1 1,0-1-1,0 0 1,-1 1-1,-12 25 1024,7-14-506,0 5-28,0 0 0,2 1-1,0 0 1,-3 32 0,0-4 90,1 4-154,2 0 0,3 65 0,4-87-417,2-1-1,0 1 1,2-1-1,15 40 1,5 21-4,-19-52-24,-2 0-1,-2 0 1,-1 0-1,-1 1 1,-2-1-1,-2 1 1,-6 36-1,6-59 0,0 0 1,-1-1-1,-1 1 0,-8 19 0,10-28-5,-1 0-1,1 0 0,-2 0 0,1 0 0,0 0 0,-1-1 0,0 1 1,0-1-1,0 0 0,-1-1 0,1 1 0,-1-1 0,-8 5 0,1-2-50,0-1 0,-1-1 0,1 0 0,-1-1-1,0 0 1,-24 1 0,9-2-446,1-2-1,-37-4 1,-26-12-1572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4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60 10490,'-3'-9'3617,"-8"-15"-3449,37 9-168,14 6-368,18 6-1304,1 6-953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5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 6361,'0'0'56,"0"-1"0,0 1 0,0 0 0,-1 0-1,1-1 1,0 1 0,0 0 0,-1 0 0,1-1-1,0 1 1,0 0 0,-1 0 0,1 0 0,0-1-1,0 1 1,-1 0 0,1 0 0,0 0 0,-1 0 0,1 0-1,0 0 1,-1 0 0,1-1 0,0 1 0,0 0-1,-1 0 1,1 0 0,0 0 0,-1 1 0,1-1-1,0 0 1,-1 0 0,0 0 0,0 14 285,3-3-350,1 1 1,0-1-1,6 14 1,126 285 672,52 60-68,-60-134-960,-105-191 96,-2 0 1,-2 2-1,-2 0 0,10 52 1,-22-77 46,-1 0 0,-1 1 0,-1-1 0,-3 39 0,0-46 56,0-1 0,-1 0 0,-1 0 0,0 0 0,-1 0 0,0 0 0,-1-1 0,-9 15 1,2-9-220,-1-1 1,-1 0-1,-27 24 1,32-32 215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6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0 399 2585,'150'-33'948,"-50"13"-96,-48 10-387,-1-2 0,58-21 0,4-12-111,-37 14-250,2 3 0,115-26 1,-87 37-58,2 4 1,-1 6-1,116 6 1,330 55 702,109 33 425,7-50-472,-598-37-644,131-20 0,-166 14-38,-1-2 0,0-2-1,-1-1 1,0-1 0,49-26-1,137-102-1315,-214 136 1087,26-20-1899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6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1 3665,'-10'0'821,"-4"0"-352,0 0-1,0 0 1,0 2-1,0 0 1,-16 4 0,30-6-468,-1 0 0,1 0 0,0 0 0,0 0 1,-1 0-1,1 0 0,0 0 0,-1 0 0,1 0 1,0 0-1,0 0 0,-1 0 0,1 0 0,0 0 1,0 0-1,-1 0 0,1 1 0,0-1 1,0 0-1,-1 0 0,1 0 0,0 0 0,0 1 1,-1-1-1,1 0 0,0 0 0,0 0 0,0 1 1,0-1-1,-1 0 0,1 0 0,0 1 0,0-1 1,0 0-1,0 0 0,0 1 0,0-1 0,0 0 1,0 1-1,0-1 0,0 0 0,0 0 1,0 1-1,0-1 0,0 0 0,0 1 0,0-1 1,0 0-1,0 0 0,0 1 0,0-1 0,0 0 1,0 0-1,1 1 0,-1-1 0,0 0 0,0 0 1,0 1-1,0-1 0,1 0 0,-1 0 1,25 15-11,-1-2 33,-14-7-17,43 27 74,83 67 1,-63-27 428,-4 3 0,81 115 0,-145-184-473,13 17 128,-1 0 1,-1 2-1,14 29 1,-25-44-117,0 0 1,-1 0 0,-1 1-1,0-1 1,-1 1 0,0 0-1,0 0 1,-1 0 0,-1 0-1,-2 21 1,0-17-8,-2 0 0,0 1 0,-1-2 0,-1 1 1,0 0-1,-1-1 0,0 0 0,-2-1 0,-11 16 0,-13 14 91,-58 57 0,51-59-60,-35 48 0,22-9-385,2 7-436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9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5269 3329,'-1'0'91,"0"0"0,0 0 0,0-1 0,0 1 0,0 0 0,0 0 0,1-1 0,-1 1 0,0-1 0,0 1 0,0-1 0,1 1 1,-1-1-1,0 0 0,0 1 0,1-1 0,-1 0 0,1 1 0,-1-1 0,1 0 0,-1 0 0,1 0 0,-1 0 0,1 1 0,-1-1 0,1 0 0,0 0 0,-1-2 1,0-2 72,0-1 1,0 1 0,1-1 0,0 0 0,0-7 0,0 2-119,0 2-21,1 1 1,-1-1-1,1 1 1,1-1-1,0 1 1,0 0 0,0 0-1,1 0 1,5-9-1,12-24 126,2 2 0,1 0-1,3 1 1,1 2 0,33-35-1,145-129 234,35-36-201,-166 156-153,43-45 57,149-125 0,130-59 83,-108 87-74,-237 182-82,392-300 66,-427 328-78,710-536 223,-47 21 653,-572 449-710,145-138 1,-137 90-120,34-33-50,-92 110-67,88-57-1,72-29-260,-106 69-182,153-120 1,-74 17-116,-107 91 339,181-130 0,51 22 314,-40 25 625,-225 132-270,-87 67-235,-47 43-1525,35-34-605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9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3 173 3337,'-1'-4'97,"1"1"1,-1 0 0,1 0-1,0-1 1,0 1 0,0 0-1,1-1 1,-1 1 0,1 0-1,0 0 1,0 0 0,0 0-1,0-1 1,0 1 0,1 1-1,-1-1 1,1 0 0,0 0-1,0 1 1,0-1 0,0 0-1,4-3 1,3-2-79,-1 0 0,1 1 0,1 0 0,-1 0 0,12-5 0,-5 4 47,-1 0 0,2 1 0,-1 1 0,1 1 0,0 1 0,0 0 0,21-2 1,-25 5-19,0 0 1,0 1 0,-1 1 0,1 0 0,0 1 0,-1 0 0,1 1 0,-1 0 0,0 1 0,21 10 0,-15-5-35,0 1 1,-1 1-1,0 0 0,-1 2 0,0 0 1,-1 0-1,0 1 0,24 32 1,-33-39-8,-1 1 1,0 0-1,-1 0 1,0 1-1,0-1 1,0 1 0,-1 0-1,-1 0 1,1 0-1,-2 0 1,1 0-1,-1 0 1,0 1 0,-1-1-1,0 0 1,-1 1-1,0-1 1,0 0 0,-1 1-1,0-1 1,-1 0-1,-3 9 1,-12 18 113,-2-1 0,-1-1 1,-2-1-1,-41 48 0,-9 12 106,-180 282-1514,204-310-389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3121,'0'-5'199,"1"0"1,0-1 0,0 1 0,1 0-1,-1 0 1,1 0 0,0 0 0,1 0-1,3-5 1,3-2 2059,-9 12-2227,0 0 0,1 0 0,-1 0 0,0 0 0,0 0 0,0 0 0,0 0 0,0 0 0,0 0 0,0 1 0,0-1 0,4 12 488,4 27-370,-4 2 199,0 0 1,-5 64-1,-15 95 758,3-43-624,12-138-458,-2 16-76,5 61 0,0-83-258,-2-13 287,0 0 0,0 0 1,0 0-1,0 0 0,0-1 0,0 1 0,0 0 0,0 0 1,0 0-1,0 0 0,1 0 0,-1 0 0,0-1 0,0 1 1,0 0-1,0 0 0,0 0 0,0 0 0,0 0 1,0 0-1,0 0 0,1 0 0,-1 0 0,0-1 0,0 1 1,0 0-1,0 0 0,0 0 0,0 0 0,1 0 0,-1 0 1,0 0-1,0 0 0,0 0 0,0 0 0,0 0 1,0 0-1,1 0 0,-1 0 0,0 0 0,0 0 0,0 0 1,0 0-1,0 0 0,1 0 0,-1 0 0,0 1 0,0-1 1,0 0-1,0 0 0,0 0 0,0 0 0,0 0 0,1 0 1,-1 0-1,0 0 0,0 0 0,0 1 0,5-20-1715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1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4 165 3313,'-1'-3'150,"0"-1"1,0 1-1,1 0 1,0 0-1,-1 0 0,1 0 1,0-1-1,1 1 1,-1 0-1,1 0 1,-1 0-1,1 0 1,0-1-1,0 1 1,0 0-1,0 1 1,1-1-1,-1 0 0,1 0 1,0 0-1,0 1 1,0-1-1,0 1 1,0 0-1,4-4 1,3 1-119,1-1 0,-1 1 1,1 1-1,0 0 0,0 0 1,15-3-1,30-7 8,1 2 1,0 2-1,0 3 1,0 2-1,77 4 1,-124 1-39,1 1 0,0 0 0,-1 1 0,1 0 0,-1 0 0,1 1 0,-1 0 0,9 5 0,-16-7 4,-1 0 0,1 0 1,-1 0-1,1 0 0,-1 0 0,1 1 1,-1-1-1,0 1 0,1-1 0,-1 1 1,0-1-1,0 1 0,0 0 0,0 0 1,0-1-1,-1 1 0,1 0 0,0 2 0,-1-1 17,0 0-1,0 0 0,0 0 0,0 0 1,-1 0-1,0 0 0,1 0 0,-1 0 0,0 0 1,0-1-1,0 1 0,-1 0 0,1 0 0,-1-1 1,-2 4-1,-16 22 78,-1-1 1,-1 0 0,-2-2-1,-41 35 1,-114 76 50,171-130-132,-5 3 40,0 1 0,1 0 1,0 1-1,0 0 0,-15 21 0,26-31-58,1 0 0,0-1 1,0 1-1,-1 0 0,1 0 0,0-1 0,0 1 1,0 0-1,0 0 0,0 0 0,0-1 0,0 1 1,0 0-1,0 0 0,0-1 0,0 1 0,0 0 1,1 0-1,-1 0 0,0-1 0,0 1 1,1 0-1,-1-1 0,1 1 0,-1 0 0,1-1 1,-1 1-1,1 0 0,-1-1 0,1 1 0,-1-1 1,1 1-1,0-1 0,-1 0 0,1 1 0,0-1 1,-1 1-1,1-1 0,1 1 0,33 12-16,-32-12 17,32 7-15,68 8 0,-71-13 41,-1 2-1,1 1 0,31 10 1,-54-13 26,0 1 1,0 0-1,0 0 0,-1 1 1,0 0-1,0 0 1,0 1-1,0 0 0,-1 1 1,0-1-1,0 1 1,-1 1-1,0-1 0,7 12 1,-10-14 13,0 0 0,-1-1 0,0 1 0,0 0 0,0 1-1,0-1 1,-1 0 0,1 0 0,-1 1 0,-1-1 0,1 1 0,-1-1 0,0 0 0,0 1 0,-1-1 0,1 1 0,-3 5 0,1-4 4,-1 0 1,0 0 0,0 0 0,-1 0 0,0-1 0,0 0 0,0 0-1,-1 0 1,0 0 0,0-1 0,-8 6 0,-5 3 25,-1-1-1,0 0 1,-1-2 0,0 0 0,-1-1 0,-44 14 0,8-9-61,-85 11-1,7-2-2328,131-23 1915,3-1 278,0 1 1,1-1 0,-1 0 0,0 1 0,0-1 0,0 0-1,1 0 1,-1 1 0,0-1 0,0 0 0,0 0 0,0 0-1,1 0 1,-1 0 0,0 0 0,0 0 0,0 0 0,0-1-1,1 1 1,-1 0 0,0 0 0,0-1 0,0 1 0,1 0-1,-1-1 1,0 1 0,1-1 0,-1 1 0,-1-2 0,1-10-2147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382 114 3769,'-1'-53'2493,"2"43"-1986,-1 0 0,0 0 1,-3-16-1,3 26-470,0-1-1,0 1 1,-1 0-1,1-1 0,0 1 1,0 0-1,-1 0 1,1-1-1,0 1 1,0 0-1,-1 0 1,1 0-1,0-1 1,-1 1-1,1 0 1,0 0-1,-1 0 1,1 0-1,0 0 0,-1 0 1,1 0-1,-1-1 1,1 1-1,0 0 1,-1 0-1,1 0 1,0 1-1,-1-1 1,1 0-1,0 0 1,-1 0-1,1 0 1,-1 0-1,1 0 0,0 0 1,0 1-1,-1-1 1,1 0-1,0 0 1,-1 0-1,1 1 1,0-1-1,0 0 1,-1 0-1,1 1 1,0-1-1,-1 1 1,-28 24 87,9-5-25,2 0-1,0 1 1,1 0-1,2 2 1,0 0-1,-17 35 1,-11 52 363,5 1 0,4 3 0,-22 139 0,30-80-124,25-151-299,0 0-1,1-1 0,1 1 1,1-1-1,10 43 0,-10-58-32,-1-1-1,2 1 1,-1 0 0,0-1-1,1 0 1,0 1-1,1-1 1,-1 0-1,1-1 1,0 1 0,0-1-1,5 5 1,-7-7-3,1 0-1,0 0 1,-1-1 0,1 1 0,0-1-1,0 0 1,0 0 0,0 0 0,0 0-1,0 0 1,0-1 0,0 1 0,1-1-1,-1 0 1,0 0 0,0 0 0,0 0-1,0-1 1,0 1 0,1-1 0,-1 0-1,0 0 1,0 0 0,3-2 0,10-6 5,0-1 1,-1-1 0,0 0-1,-1-1 1,0-1 0,-1 0-1,22-28 1,-16 19 14,-18 21-23,27-30 43,43-64-1,-65 85-40,0 0 1,0 0-1,-1-1 0,-1 1 1,0-1-1,0 0 0,-1-1 1,0 1-1,-1 0 0,-1-1 1,1-17-1,-2 26-1,0 1-1,0-1 1,0 1-1,0 0 1,0-1 0,-1 1-1,0 0 1,1-1 0,-1 1-1,0 0 1,0 0 0,0-1-1,0 1 1,0 0-1,-1 0 1,1 0 0,-1 0-1,1 1 1,-1-1 0,0 0-1,0 1 1,1-1 0,-1 1-1,0 0 1,-4-3-1,2 3-5,1 0 0,-1 1-1,1-1 1,0 1 0,-1 0-1,1 0 1,-1 0 0,1 0-1,0 0 1,-1 1-1,1 0 1,-1-1 0,1 1-1,0 1 1,0-1 0,0 0-1,-1 1 1,-2 1 0,-9 7-47,1-1 0,0 2 0,0 0 0,1 1 0,-19 21 0,3 1-1272,-24 39 0,32-46-1376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5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200 107 4121,'-70'-73'1231,"35"42"77,33 31-1157,1-1-1,-1 1 1,1-1-1,0 1 1,-1 0-1,1 0 0,-1-1 1,1 1-1,-1 0 1,1 0-1,-1 1 1,1-1-1,0 0 0,-1 0 1,-1 1-1,-7 1-55,6-1-79,-1-1-1,1 1 1,1 0 0,-1 0-1,0 1 1,0-1-1,0 1 1,1 0 0,-1 0-1,1 0 1,-1 0 0,1 1-1,0-1 1,-4 4 0,7-5-17,0 0 1,0 0 0,0 0-1,0 0 1,0-1 0,0 1-1,0 0 1,0 0 0,0 0-1,0 0 1,1 0-1,-1-1 1,0 1 0,0 0-1,1 0 1,-1 0 0,1-1-1,-1 1 1,0 0 0,1-1-1,0 1 1,-1 0 0,1-1-1,-1 1 1,1 0 0,0-1-1,-1 1 1,1-1-1,0 0 1,0 1 0,-1-1-1,1 1 1,1-1 0,29 18-26,-13-13-12,-1-1 0,1-1 0,0-1 0,0 0-1,24-1 1,2 0-23,-22 0 41,-1 1 0,1 1-1,-1 1 1,31 9 0,-47-11 18,0 0 0,0 1-1,-1-1 1,1 1 0,0 0-1,-1 0 1,1 0 0,-1 0-1,0 1 1,4 5 0,-6-6 2,0 0 1,0 0 0,0 0 0,-1 0-1,1 0 1,-1 0 0,0 1-1,0-1 1,0 0 0,0 1-1,-1-1 1,0 1 0,1-1-1,-1 1 1,0-1 0,-1 1 0,0 4-1,-2 10 17,-2 0 1,0-1-1,-1 0 0,-16 32 0,-43 64 65,60-103-76,-11 12 13,0 0 0,-1-1 1,-1-1-1,-1-1 1,-1 0-1,-24 16 1,-5 13 24,45-44-49,0 1 0,1 0-1,0-1 1,0 1 0,0 1 0,0-1 0,1 0 0,0 1 0,-2 8 0,3-11 1,1-1 0,0 1 0,0-1-1,1 1 1,-1-1 0,0 1 0,1-1 0,-1 0 0,1 1-1,0-1 1,0 1 0,0-1 0,0 0 0,0 0 0,1 0-1,-1 0 1,1 0 0,-1 0 0,4 3 0,42 34 74,-32-28-20,0 1-6,21 16 132,57 33-1,-81-54-169,1-1 0,0 0 0,0-1 0,1 0 1,-1-1-1,1 0 0,0-1 0,0-1 0,16 1 0,27-5-516,0-2-473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5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520 151 3633,'56'-123'1336,"-48"101"-678,-10 16-473,-6 11-46,-15 5 237,1 1 0,0 1 1,0 1-1,2 1 1,-1 0-1,-18 19 0,13-12 34,9-8-331,0 1 0,2 1 0,0 0 0,0 1 0,1 1 0,1 0-1,1 1 1,1 0 0,0 1 0,1 0 0,1 1 0,1 0 0,-10 38-1,5 2 200,2-1 0,2 2-1,4-1 1,3 109 0,2-149-203,2 0-1,1 0 1,0 0 0,1-1 0,1 0 0,10 24-1,-13-37-66,1 0 0,-1-1 0,1 0 0,0 1-1,1-1 1,-1 0 0,1 0 0,0-1 0,0 1-1,1-1 1,-1 0 0,1 0 0,0-1 0,0 1-1,0-1 1,0 0 0,1 0 0,-1-1 0,1 0 0,0 0-1,0 0 1,0 0 0,0-1 0,9 1 0,-4-2 12,-1 0 0,0-1 0,0 0 0,0-1 0,0 0 0,0-1 0,15-6 0,-21 8-11,0-1 1,1 0 0,-1 1 0,-1-2 0,1 1-1,0 0 1,0-1 0,-1 0 0,0 0 0,1 0-1,-1 0 1,0 0 0,0-1 0,-1 0 0,1 1-1,-1-1 1,0 0 0,0 0 0,2-7 0,-3 8-3,-1 0 1,0-1 0,-1 1-1,1 0 1,0 0 0,-1 0 0,0 0-1,0-1 1,0 1 0,0 0-1,0 0 1,-1 1 0,1-1 0,-1 0-1,0 0 1,0 1 0,0-1-1,0 1 1,0 0 0,-1-1-1,-2-1 1,-7-6 3,0 0-1,-1 0 1,-13-6 0,23 14-47,-1 1 0,1-1 1,0 1-1,-1 0 1,1 0-1,-1 1 0,1-1 1,-1 1-1,1 0 0,-1 0 1,1 0-1,-1 0 0,0 1 1,1-1-1,0 1 1,-1 0-1,1 0 0,-1 0 1,1 0-1,0 1 0,-4 1 1,-9 6-196,-1 1 1,-27 22-1,23-16 232,-10 9-63,0 2 1,2 0-1,0 2 0,-34 47 1,46-48-771,17-26 725,0-1 0,0 1 0,0-1 0,0 1 0,0-1 0,0 0 0,0 1 0,1-1 0,-1 1 1,0-1-1,1 0 0,0 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6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352 301 4217,'50'-56'1319,"-49"56"-1273,0-1 1,0 0-1,0 0 1,0 0 0,-1 0-1,1 0 1,0 0-1,-1 0 1,1-1-1,-1 1 1,1 0-1,-1 0 1,0 0-1,1 0 1,-1-1 0,0 1-1,0 0 1,0 0-1,0-1 1,0 1-1,0 0 1,0-1-1,0 1 1,0 0-1,-1 0 1,1 0-1,0-1 1,-1 1 0,1 0-1,-1 0 1,0-2-1,-2 1 249,1-1 0,-1 1 0,0 0 0,0 0 0,0 0 0,0 0 0,0 1 0,-4-2 0,-5-3-72,9 5-216,1 0 0,-1 0 0,0 0 0,-1 0 0,1 1 0,0-1 0,0 1 0,0 0 0,0 0 0,0 0 0,-6 1 0,-34 8 72,36-7-80,4-1-1,0 0 1,0 1-1,0-1 1,0 1-1,1-1 1,-1 1 0,0 0-1,1 0 1,-1 0-1,-2 3 1,-4 2 7,-1 1 20,0 0 1,1 0 0,0 1 0,1 0 0,0 0 0,0 1 0,1 0 0,-9 16 0,-11 27 453,2 1 0,3 0 0,2 2-1,2 0 1,-14 84 0,31-127-439,0 0-1,1 0 1,0 1-1,1-1 1,0 0-1,1 0 1,1-1-1,6 20 1,-7-24-29,2 0 0,-1 0 0,1 0 0,0 0 0,1-1 0,0 1 0,0-1 0,1 0 0,-1-1 0,1 0 0,1 1 0,-1-2 1,13 9-1,-16-12-11,1 0 0,-1 0 1,1 0-1,-1-1 1,1 1-1,0-1 0,0 0 1,0 0-1,0 0 0,0-1 1,0 1-1,0-1 1,0 0-1,0 0 0,0-1 1,8 0-1,-6-1 4,0 0 0,-1-1-1,1 1 1,-1-1 0,0 0 0,0 0 0,0-1-1,0 1 1,0-1 0,6-7 0,-1-1 5,1-1 1,-1 0-1,-1-1 1,-1 0-1,0 0 1,0-1-1,8-26 1,-5 5-5,-2 0-1,-2 0 1,-1-1 0,-2 0 0,-1-56 0,-22-185-63,10 197-23,7 47 26,2 24 19,-1 0-1,1-1 0,-2 1 1,1 0-1,-1 1 1,-1-1-1,0 0 1,0 1-1,-1-1 0,-7-12 1,10 21 22,1 0 1,-1 0 0,0-1-1,0 1 1,0 0 0,0 0-1,0 0 1,0 0-1,0 0 1,-1 0 0,1 1-1,0-1 1,0 0-1,-1 0 1,1 1 0,-1-1-1,1 1 1,0-1 0,-1 1-1,1 0 1,-1 0-1,1-1 1,-1 1 0,-2 0-1,1 1-13,0 0-1,0 0 1,0 0-1,0 0 1,0 0-1,0 1 1,1-1-1,-1 1 1,0 0-1,1 0 1,-3 3-1,-5 4-76,0 2 0,1-1-1,1 1 1,-11 17 0,11-15-79,0 1 1,1 0-1,1 0 1,0 1-1,1-1 1,0 1-1,1 1 1,1-1-1,-2 22 1,8 13-1461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2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115 353 5977,'107'-141'1950,"-104"137"-1852,0-1-1,0 0 0,0 0 1,-1 1-1,1-2 1,1-5-1,-4 10-74,0 0-1,0 0 0,0 0 0,0 0 0,0-1 0,0 1 0,0 0 0,0 0 0,0 0 1,0 0-1,-1 0 0,1 0 0,0 0 0,-1 0 0,0-1 0,-2-7 181,2 0-141,1 0-1,0-1 1,0 1-1,1 0 1,0 0 0,0 0-1,1 0 1,0 0-1,1 0 1,0 0 0,0 1-1,1-1 1,0 1 0,9-12-1,-22 34 115,1 1-1,1 0 0,-8 24 1,3-9 2,-15 30 1,15-35-132,1 0 0,2 1 0,0 1-1,2-1 1,-5 39 0,-8 142-505,12-92-82,-54 243-1410,35-226 831,14-48 457,8 0-14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3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826 1 5641,'-23'5'682,"17"-3"-511,1-1-1,0 0 0,-1 0 1,0 0-1,1-1 1,-1 0-1,1 0 1,-1 0-1,1-1 0,-7-1 1,-17 0-67,1 1 0,-1 1 1,-41 6-1,60-5-101,-20 3-13,1 1 0,0 1 0,0 2 0,1 1-1,0 1 1,1 1 0,0 1 0,-50 32 0,47-24-2,1 2 1,0 2-1,2 0 0,1 2 0,1 1 0,-41 57 0,61-77 4,1-1 0,0 1 0,1 0 0,0 0-1,0 0 1,0 0 0,1 1 0,0-1 0,0 1-1,1-1 1,0 1 0,0 8 0,1-13-1,0 0 0,1 0 1,-1 0-1,1 0 0,0 0 1,0 0-1,0 0 0,0 0 1,0 0-1,0 0 0,1 0 1,0-1-1,-1 1 0,1-1 1,0 1-1,0-1 0,1 0 1,-1 1-1,0-1 0,1 0 1,-1-1-1,1 1 0,-1 0 1,1-1-1,0 1 0,0-1 1,0 0-1,0 0 0,0 0 1,0 0-1,6 0 0,3 0-19,0 0 0,-1-1 0,1 0 0,0-1 0,0 0 0,0 0 0,-1-2 0,1 1 0,15-7 0,17-8-153,42-22 0,-62 27 111,23-11-116,72-47 0,-105 60 221,0 0 0,0-1 0,-1 0 0,-1-1 0,0-1 0,-1 0 0,0 0 0,-1-1 0,9-15 0,-16 23 7,-1 1 0,1-1 1,-1 0-1,0 0 1,0 0-1,-1 0 1,0 0-1,0 0 0,0 0 1,-1-1-1,0 1 1,0 0-1,0 0 1,-1 0-1,-3-12 0,4 17-46,0 1-1,0-1 0,-1 0 0,1 1 0,0-1 0,-1 1 0,1-1 1,-1 1-1,1-1 0,0 1 0,-1-1 0,1 1 0,-1-1 0,1 1 1,-1-1-1,0 1 0,1 0 0,-1-1 0,1 1 0,-1 0 0,0 0 1,1 0-1,-1-1 0,0 1 0,1 0 0,-1 0 0,0 0 1,1 0-1,-1 0 0,0 0 0,-1 1-9,0-1 1,0 1-1,1 0 1,-1 0-1,0 0 1,1 0-1,-1 0 1,1 0-1,0 0 1,-1 0-1,0 2 0,-28 37-157,-56 103 427,27-50 67,57-90-365,0 1 0,0-1 0,0 1 0,1-1 0,-1 1 0,1 0 0,0 0-1,0 0 1,0 0 0,0-1 0,1 1 0,0 0 0,0 0 0,0 0 0,0 0 0,0 0 0,1 0 0,0 0 0,1 5 0,12 13-1591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4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298 579 5233,'3'-2'892,"3"-7"1277,-6 8-2105,-1 1 0,1-1 0,-1 1 0,1-1 0,0 1 0,-1-1 0,1 1-1,-1-1 1,1 1 0,-1 0 0,1-1 0,-1 1 0,1 0 0,-1-1-1,0 1 1,1 0 0,-1 0 0,0-1 0,1 1 0,-1 0 0,1 0 0,-2 0-1,-12-3 4,0 1 0,0 0-1,0 1 1,0 1-1,-16 1 1,15 0-18,-100 3 551,112-3-588,0-1 0,0 1 0,1 0 0,-1 0 0,1 0 0,-1 1 0,1-1 0,-1 1 1,1-1-1,0 1 0,-1 0 0,1 0 0,0 0 0,0 0 0,0 0 0,1 0 0,-1 1 0,1-1 1,-1 0-1,1 1 0,0 0 0,-1-1 0,1 1 0,1 0 0,-1-1 0,0 4 0,-3 6-14,2 0 1,0 1-1,0-1 0,0 19 0,3 8 6,5 43 0,-5-73-61,0 1 0,1-1 1,0 0-1,1 0 1,0 1-1,0-2 1,1 1-1,0 0 0,0-1 1,8 10-1,-11-17 8,0 0 0,0 1 1,0-1-1,0 0 0,0 0 0,1 0 0,-1 0 0,0-1 0,1 1 0,-1 0 1,0 0-1,1-1 0,-1 1 0,1-1 0,-1 0 0,1 1 0,0-1 0,-1 0 0,1 0 1,2 0-1,-1 0-36,0-1 0,0 0 0,0 1-1,0-1 1,0 0 0,0-1 0,0 1 0,0-1 0,4-3 0,4-3-222,-1-1 0,0 0-1,15-19 1,-5 2-12,0-2-1,-2 0 1,-1-1-1,-2-1 1,-1 0-1,-1-1 1,-1-1-1,9-39 0,3-38 256,10-125-1,-30 203 130,8-63-127,0 1-263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4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0 4457,'-7'8'469,"0"1"0,1 0-1,0 0 1,1 1 0,0-1 0,-5 14 0,-2 4-86,-15 30-132,4 2-1,1 0 1,4 2 0,2 0 0,3 1 0,-6 66 0,0 381-1599,19-488 1228,-10 128-772,10-131 512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0 290 4697,'59'127'1943,"-46"-102"-827,-13-25-1103,0 0-1,0 0 0,0 0 1,0 0-1,0 0 0,1 0 1,-1 0-1,0 0 1,0 0-1,0 0 0,0 0 1,0 0-1,0 0 0,0 0 1,0 0-1,0 0 0,1 0 1,-1 0-1,0 0 1,0 0-1,0 0 0,0 0 1,0 0-1,0 0 0,0 0 1,0 0-1,0 0 0,1 0 1,-1 0-1,0 0 1,0-1-1,0 1 0,0 0 1,0 0-1,0 0 0,0 0 1,0 0-1,0 0 0,0 0 1,0 0-1,0 0 1,0 0-1,0 0 0,0-1 1,0 1-1,0 0 0,0 0 1,0 0-1,0 0 0,0 0 1,0 0-1,0 0 1,0 0-1,0 0 0,0-1 1,0 1-1,0 0 0,0 0 1,0 0-1,0 0 0,0 0 1,0 0-1,0 0 1,1-4 301,23-40 468,34-44-1,19-34-2119,-65 100 849,-5 11 190,-1 0-1,-1-1 1,9-23-1,-10 21 185,-1 8 125,-1 0 0,0-1 0,0 1 0,1-13 0,-3 18 25,1-1 0,-1 1 1,0 0-1,0 0 0,-1 0 0,1 0 1,0 0-1,0 0 0,0 0 0,-1 0 1,1 0-1,-1-1 0,1 1 0,-1 0 1,1 1-1,-1-1 0,1 0 0,-1 0 1,0 0-1,1 0 0,-1 0 0,0 1 1,0-1-1,0 0 0,0 1 0,0-1 1,0 0-1,0 1 0,0-1 0,0 1 1,0 0-1,0-1 0,0 1 0,0 0 1,0 0-1,-1-1 0,-12 0 75,0 1-1,0 0 1,0 1-1,1 0 0,-1 1 1,1 1-1,-1 0 1,1 1-1,0 0 1,0 1-1,0 1 1,1 0-1,-13 8 1,22-11-96,-1 0 1,1 0 0,0-1-1,0 2 1,1-1 0,-1 0 0,1 1-1,-1-1 1,1 1 0,0 0-1,0-1 1,1 1 0,-1 0 0,1 0-1,0 0 1,0 0 0,0 0-1,1 1 1,-1-1 0,1 0 0,0 0-1,0 0 1,1 1 0,0 4-1,2 13-36,1-1 0,1 0-1,10 27 1,-12-39 32,6 15-16,0 0 0,2-1 1,0 0-1,2-1 1,0 0-1,2-1 1,29 34-1,-34-44-70,0-1 0,1 0 0,0 0 0,1-2 0,-1 1 0,2-1 0,-1-1 0,1 0 0,0-1 0,1 0 0,-1-1 0,1-1 0,0 0 0,0-1 0,16 2 0,48-5-1009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2224,'16'39'691,"-16"-39"-692,0 0-1,0 0 1,0 1-1,0-1 1,0 0-1,0 0 1,0 0-1,0 0 1,0 1-1,1-1 1,-1 0-1,0 0 1,0 0-1,0 0 1,0 0-1,0 0 1,0 1-1,1-1 1,-1 0-1,0 0 1,0 0-1,0 0 0,0 0 1,0 0-1,1 0 1,-1 0-1,0 0 1,0 0-1,0 0 1,1 0-1,-1 0 1,0 0-1,0 0 1,0 0-1,0 0 1,1 0-1,-1 0 1,0 0-1,0 0 1,0 0-1,0 0 1,1 0-1,-1 0 1,0 0-1,0 0 1,0-1-1,0 1 1,0 0-1,1 0 1,-1 0-1,0 0 1,0 0-1,0 0 1,0-1-1,0 1 1,0 0-1,0 0 1,0 0-1,0 0 1,1-1-1,-1 1 0,0 0 1,0 0-1,0 0 1,0 0-1,0-1 1,0 1-1,6-20 3320,-1 4 777,99-53-4102,-98 66 6,-1 1 0,1-1-1,0 1 1,-1 0 0,1 0-1,0 1 1,0-1 0,1 1-1,-1 1 1,0-1 0,0 1-1,0 0 1,12 2 0,6-1-5,61 7-1235,-59-4-422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 3521,'-8'210'2396,"8"-138"-1935,-25 528 1245,15-533-1669,-3 0-1,-41 119 1,51-179-29,1 0 0,-1 0 0,2 1 0,-1-1 0,1 1 0,0-1 0,1 13 0,0-20-8,0 0 0,0 0 0,0 0 0,0 0 0,0 1 0,0-1 0,0 0 0,0 0 0,0 0 0,0 0 0,0 0 0,0 0 0,1 1 0,-1-1 0,0 0 0,0 0 0,0 0 0,0 0 0,0 0 0,0 0 0,0 0 0,1 0 0,-1 0 0,0 0 0,0 0 0,0 0 0,0 1 0,0-1 0,1 0 0,-1 0 0,0 0 0,0 0 0,0 0 0,0 0 0,0 0 0,1 0 0,-1 0 0,0-1 0,0 1 0,0 0 0,0 0 0,0 0 0,1 0 0,-1 0 0,0 0 0,0 0 0,0 0 0,0 0 0,0 0 0,0 0 0,0-1 0,1 1 0,-1 0 0,0 0 0,0 0 0,0 0 0,0 0 0,0 0 0,0-1 0,0 1 0,0 0 0,0 0 0,0 0 0,0 0 0,0 0 0,0-1 0,0 1 0,0 0 0,0 0 0,8-14-11,45-108-195,91-245-323,-136 341 1239,1 1 0,15-29 0,-36 121-1129,-22 81 305,28-108-171,2 1-1,2-1 1,2 44 0,1-51-1090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3657,'65'8'1424,"-75"54"-1176,3 12-56,2 5-40,-2-5-152,7 0-200,0-10-1120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6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98 4913,'50'-97'1792,"-72"137"-1544,10 17 57,-4 15 95,6 16-48,8 8-24,4 12-184,8-3-192,2-19-968,-8-12-905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6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31 213 4737,'-28'-55'2168,"25"65"-311,8-5-1817,2 2-48,-7-9-368,0-1-104,36-14-601,67-47-335</inkml:trace>
  <inkml:trace contextRef="#ctx0" brushRef="#br0" timeOffset="1">206 37 3513,'33'-36'1432,"-81"79"-976,1 7 64,4 0 24,4 3 145,8-1 55,15-4-152,6 5-88,17 4-240,10-2-144,9-3-112,8-6-184,9-20-840,9-9-753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7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6857,'53'-50'2274,"-43"42"-1528,-3 2-206,-8 9-476,-4 14-83,0 37 30,1 1 0,6 67 1,1 110-34,-3-227 19,0-1 0,1 0-1,0 1 1,0-1 0,0 1-1,0-1 1,1 0 0,-1 0-1,5 8 1,-5-12 0,-1 1 0,0-1 0,1 1 0,-1-1 0,1 0 0,-1 1 0,0-1 0,1 1 1,-1-1-1,1 0 0,-1 0 0,1 1 0,-1-1 0,1 0 0,-1 0 0,1 0 0,-1 1 0,1-1 0,-1 0 0,1 0 0,0 0 0,-1 0 1,1 0-1,-1 0 0,1 0 0,-1 0 0,1 0 0,-1 0 0,2-1 0,0 0-8,0 0 0,-1-1 0,1 1 0,0-1 0,-1 1 0,1-1 0,-1 1 0,1-1 0,-1 0 0,0 0 0,1 0 0,0-2 0,28-56-1062,-2-2 1,35-113-1,-39 102 270,44-92-1,-67 160 958,1 1-1,0-1 1,1 0-1,-1 1 1,1-1 0,0 1-1,0 0 1,0 0-1,1 0 1,0 1-1,-1-1 1,7-4 0,-9 8-109,0 0 0,-1 0 1,1 0-1,-1 0 1,1 0-1,0 0 1,-1 0-1,1 1 1,-1-1-1,1 0 1,0 0-1,-1 0 0,1 1 1,-1-1-1,1 0 1,-1 1-1,1-1 1,-1 0-1,1 1 1,-1-1-1,1 1 1,-1-1-1,0 1 0,1-1 1,-1 1-1,0-1 1,1 1-1,-1-1 1,0 1-1,0-1 1,1 1-1,-1 0 0,8 24 580,-7-23-536,10 63 500,-2 0-1,-4 0 0,-2 85 0,-2-62-384,1 111-1092,-2-118-934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28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11 3857,'-14'-11'6140,"17"28"-5275,4 10-606,59 395 1632,-61-379-1823,-8-62-65,-7-59-299,8 67 135,1 1 1,0-1-1,1 0 1,0 1 0,1-1-1,0 0 1,1 1-1,0-1 1,1 1 0,5-15-1,-4 17 140,1 0 0,0 0 0,0 1-1,1-1 1,0 1 0,0 1 0,1-1-1,0 1 1,0 0 0,0 1 0,12-7 0,106-76 578,-81 57 50,-41 28-529,1 1 0,0 0 1,0 0-1,0 0 1,0 0-1,0 1 1,0 0-1,0 0 1,8-1-1,-11 16 93,-15 36-13,0 5-15,11-31-146,2 0 0,0 0 0,2 0-1,0 0 1,2 0 0,1 0 0,1-1 0,0 1-1,14 32 1,0-14-646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7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2641,'-2'-1'1994,"-10"-9"2561,12 10-4519,-1 0 0,1 0 0,0 0-1,0-1 1,0 1 0,0 0 0,0 0 0,-1 0-1,1 0 1,0 0 0,0 0 0,0 0 0,-1 0-1,1-1 1,0 1 0,0 0 0,0 0-1,-1 0 1,1 0 0,0 0 0,0 0 0,0 0-1,-1 0 1,1 0 0,0 0 0,0 0 0,0 0-1,-1 1 1,1-1 0,0 0 0,0 0 0,0 0-1,-1 0 1,1 0 0,0 0 0,0 0 0,0 0-1,0 1 1,0-1 0,-1 0 0,1 0 0,0 0-1,0 0 1,0 1 0,0-1 0,0 0-1,0 0 1,0 0 0,0 0 0,-1 1 0,1-1-1,0 0 1,0 0 0,0 0 0,0 1 0,0-1-1,0 0 1,0 0 0,0 0 0,0 1 0,0-1-1,1 0 1,1 20 161,1-1 0,1 1 0,1-1 0,1 0 0,14 32 0,6 15 271,-11-18-220,-3 2 1,-1-1 0,-2 1-1,2 74 1,3-7-320,-9-87-577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320 127 4329,'54'-90'1402,"-44"66"-1195,-13 13 915,2 11-1059,1 0 0,-1-1 0,1 1 0,-1 0 0,1 0 0,-1 0-1,1 0 1,-1 0 0,1-1 0,-1 1 0,1 0 0,-1 0 0,1 0 0,-1 0 0,1 0-1,-1 1 1,1-1 0,-1 0 0,1 0 0,-1 0 0,1 0 0,0 0 0,-1 1 0,1-1-1,-1 0 1,1 0 0,-1 1 0,1-1 0,0 0 0,-1 1 0,0-1 0,-27 60-49,-146 229 246,57-100 67,101-161-282,-9 11 79,25-38-113,-1 0-1,1 0 0,-1 0 0,1 0 1,-1-1-1,1 1 0,-1 0 0,1 0 0,0 0 1,0 0-1,-1 0 0,1 0 0,0 0 1,0 0-1,0 0 0,0 0 0,0 0 1,1 0-1,-1 0 0,0 0 0,0 0 0,1 0 1,-1 0-1,0 0 0,1 0 0,-1 0 1,1 0-1,-1 0 0,1 0 0,-1-1 1,1 1-1,0 0 0,0 0 0,-1-1 0,1 1 1,0 0-1,0-1 0,0 1 0,-1-1 1,3 1-1,7 6 129,0-1 1,22 9-1,-14-7-3,-1 0-56,0 0 0,1-2 0,0 0 0,0-1 0,29 5 0,-35-9-292,0 0-1,0 0 1,0-1-1,0-1 1,0 0-1,0-1 1,0 0 0,0 0-1,20-9 1,-15 3-1679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4617,'0'-41'1640,"0"107"-1328,0 10 153,0-3 215,3 1-24,5-4-128,3 1-96,5 2-208,0 1-40,-2-1-96,-3 3-48,2-2-648,1-17-888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50 6649,'-9'60'2165,"9"-60"-2149,0 0 0,0 0-1,1 0 1,-1-1 0,0 1 0,0 0 0,0 0-1,0 0 1,0 0 0,0 0 0,0 0 0,0 0-1,0-1 1,0 1 0,0 0 0,0 0 0,0 0 0,0 0-1,-1 0 1,1 0 0,0 0 0,0-1 0,0 1-1,0 0 1,0 0 0,0 0 0,0 0 0,0 0-1,0 0 1,0 0 0,0 0 0,0 0 0,-1-1-1,1 1 1,0 0 0,0 0 0,0 0 0,0 0 0,0 0-1,0 0 1,0 0 0,0 0 0,-1 0 0,1 0-1,0 0 1,0 0 0,0 0 0,0 0 0,0 0-1,0 0 1,-1 0 0,1 0 0,0 0 0,0 0 0,0 0-1,0 0 1,0 0 0,0 0 0,0 0 0,0 0-1,-1 1 1,1-1 0,0 0 0,0 0 0,0 0-1,0-1-20,0 1-1,0-1 0,0 1 0,0-1 1,0 1-1,0-1 0,0 0 0,0 1 0,1-1 1,-1 1-1,0-1 0,0 1 0,0-1 0,1 1 1,-1-1-1,0 1 0,1-1 0,-1 1 1,0-1-1,1 1 0,-1 0 0,1-1 0,-1 1 1,1 0-1,-1-1 0,1 1 0,-1 0 0,1-1 1,-1 1-1,1 0 0,83-41-118,-39 22 86,-32 13-13,0 0 0,1 1 0,23-5 1,-22 8-197,1 0 1,0 1-1,24 2 1,-30-2 45,8 1-218,-17 0 432,-1 0 0,0 0-1,1 0 1,-1 0-1,0 0 1,1 0-1,-1 0 1,0 0-1,1 0 1,-1 0 0,0 0-1,1 0 1,-1 0-1,0 1 1,0-1-1,1 0 1,-1 0-1,0 0 1,0 1 0,1-1-1,-1 0 1,0 0-1,0 0 1,0 1-1,1-1 1,-1 0-1,0 1 1,0-1 0,0 0-1,0 0 1,0 1-1,1-1 1,-1 0-1,0 1 1,0-1 0,0 0-1,0 1 1,0-1-1,0 1 1,-3 15 72,0 0 0,0 0 0,-2 0 0,0-1 0,-7 16 0,5-14-19,-1 0 19,0-1-1,-1 1 1,-14 19 0,-11 23 115,6-2-44,-15 36 37,43-92-195,-1 0 0,1 0-1,0 0 1,-1 1 0,1-1 0,0 0 0,0 0-1,-1 0 1,1 0 0,0 0 0,0 0-1,0 1 1,1-1 0,-1 0 0,0 0 0,0 0-1,1 0 1,-1 0 0,0 0 0,1 0-1,-1 0 1,1 0 0,-1 0 0,1 0 0,0 0-1,-1 0 1,1 0 0,0 0 0,0 0 0,0-1-1,0 1 1,-1 0 0,1-1 0,0 1-1,0 0 1,0-1 0,0 1 0,0-1 0,1 0-1,-1 1 1,0-1 0,0 0 0,0 0-1,0 1 1,0-1 0,0 0 0,2-1 0,8 2-47,0 0 0,0-1 0,21-3 0,-24 2 24,41-7-98,-38 5 99,1 1-1,-1 0 0,1 1 0,0 0 1,-1 1-1,14 1 0,-23-1 23,0 0 1,-1 1-1,1-1 0,0 1 0,-1-1 0,1 1 0,-1 0 0,1-1 0,-1 1 1,1 0-1,-1 0 0,0 0 0,1 0 0,-1 0 0,0 1 0,0-1 0,0 0 1,0 1-1,0-1 0,0 0 0,0 1 0,0 1 0,1 1 22,-1-1 0,0 1-1,0 0 1,-1 0 0,1 0-1,-1-1 1,0 1 0,0 0-1,-1 5 1,-1 6 165,-1 0 0,0-1 0,-12 28 0,12-32-85,-1 0 1,0-1-1,-1 0 0,0 0 1,-1 0-1,0-1 0,0 0 1,-1 0-1,-8 8 0,12-14-121,0 0-1,0 1 0,0-1 0,-1 0 1,1-1-1,-1 1 0,0 0 0,1-1 1,-1 0-1,0 0 0,0 0 0,0-1 1,0 1-1,0-1 0,0 0 0,0 0 0,0 0 1,1 0-1,-1-1 0,0 0 0,0 1 1,0-2-1,0 1 0,1 0 0,-1-1 1,-6-3-1,-23-16-2573,20 13 422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3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 4273,'113'-75'1816,"-98"69"-779,-15 13-415,-18 17 17,14-18-381,-12 24 169,1 0 1,1 2-1,2-1 1,1 2-1,1-1 1,2 2-1,2-1 1,-4 46-1,7-39-308,3-1 0,0 0 0,3 1 0,1-1-1,2-1 1,2 1 0,13 38 0,-13-52-84,1-1 0,1 0 0,1-1 0,1 0 0,23 31 1,-34-52-36,1 1 0,0-1 1,0 0-1,0 0 1,0 0-1,0 0 0,1 0 1,-1-1-1,1 1 1,-1-1-1,1 1 1,0-1-1,-1 0 0,1 0 1,4 1-1,-5-2 0,0 0 0,1 0 0,-1 0 0,0 0 0,1 0 0,-1-1 0,0 1 0,0-1 0,1 1 0,-1-1 0,0 0 0,0 0 1,0 0-1,0 0 0,3-2 0,3-4-38,1-1 1,-1 0-1,-1 0 1,0-1 0,0 0-1,6-10 1,-12 19 36,10-16-347,-1-1 1,0 0-1,-1 0 1,13-33-1,-20 44 201,-1-1-1,1 1 0,-1 0 0,0-1 1,0 1-1,-1-1 0,0 1 0,0-1 0,0 1 1,-1-1-1,0 1 0,-1-1 0,1 1 0,-1 0 1,0 0-1,-1 0 0,1 0 0,-5-6 1,4 6 62,-1 0 1,0 1-1,-1-1 1,1 1-1,-1 0 1,0 0-1,-1 0 1,-6-4-1,10 8 89,0-1-1,0 1 1,0 0-1,0 0 1,-1 0-1,1 0 0,0 0 1,-1 1-1,1-1 1,-1 1-1,1-1 0,-1 1 1,1 0-1,-1 0 1,1 0-1,0 0 0,-1 0 1,1 1-1,-1-1 1,1 1-1,-1 0 0,1 0 1,0 0-1,0 0 1,-1 0-1,-3 3 0,1 0 72,0 0 0,0 1 0,1 0 0,0 0 0,0 1 0,0-1 0,0 1 0,1 0 0,-4 6 0,-23 64 717,17-41-452,-1-3-33,10-24-259,-1 0 1,1 1-1,1-1 0,0 1 1,0 0-1,1 0 1,0 0-1,0 0 0,1 0 1,0 16-1,1-24-62,0-1-1,0 1 1,0 0 0,1-1 0,-1 1-1,0 0 1,0-1 0,0 1 0,1 0-1,-1-1 1,0 1 0,1-1-1,-1 1 1,1-1 0,-1 1 0,1-1-1,-1 1 1,1-1 0,-1 1 0,1-1-1,-1 0 1,1 1 0,-1-1-1,1 0 1,0 1 0,-1-1 0,1 0-1,1 1 1,-1-1-73,1-1-1,-1 1 1,1 0-1,-1 0 1,1 0 0,-1-1-1,1 1 1,-1-1-1,1 0 1,-1 1 0,1-1-1,-1 0 1,0 0-1,1 1 1,1-3 0,26-23-2077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3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52 182 4681,'67'-150'1767,"-67"149"-1711,1-1-1,0 1 1,-1-1-1,0 0 1,1 1-1,-1-1 1,0 0-1,0 1 1,0-1-1,0 0 1,0 1-1,-1-4 1,1 5-39,0-1 1,0 1 0,0-1-1,-1 1 1,1-1 0,0 1 0,-1 0-1,1-1 1,0 1 0,-1-1 0,1 1-1,0 0 1,-1-1 0,1 1-1,-1 0 1,1 0 0,-1-1 0,1 1-1,-1 0 1,1 0 0,-1 0 0,1 0-1,-1 0 1,0-1 0,-2 1 39,0 1 1,1-1 0,-1 0-1,0 1 1,0-1 0,1 1-1,-1 0 1,-2 1 0,3-1 37,-2 0 12,1 1 0,-1 0-1,0 0 1,1 0 0,0 0 0,-1 1 0,1-1-1,0 1 1,0 0 0,1 0 0,-1 0 0,1 0-1,-4 6 1,1-2 30,1 0 0,1 0 1,0 0-1,0 1 0,-4 13 0,3 4 69,2 1 0,1-1 1,0 1-1,2 0 0,1-1 0,1 0 0,2 1 1,0-1-1,1-1 0,15 38 0,-15-50-164,0 1 0,0-1-1,1 0 1,0 0 0,1-1-1,1 1 1,0-2 0,0 0-1,1 0 1,0 0 0,1-1-1,18 11 1,-22-15-41,1-2 1,-1 1-1,0-1 1,1 0-1,0-1 1,0 0-1,-1 0 0,1-1 1,0 0-1,1 0 1,-1-1-1,0 0 1,0 0-1,0-1 1,0 0-1,0 0 0,0-1 1,0 0-1,-1 0 1,1-1-1,0 0 1,13-8-1,-11 4-64,0 1 0,0-1 0,-1-1 0,0 0 0,0 0 0,-1 0 0,0-1 0,-1-1 0,1 1 0,-2-1 0,0 0 0,0-1 0,6-15 0,-8 18-15,-2-1 1,1 1 0,-1 0-1,0-1 1,-1 1-1,0-1 1,0 1 0,-1-1-1,0 0 1,-1 1 0,0-1-1,0 1 1,-1-1 0,0 1-1,0-1 1,-1 1-1,0 0 1,0 0 0,-9-14-1,0 7 25,0-1-1,-1 2 0,0 0 0,-1 1 0,-1 0 0,0 1 0,-1 0 1,0 2-1,0 0 0,-1 0 0,-1 2 0,0 0 0,0 1 1,0 1-1,-35-7 0,39 12 114,-1 0-1,0 1 1,0 1 0,1 1 0,-1 0 0,-17 5-1,20-5-22,-34 14-60,41-15-32,6 0 24,-1-1 0,0 0 1,0 0-1,0 0 0,0 0 0,1 0 0,-1 1 1,0-1-1,0 0 0,0 0 0,0 0 0,0 0 1,0 1-1,0-1 0,0 0 0,0 0 0,0 0 1,0 0-1,1 1 0,-1-1 0,0 0 1,0 0-1,0 0 0,0 1 0,0-1 0,-1 0 1,1 0-1,0 0 0,0 1 0,0-1 0,0 0 1,0 0-1,0 0 0,0 0 0,0 1 0,0-1 1,0 0-1,0 0 0,-1 0 0,1 0 0,0 0 1,0 1-1,0-1 0,0 0 0,0 0 0,-1 0 1,1 0-1,0 0 0,0 0 0,0 0 0,0 0 1,-1 1-1,11 4-1842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1 7050,'23'6'609,"52"16"555,-59-15-274,-33-7 769,4-2-1471,0 2 0,0-1-1,1 1 1,-1 1 0,0 0 0,0 1 0,0 0 0,1 1 0,-17 6 0,20-5-176,0 1 1,0 0-1,1 0 1,-1 0-1,1 1 1,0 1-1,0-1 1,1 1-1,0 0 1,0 1-1,1 0 1,-9 14 0,-3 6-1,1 1 1,2 0-1,1 1 1,1 1 0,-12 43-1,21-56-10,1 0 0,0 0-1,1 0 1,1 0 0,1 1-1,0-1 1,1 0 0,1 0-1,1 0 1,1 0 0,6 20 0,-8-32-6,1 0 1,-1 0 0,1 0 0,0 0 0,1 0-1,-1 0 1,1-1 0,0 0 0,0 0 0,6 5-1,-8-8 1,0 0 0,1 0 0,-1-1 0,1 1 0,-1-1 0,1 1-1,0-1 1,0 0 0,0 0 0,-1 0 0,1 0 0,0-1 0,0 1 0,0-1-1,0 0 1,0 0 0,0 0 0,0 0 0,0 0 0,0-1 0,0 1 0,0-1-1,0 0 1,4-1 0,7-5-39,1 0-1,-1-1 0,0-1 1,-1 0-1,0-1 0,15-15 1,70-78-650,-82 86 530,3-5-103,-1 0 0,-2-1 0,20-34 0,-29 43 162,1-1 0,-2-1 1,0 1-1,-1-1 0,0 0 1,4-32-1,-8 25 82,-1 19 102,0 0 0,0 0 0,1-1 0,-1 1 0,1 0 0,0 0 0,0 0 0,0 0 0,3-7 0,-10 20 76,0 0-1,0 1 0,1 0 0,0 0 1,0 0-1,1 1 0,1-1 0,0 1 1,-3 17-1,1 10 116,-2 55 1,7-71-163,1 0 1,2 0 0,0 0 0,1 0 0,0 0 0,2 0 0,1-1 0,1 0 0,20 39 0,-21-48-188,0 0 0,0 0 1,2 0-1,-1-1 0,1 0 0,1 0 1,0-1-1,0-1 0,1 0 1,0 0-1,1-1 0,0 0 1,0-1-1,1-1 0,-1 0 1,23 7-1,17-3-2184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21 4841,'-2'-2'503,"1"0"0,-1 0 0,0 1 0,0-1 0,0 0 0,0 1 0,0-1 1,-1 1-1,1 0 0,0 0 0,-1 0 0,-3-1 0,3 2-462,0 0 0,0 0 1,1 1-1,-1-1 0,0 1 0,0 0 1,0 0-1,0 0 0,1 0 1,-1 0-1,0 1 0,1-1 0,0 1 1,-1 0-1,-3 3 0,-10 6 67,9-6-62,0 0-1,0 0 1,0 0 0,1 1 0,0 0-1,0 0 1,1 1 0,0-1-1,0 1 1,0 0 0,-4 9-1,-10 25 138,2-1-1,2 2 0,-19 76 0,18-36 61,-6 88 0,19-135-154,1 0 0,2 0 0,1 0-1,10 59 1,-8-79-85,1 0 0,0 0 1,1-1-1,1 1 0,0-1 0,1-1 1,0 1-1,1-1 0,1 0 0,0-1 0,1 0 1,0 0-1,13 10 0,-17-17-52,0 0-1,0-1 1,1 0-1,0 0 1,-1 0-1,2-1 1,-1 0-1,0 0 1,1-1-1,-1 0 1,1 0-1,0-1 1,-1 0-1,1 0 1,0-1-1,0 1 1,0-2-1,-1 0 1,15-2 0,91-18-1411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6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6313,'56'-56'2239,"-55"55"-2163,0 1 0,-1 0-1,1-1 1,-1 1 0,1-1-1,-1 1 1,1 0-1,-1-1 1,1 1 0,-1-1-1,0 0 1,1 1-1,-1-1 1,0 1 0,-3-8 3137,50 117-2800,-30-72-312,-2 1 0,-1 0 0,-2 1 0,9 48 0,-4 12 131,-4 1 0,-4 0 1,-9 199-1,-5-259-356,-1 0 0,-3-1 0,-1 0 0,-2-1-1,-1 0 1,-3-1 0,0-1 0,-3 0 0,-31 47 0,-11 11-1820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0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23 4169,'-20'-6'1840,"-5"-5"-807,-9 5-9,9 9-296,3 3-64,2 11-288,6 14-136,14 11-176,3 20-16,22 25-8,-3 0-16,12 29 16,8-7-24,3-4-104,17 2-240,-5-29-1528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77 253 5641,'143'-34'1541,"-114"27"-1216,-29 7-324,0 0-1,0 0 1,-1 0-1,1 0 1,0 0-1,0 0 1,0 0 0,0 0-1,0 0 1,0 0-1,0 0 1,0 0-1,0 0 1,0-1-1,0 1 1,0 0-1,0 0 1,0 0-1,0 0 1,0 0-1,0 0 1,0 0-1,0 0 1,0 0 0,0 0-1,0 0 1,0 0-1,0 0 1,0 0-1,0 0 1,0-1-1,0 1 1,0 0-1,-8-2 181,8 1-128,0 2-42,0-1 0,0 0-1,0 1 1,0-1 0,-1 0-1,1 1 1,0-1 0,0 0-1,0 0 1,0 1 0,0-1-1,0 0 1,-1 0 0,1 1 0,0-1-1,0 0 1,0 0 0,-1 1-1,1-1 1,0 0 0,0 0-1,-1 0 1,1 0 0,0 1-1,-1-1 1,1 0 0,0 0-1,0 0 1,-1 0 0,1 0 0,0 0-1,-1 0 1,1 0 0,0 0-1,-1 0 1,1 0 0,0 0-1,0 0 1,-1 0 0,1 0-1,0 0 1,-1 0 0,1 0-1,0 0 1,0-1 0,-1 1-1,1 0 1,0 0 0,-1 0 0,1 0-1,0-1 1,0 1 0,0 0-1,-1 0 1,1 0 0,0-1-1,0 1 1,0 0 0,-1-1-1,1 1 1,0 0 0,0-1-1,-2 32 72,2 0 0,1 0-1,9 57 1,-9-78-60,7 37 162,3 0 0,1-1 0,2 0 0,2-1 1,2 0-1,2-2 0,39 63 0,-54-98-164,-3-3-10,1 0 1,0 0-1,0 0 1,0 0-1,1 0 1,0-1-1,0 1 1,0-1-1,0 0 1,1-1-1,-1 1 1,1-1-1,6 4 1,-9-6-9,-1-1-1,1 0 1,0 1 0,-1-1-1,1 0 1,0 0 0,-1 0-1,1 0 1,-1 0 0,1 0-1,0-1 1,-1 1 0,1 0-1,-1-1 1,1 0 0,0 1-1,-1-1 1,1 0 0,-1 1-1,0-1 1,1 0 0,-1 0-1,0 0 1,0 0-1,1-1 1,-1 1 0,0 0-1,0 0 1,0-1 0,0 1-1,-1-1 1,2-1 0,2-5 4,0 1 1,-1-1-1,1-1 0,3-16 1,5-42-351,-2-1 1,-3 0 0,-4-1 0,-2 1 0,-14-116-1,9 147-55,-1 1 0,-15-52 0,16 76 293,-1 0 0,0 0-1,0 1 1,-12-18 0,14 24 79,0 1 0,-1-1-1,0 1 1,0-1 0,0 1 0,-1 0 0,1 1 0,-1-1 0,0 1-1,-10-5 1,10 6 54,-1 0-1,1 1 0,-1 0 0,1 0 0,-1 0 0,1 1 0,-1 0 0,1 0 1,-1 0-1,1 1 0,-1 0 0,1 0 0,-1 0 0,1 1 0,0-1 1,-1 1-1,1 1 0,0-1 0,0 1 0,-8 5 0,0 1 111,1 1 0,-1 0 0,2 1 0,-1 0 0,2 1-1,-12 14 1,-7 20 191,3 0-1,1 2 1,-30 84-1,55-132-327,-58 163 221,41-112-394,16-16-343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38 163 6705,'-3'-46'2254,"3"45"-2178,-1 0 0,1 0 0,0 0-1,-1 0 1,1 0 0,-1 0 0,1 0 0,-1 0 0,1 0-1,-1 0 1,0 0 0,0 0 0,1 1 0,-1-1-1,0 0 1,0 0 0,0 1 0,0-1 0,0 0-1,-1 0 1,-7-7 382,7 3-353,0 0 0,1-1 0,-1 0 0,1 1 0,0-1 0,0-9 0,1 13-100,0 0-1,0 1 1,0-1-1,0 0 0,0 0 1,0 0-1,1 0 1,-1 0-1,0 1 1,1-1-1,0 0 0,-1 0 1,1 1-1,0-1 1,0 0-1,0 1 1,0-1-1,0 1 0,0-1 1,0 1-1,1 0 1,-1-1-1,2 0 1,-2 2 176,0 5 227,5 27-97,13 106 506,6 313 97,-23-403-905,-2-33-82,0-11-42,0-1 0,0 1-1,0 0 1,1 0-1,-1 0 1,1 0 0,0 0-1,0 0 1,0 0-1,0-1 1,4 8-1,6 1-2027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2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633 685 5169,'-7'-59'3041,"0"9"-2553,7 13-223,3 0 1,6-38-1,4-52-213,-13 105-119,-1 0 1,-1 0-1,-1 0 0,-1 1 1,-1-1-1,-10-25 0,13 41 35,-1 0 0,1 0 1,-1 0-1,-1 0 0,1 0 0,-1 1 0,0 0 0,0 0 0,-1 0 0,1 0 0,-1 1 0,0-1 0,-7-3 1,3 2 2,0 1 0,-1 0 0,0 0 0,0 1 0,0 1 0,-1 0 0,-16-3 1,9 3 20,-1 1 1,0 1 0,0 0-1,0 2 1,0 0 0,1 1-1,-1 1 1,0 1 0,-18 6-1,27-6 33,-1 0 0,2 1 0,-1 0 0,1 1 0,-1 0 0,1 0 0,1 1 0,0 0 0,0 1 0,0 0-1,1 0 1,0 0 0,0 1 0,-10 18 0,8-9 24,1 0 0,0 1 0,1 0 1,1 0-1,1 0 0,1 1 0,-3 28 0,7-42-46,-1-1 0,1 1 0,0 0 0,0-1 0,1 1 0,-1 0 0,1-1 0,1 1 0,-1-1 0,1 1 0,0-1 0,0 0 0,0 0 0,1 0 0,0 0 0,0 0 0,7 8 0,-4-7-9,1 0 1,0 0 0,0-1-1,1 0 1,-1 0 0,1-1-1,0 0 1,0 0 0,1-1-1,14 5 1,9 1 4,-1 2-1,0 1 1,0 2 0,-2 1 0,37 24-1,-56-32 12,1 0 0,-1 1 1,0 0-1,-1 1 0,0 0 0,0 1 0,-1-1 0,0 2 0,-1-1 0,0 1 0,-1 0 0,0 1 0,0-1 0,-2 1 0,1 0 0,4 22 0,-8-28-5,-1 1 0,1 0 0,-1-1 1,0 1-1,-1 0 0,0-1 0,0 1 0,0-1 1,-1 1-1,0-1 0,0 0 0,0 0 0,-5 8 1,2-6 6,0 0 0,-1 0 1,0 0-1,0-1 0,-1 0 1,0-1-1,0 1 0,-12 7 1,3-4 36,0 0 0,-1-1 0,-1-1 0,1-1 0,-1 0 0,-1-1 0,1-1 0,-34 4 0,43-8-36,0 0 0,0-1 0,-1 0-1,1-1 1,0 0 0,0-1 0,0 1 0,0-2 0,0 1-1,0-1 1,0-1 0,1 1 0,-1-1 0,1-1 0,0 0 0,1 0-1,-1 0 1,1-1 0,0 0 0,0-1 0,1 1 0,-7-11-1,4 5-39,1 0 0,0-1 0,1 0-1,0-1 1,1 1 0,1-1-1,0 0 1,1-1 0,1 1 0,0-1-1,1 0 1,0 0 0,1-19-1,3 3-132,1 0-1,1 0 1,2 1-1,1 0 1,1 0-1,2 1 1,1 0-1,1 0 1,1 1-1,2 1 1,0 0-1,2 2 0,1-1 1,1 2-1,30-29 1,29-19-1814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102 108 3505,'129'-44'1797,"-110"33"-771,-16 2-187,-4 8-752,0 0 1,1 0-1,-1 0 1,0 0-1,0 0 1,1 0-1,-1 1 1,0-1-1,0 0 1,0 0-1,0 1 1,0-1-1,-2 0 1,-1-2 265,1 1-239,0-1 1,0 0 0,0 1 0,-1-1 0,1 1 0,-1 0 0,1 0 0,-1 0 0,0 1 0,0-1 0,0 1 0,1 0 0,-1 0 0,-1 0 0,1 1 0,0 0 0,0-1 0,0 1 0,0 1-1,0-1 1,0 0 0,0 1 0,0 0 0,0 0 0,0 0 0,-5 3 0,-1 0-127,0 0 1,1 1-1,-1 0 1,1 0-1,0 1 0,1 1 1,-1-1-1,1 1 0,-9 10 1,14-12 7,-1 0 0,1 0 0,0 1 1,1-1-1,-1 1 0,1 0 0,0 0 1,0 0-1,1 0 0,0 0 0,0 0 0,0 0 1,1 0-1,0 0 0,0 0 0,0 0 0,2 7 1,2 10-61,0 0 0,2-1 1,9 25-1,-12-36 35,1-1 1,1 1-1,0-1 0,0 0 0,1 0 1,0-1-1,0 1 0,1-2 0,1 1 1,-1-1-1,1 0 0,1 0 0,-1-1 1,1 0-1,1-1 0,-1 0 0,1 0 1,0-1-1,1 0 0,-1-1 0,1 0 1,0-1-1,-1 0 0,19 2 0,-22-4 26,-1 0-1,0 1 1,1-1 0,-1 1-1,0 0 1,0 1-1,0 0 1,0 0 0,-1 0-1,1 1 1,-1-1-1,0 1 1,6 5 0,-9-6 5,1 0 0,-1 1 0,0-1 0,0 0 1,-1 1-1,1-1 0,0 1 0,-1-1 0,0 1 0,0 0 1,0-1-1,0 1 0,-1 0 0,0 0 0,1 0 0,-2-1 1,1 1-1,0 0 0,-1 0 0,1 0 0,-1-1 0,0 1 1,0 0-1,-2 3 0,-1 5 9,-1-1 0,0 0 0,0 0 0,-1-1 0,0 0 0,-1 0-1,-1 0 1,-12 14 0,14-20-66,1 1-1,0 0 1,-1-1-1,0 0 1,0-1-1,0 1 1,-1-1-1,1 0 1,-1 0-1,1-1 1,-1 0-1,0 0 1,0-1-1,0 0 1,-14 0-1,-27-7-1600,0-4-682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3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37 305 6577,'-36'-99'2385,"36"94"-2121,5-4-64,12-2 56,14-20-48,11-3 24,23-14-120,3 9-272,8 11-1224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3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1 5761,'47'20'591,"22"9"116,-52-23-292,-15-7-159,-6-3 46,-2 1-275,0 1-1,0-1 0,0 1 1,0 1-1,0-1 0,-1 1 1,1 0-1,0 0 0,-1 1 1,1 0-1,-1 0 0,-9 2 1,-4-2 14,5 0-21,0 0-1,-1 2 1,1 0-1,0 0 0,0 1 1,1 1-1,-1 0 1,-15 8-1,21-8-5,1 1 0,0 0 0,0 0 0,0 1 0,1 0 0,0 0 0,0 1 0,0 0 1,1 0-1,0 0 0,1 1 0,-1 0 0,2 0 0,-6 10 0,0 4 65,1 0 0,1 0 0,1 1 0,0 0 0,-3 34 0,8-45-12,1 0-1,1 0 0,0 0 1,1 0-1,0 0 1,0-1-1,1 1 1,1 0-1,0-1 0,1 0 1,0 1-1,1-2 1,6 12-1,-3-9 25,2 0 0,0 0 0,0-1 0,1-1 0,1 0 0,-1-1 0,2 0 0,0 0-1,0-1 1,0-1 0,26 11 0,-23-12-33,-1-1-1,2 0 0,-1-1 1,0-1-1,1-1 0,0 0 1,0-1-1,0-1 0,0-1 1,33-3-1,-38 1-55,0-1 1,-1 0-1,1-1 0,-1-1 1,0 0-1,0 0 1,0-1-1,-1 0 0,0-1 1,0 0-1,-1-1 0,0 0 1,0-1-1,-1 1 1,0-2-1,0 1 0,-1-1 1,0 0-1,-1 0 1,6-13-1,0-2-117,-2-1 0,0 0 1,-2 0-1,0-1 0,-2 0 0,-1-1 0,2-47 1,-7 74 106,1-15-164,0 0 0,-2 0 0,-3-30 0,3 42 126,0 0 0,0-1 1,-1 1-1,1 0 0,-1 0 1,0 0-1,0 0 0,0 0 0,-1 0 1,1 1-1,-1-1 0,0 1 1,0 0-1,0 0 0,0 0 1,-1 0-1,1 0 0,-1 1 1,-4-3-1,-3 0-10,-1 1 0,1 0 0,-1 1 0,1 0 0,-1 1 0,0 0 0,0 0-1,-14 2 1,-97 7-56,118-7 112,-37 5-3,1 2 0,-49 14 0,67-14 13,1 1 0,-1 0 0,1 2 0,1 1 0,-21 13 1,34-18-5,0 0 1,0 0-1,1 0 1,0 1-1,0 0 1,1 0 0,-1 1-1,2-1 1,-1 2-1,1-1 1,0 0-1,1 1 1,-6 17 0,8-19-16,0 0 1,1 1 0,0-1 0,1 1 0,-1-1 0,1 1 0,1 0-1,-1-1 1,1 1 0,1-1 0,-1 0 0,1 1 0,1-1-1,-1 0 1,1 0 0,0 0 0,7 9 0,-1-3-260,1 1 1,14 14-1,-23-27 251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4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99 4105,'-87'-99'1976,"39"119"-343,-3 8-465,-5 9-24,0 8-104,5 11-271,12 6-137,22 11-264,8 15-104,15 16-160,8 3-32,25 8-32,18-11-8,27-16-248,23-10-368,-5-33-1601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94 5345,'-3'-20'5912,"3"20"-5891,0 0 1,0 0-1,0 0 0,0 0 1,0 0-1,0 0 0,0-1 1,0 1-1,0 0 0,-1 0 1,1 0-1,0 0 0,0 0 1,0 0-1,0 0 0,0 0 1,0 0-1,0 0 0,-1 0 1,1 0-1,0 0 0,0 0 1,0 0-1,0 0 0,0 0 1,-1 0-1,1 0 0,0 0 1,0 0-1,0 0 0,0 0 1,0 0-1,0 0 0,-1 0 1,1 0-1,0 0 0,0 0 1,0 0-1,0 0 0,0 0 1,0 0-1,0 0 0,-1 1 1,1-1-1,0 0 0,0 0 1,0 0-1,0 0 0,0 0 1,0 0-1,0 0 0,0 1 1,0-1-1,0 0 0,0 0 1,0 0-1,0 0 0,0 0 1,0 1-1,-19 45-371,5-7 356,-24 84 25,30-86-28,1 0 0,-3 51 0,8-70-12,2 0-1,0 0 1,2-1-1,0 1 1,0-1-1,2 1 1,7 23-1,-9-36-20,0 1 1,1 0-1,0-1 0,0 1 0,0-1 0,1 0 0,-1 0 1,1-1-1,6 6 0,-9-8 7,1-1 0,-1 0 1,1 0-1,0 0 0,0 0 1,-1-1-1,1 1 0,0 0 1,0-1-1,0 1 0,0-1 1,0 1-1,0-1 0,0 0 1,0 0-1,0 0 0,0 0 1,0 0-1,-1-1 0,1 1 1,0-1-1,0 1 0,0-1 0,0 1 1,0-1-1,-1 0 0,1 0 1,0 0-1,0 0 0,-1 0 1,2-2-1,7-5-53,-1 0 0,-1-1 1,1 0-1,-2 0 0,1-1 0,-1 0 0,-1 0 1,11-23-1,1-8-143,14-46 0,-20 51-59,-3 0-1,-1 0 1,-1-1 0,-2 0 0,-2 0 0,-2-58 0,-2 80 136,-1 0 0,-4-21 0,5 33 161,0 0 0,0 0 0,1 0-1,-2 0 1,1 0 0,0 0 0,-1 0 0,1 0 0,-1 0-1,0 1 1,0-1 0,0 0 0,0 1 0,-1 0 0,1-1 0,-6-2-1,7 4 24,0 1-1,0-1 0,-1 1 0,1 0 0,-1 0 0,1-1 0,0 1 1,-1 0-1,1 0 0,-1 0 0,1 1 0,0-1 0,-1 0 0,1 1 1,0-1-1,-1 0 0,1 1 0,0-1 0,-1 1 0,1 0 0,0 0 0,0-1 1,0 1-1,0 0 0,0 0 0,0 0 0,0 0 0,0 0 0,0 0 1,0 0-1,0 0 0,1 1 0,-1-1 0,0 0 0,0 2 0,-2 4 121,0 0 0,0 0 0,0 1 0,1-1 0,-2 11 0,2 3 25,0 0-1,2 0 1,0 0 0,4 26 0,18 82 140,-10-76-192,32 88 0,-37-123-130,1 0-1,0 0 0,2-1 1,0 0-1,1 0 1,0-2-1,2 1 0,16 16 1,-26-29-48,0 0 1,1-1-1,-1 1 0,1 0 1,0-1-1,7 4 0,-9-5-10,0-1 0,0 1 0,0-1-1,0 0 1,-1 0 0,1 0 0,0 0 0,0 0-1,0 0 1,0 0 0,0 0 0,0-1 0,0 1-1,0-1 1,-1 1 0,1-1 0,0 0-1,2-1 1,30-23-1419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93 3513,'-43'-61'3889,"38"56"-3732,-22-19 1480,27 24-1598,-1 0 0,1-1 0,-1 1 0,0 0 0,1-1 0,-1 1 0,1 0 0,-1 0 0,1 0 0,-1-1 0,0 1 0,1 0-1,-1 0 1,1 0 0,-1 0 0,0 0 0,1 0 0,-1 0 0,1 1 0,-1-1 0,0 0 0,1 0 0,-1 0 0,1 0 0,-1 1 0,1-1 0,-1 0 0,1 1 0,-1-1 0,1 0 0,-1 1 0,1-1 0,-1 1 0,1-1-1,-1 1 1,1-1 0,0 0 0,-1 1 0,1 0 0,0-1 0,0 1 0,-1-1 0,1 1 0,0 0 0,-1 2 436,2 3-194,3 11-232,1 0-1,1 0 1,0-1 0,1 1-1,9 14 1,0 1 3,78 155 284,-26-56 1,56 156 0,-110-245-293,-2-6-25,19 39 0,-30-73-38,0 1 0,0-1 0,1 1-1,-1-1 1,1 0 0,-1 1 0,1-1 0,0 0-1,0 0 1,0 0 0,0 0 0,0-1-1,1 1 1,-1 0 0,0-1 0,4 2-1,-5-3-12,1 0 0,-1 0 0,0 0 0,1 0 0,-1-1 0,1 1 0,-1 0 0,0-1 0,1 1 0,-1-1 0,0 1 0,0-1 0,1 0 0,-1 1 0,0-1 0,0 0 0,0 0 0,0 0 0,0 0 0,0 0 0,0 0 0,0 0-1,0 0 1,-1 0 0,1 0 0,0-1 0,-1 1 0,1 0 0,-1-1 0,1-1 0,14-43-1312,-6-11-1203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170 479 5817,'-143'-59'2225,"118"48"-1448,24 7-283,3 3-464,-1 0-1,1-1 1,-1 1 0,1-1 0,-1 1 0,1-1 0,-1 0 0,0 0 0,0 1-1,0-1 1,0 0 0,0 0 0,0 0 0,0 0 0,0-4 0,16-28 97,24-15 7,3 1 0,1 3 0,66-50 0,-85 74-90,53-32-1,-72 49-38,-1 0 0,1 1 0,0-1-1,1 2 1,-1-1 0,0 1 0,1 0-1,-1 1 1,1-1 0,0 1 0,-1 1 0,1 0-1,0 0 1,8 1 0,-13 0 1,0 0 0,1 0 0,-1 0 0,-1 0 0,1 0-1,0 1 1,0-1 0,0 1 0,-1 0 0,1 0 0,-1 0 0,0 0 0,1 0 0,-1 1 0,0-1 0,0 1 0,0-1 0,-1 1 0,1 0-1,-1 0 1,1-1 0,-1 1 0,0 0 0,0 0 0,0 0 0,0 7 0,1-1 32,-2 1 1,0 0-1,0-1 0,0 1 1,-1 0-1,-1-1 0,-4 19 1,-107 299 578,103-300-613,-2 0 1,-1-1-1,-18 29 1,21-42-28,0-1 0,-2-1 0,1 1 1,-1-2-1,-23 16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47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44 172 5161,'-14'-36'868,"-14"-54"0,27 88-842,1 1 0,0-1 0,0 1 0,0 0 0,0-1 0,0 1 0,0-1 0,0 1 0,1 0 0,-1-1 0,0 1 0,1 0 0,-1-1 0,1 1 0,-1 0 0,1-1 0,0 1-1,-1 0 1,1 0 0,0 0 0,0 0 0,0 0 0,0 0 0,0 0 0,0 0 0,0 0 0,0 0 0,1 0 0,-1 1 0,0-1 0,0 1 0,1-1 0,1 0 0,2-1 56,1 1 0,1 0-1,-1 0 1,0 0 0,9 1 0,-8 0 61,-2-1-69,0 1 1,0 1-1,0-1 0,0 1 1,0 0-1,0 0 0,0 0 1,-1 0-1,1 1 0,0 0 1,-1 0-1,1 0 0,-1 1 1,0 0-1,8 6 1,-6-3 0,0 0 1,0 1-1,0 0 1,-1 0 0,0 0-1,-1 0 1,0 1 0,5 11-1,1 11 128,0 0 0,-3 1 1,8 57-1,-15-85-186,32 272 514,-4 374 0,-34-498-1719,-18-11-1347,24-139 2524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2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1 161 2377,'28'-116'1032,"-21"82"-129,-10 27-438,-1 4 122,4 7-327,0 20-104,2 1 0,0-1 0,7 26 1,-3-19 5,3 62 0,36 945 1036,-41-703-1152,9 142-4,19 148 94,-22-359-104,-7 23-11,0 23 5,-1-284-41,-1 2 7,1 0 0,1 0-1,9 33 1,-9-55-26,1 3 41,-4-11-23,0 0 1,1 0 0,-1 0 0,0 0 0,0 1 0,0-1 0,0 0 0,0 0 0,0 0 0,0 0 0,0 1 0,-1-1-1,1 0 1,0 0 0,0 0 0,0 0 0,0 1 0,0-1 0,0 0 0,0 0 0,0 0 0,0 0 0,0 0 0,0 0-1,-1 1 1,1-1 0,0 0 0,0 0 0,0 0 0,0 0 0,0 0 0,-1 0 0,1 0 0,0 0 0,0 1-1,0-1 1,0 0 0,0 0 0,-1 0 0,1 0 0,0 0 0,0 0 0,0 0 0,-1 0 0,1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94 372 8730,'-28'89'2563,"23"-81"-2013,2-16-372,3-16-14,2 3-86,0 0 0,2 0 0,0 1 0,1 0 0,1 0 0,1 0 0,1 1 0,0 0-1,2 0 1,0 1 0,25-33 0,-9 15-194,-12 16-84,0 1 0,24-23 0,-33 37 137,0 0 0,1 0 0,0 1-1,0 0 1,0 0 0,0 0 0,1 1 0,-1 0-1,1 1 1,0-1 0,0 1 0,9-2-1,-9 3 69,0 0 0,0 1-1,-1 0 1,1 0 0,0 0-1,0 1 1,-1 0 0,1 0-1,0 1 1,-1 0 0,0 0-1,1 0 1,-1 1 0,0 0-1,0 0 1,0 1 0,0 0-1,-1 0 1,0 0 0,0 0 0,0 1-1,0 0 1,0 0 0,-1 0-1,0 1 1,0-1 0,-1 1-1,0 0 1,0 0 0,0 0-1,0 1 1,-1-1 0,0 0-1,-1 1 1,1 0 0,-1-1-1,0 12 1,0-2 157,-2 1-1,0-1 1,0 0 0,-2 0 0,0 1 0,-9 26 0,1-13 103,-1 0 1,-23 41 0,16-37-101,-2-1 0,-1-1 0,-38 43 1,47-60-140,-1-2 0,-1 0 0,0 0 1,0-2-1,-1 1 0,0-2 1,-1 0-1,-32 12 0,40-18-22,-1-1-1,1-1 1,-1 0 0,1 0-1,-1-1 1,-11 0 0,18-1-57,-1 0 1,1 0-1,-1 0 0,1-1 1,-1 1-1,1-1 1,0 0-1,-1 0 1,1 0-1,0-1 0,0 1 1,0-1-1,0 1 1,0-1-1,0 0 0,0 0 1,1-1-1,-5-3 1,-5-21-1527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7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56 121 4953,'-33'-111'1406,"33"111"-1397,0 0 0,0-1 0,0 1 0,0 0 0,0-1 1,0 1-1,0-1 0,0 1 0,0 0 0,0-1 0,0 1 1,0 0-1,0-1 0,-1 1 0,1 0 0,0-1 0,0 1 1,0 0-1,0 0 0,-1-1 0,1 1 0,0 0 0,0-1 1,-1 1-1,1 0 0,0 0 0,-1 0 0,1-1 0,0 1 1,-1 0-1,1 0 0,0 0 0,-1 0 0,1 0 0,0 0 1,-1-1-1,1 1 0,0 0 0,-1 0 0,1 0 0,0 0 0,-1 0 1,1 0-1,-1 1 0,-7 12 513,3-5 2487,5-1-2763,6 279 126,-9-128-358,1 75 141,4-167-680,16 96-1,-2-89-1166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7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20 179 7082,'-10'-12'3364,"10"11"-3339,-1 1 0,0 0 1,1 0-1,-1-1 1,1 1-1,-1-1 1,1 1-1,-1-1 1,1 1-1,-1-1 0,1 1 1,-1-1-1,1 1 1,-1-1-1,1 1 1,0-1-1,-1 0 1,1 1-1,0-1 0,0 0 1,0 1-1,-1-1 1,1 0-1,0 1 1,0-1-1,0 0 1,0 1-1,0-1 0,0 0 1,0 1-1,1-2 1,5 4-2,-2 0-22,-1 0 1,0 1 0,1-1-1,-1 1 1,0 0 0,0 0-1,-1 0 1,1 0 0,4 6-1,12 18 2,-1 0-1,-1 1 0,-1 1 1,-1 1-1,10 32 0,-22-53-2,15 40 5,26 53 0,-37-89-5,0 0-1,1-1 1,0 0 0,1 0 0,0-1 0,0 0 0,2 0 0,-1-1 0,13 9 0,-20-18-4,-1 1 1,1 0-1,-1-1 1,1 1-1,0-1 1,0 0-1,0 0 1,0 0-1,0 0 1,0 0-1,0-1 1,0 0-1,0 1 0,0-1 1,0 0-1,0 0 1,0-1-1,0 1 1,0-1-1,0 1 1,0-1-1,0 0 1,0 0-1,0 0 1,-1-1-1,1 1 1,0 0-1,-1-1 1,1 0-1,-1 0 1,1 0-1,2-3 1,2-3-21,0 0 0,0-1 0,-1 1 0,0-1 0,-1-1 0,0 1 0,-1-1 0,6-14 0,-4-1-17,0 0-1,-1 0 0,-2 0 0,-1 0 0,0 0 0,-2-1 1,-1 1-1,-1 0 0,-1-1 0,-2 1 0,0 0 0,-1 1 1,-2 0-1,0 0 0,-2 0 0,-1 1 0,-21-35 1,28 51 47,-1 1 1,0-1-1,-1 1 1,0 0-1,1 0 1,-2 1-1,1 0 1,-1 0-1,0 0 1,0 1-1,0 0 1,0 0-1,-1 1 1,1 0-1,-1 0 1,0 1-1,0 0 1,0 1 0,0-1-1,0 1 1,-1 1-1,1 0 1,0 0-1,0 0 1,0 1-1,-1 0 1,-9 3-1,-6 3 108,-9 2 287,-40 6 0,71-14-406,2-2 0,-1 1-1,1 0 0,0 0 1,-1 0-1,1 0 0,0 0 1,-1 0-1,1 0 0,-1 0 0,1 0 1,0 0-1,-1 1 0,1-1 1,0 0-1,-1 0 0,1 0 1,0 0-1,-1 0 0,1 1 0,0-1 1,0 0-1,-1 0 0,1 1 1,0-1-1,-1 0 0,1 0 0,0 1 1,0-1-1,0 0 0,-1 1 1,1-1-1,0 0 0,0 0 1,0 1-1,0-1 0,0 1 0,0-1 1,0 0-1,0 1 0,-1-1 1,1 0-1,0 1 0,0-1 0,1 0 1,-1 1-1,7 52-596,13 67-289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6281,'112'31'2249,"-115"-29"-2145,3 10 8,-2-12 24,-1 0-120,3 28 8,20 110 24,2-57-32,1 12 8,-7 9-16,-1 2-40,-7-11-136,-2-17-472,-1-11-537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67 107 5001,'28'-58'2215,"-28"55"-1998,0 1 0,0 0 0,0-1 0,0 1 0,0 0 0,0 0-1,0-1 1,-1 1 0,1 0 0,-1-1 0,0 1 0,0 0 0,0 0 0,0 0 0,0 0-1,-2-2 1,2 1-155,1 3-84,0-1 1,-1 1-1,1-1 1,0 1-1,0 0 1,-1-1-1,1 1 1,0 0-1,0 0 0,-1-1 1,1 1-1,0 0 1,-1 0-1,1-1 1,-1 1-1,1 0 1,0 0-1,-1 0 0,1-1 1,0 1-1,-1 0 1,1 0-1,-1 0 1,1 0-1,-1 0 1,1 0-1,0 0 1,-1 0-1,1 0 0,-1 0 1,1 0-1,0 0 1,-1 1-1,1-1 1,-1 0-1,1 0 1,0 0-1,-1 0 0,1 1 1,0-1-1,-1 0 1,1 0-1,0 1 1,-1-1-1,1 0 1,0 0-1,-1 1 0,1-1 1,0 1-1,0-1 1,0 0-1,-1 1 1,1-1-1,0 1 1,-21 31-110,18-27 121,-5 9-13,1 1 0,0-1 1,-5 18-1,10-25 9,1 0 1,-1 0-1,1-1 0,0 1 1,1 0-1,-1 0 1,1 0-1,1 0 1,-1 0-1,1 0 0,1 0 1,2 11-1,2-2-9,1 0 1,0 0-1,1-1 0,0 0 0,1-1 0,1 0 0,1 0 0,0-1 0,0 0 0,21 16 0,-26-25 13,0-1 0,0 0-1,0 0 1,1-1 0,-1 0 0,1 0-1,12 2 1,-11-3 6,0 1 1,-1 0-1,1 0 1,13 6-1,-19-7 16,-1 0 0,0-1 0,0 1 0,0 0 1,0 0-1,0 0 0,0 0 0,0 0 0,0 0 0,-1 0 0,1 0 0,0 0 0,0 0 0,-1 1 0,1-1 0,-1 0 0,1 0 0,-1 1 0,0-1 0,1 0 0,-1 0 0,0 1 0,0-1 0,0 0 1,0 1-1,0-1 0,0 0 0,0 1 0,-1-1 0,1 0 0,-1 2 0,-1 5 108,-1-1-1,0 0 1,0 0-1,-6 9 1,4-8-49,-120 231 807,123-235-890,-13 24 84,15-27-81,0-1 0,-1 1 0,1-1 0,0 1 0,0-1 0,-1 1 0,1-1 0,0 0 1,-1 1-1,1-1 0,-1 0 0,1 1 0,0-1 0,-1 0 0,1 0 0,-1 1 0,1-1 1,-1 0-1,1 0 0,-1 0 0,1 0 0,-1 0 0,1 1 0,-1-1 0,1 0 0,-1 0 1,1 0-1,-1 0 0,1-1 0,-1 1 0,1 0 0,-1 0 0,1 0 0,-1 0 0,1 0 1,-1-1-1,1 1 0,-1 0 0,1 0 0,-1-1 0,1 1 0,0 0 0,-1-1 0,1 1 1,0 0-1,-1-1 0,0 0 0,0 0-54,0-1 1,0 1-1,1-1 1,-1 1-1,0-1 0,1 0 1,-1 1-1,1-1 1,-1 0-1,1 1 1,0-1-1,-1-3 0,6-39-1626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80 139 7842,'-76'-138'2728,"73"140"-2520,9 4-80,16 0-24,9 2-8,8-5 40,4-3 32,19-3-184,5-8-288,26 2-872,11 7-720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9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170 137 6705,'6'1'143,"49"8"2246,-54-7-1727,-7 0-27,-35 0 452,28-1-1001,1 0 0,-1 0 1,0 1-1,0 1 0,1 0 0,-1 0 0,-17 9 0,26-10-87,-1 0 0,1 1 0,0 0 0,0 0-1,0 0 1,0 0 0,1 1 0,-1 0 0,1-1-1,0 1 1,0 0 0,0 1 0,0-1 0,1 0-1,0 1 1,0-1 0,0 1 0,0 0-1,1 0 1,0 0 0,0 0 0,0 7 0,0-3-1,1 0 1,1 0-1,0 0 1,0 0 0,1 0-1,0 0 1,1 0-1,0 0 1,0-1 0,7 13-1,8 11-6,27 39-1,-26-42 8,14 18 12,2-1-1,45 46 0,-74-86-8,0 0 1,0 0-1,1-1 0,0 0 0,0 0 1,0-1-1,0 0 0,15 6 1,-19-9-3,0 0 0,0-1 1,-1 1-1,1 0 0,0-1 0,0 0 1,0 0-1,0 0 0,0 0 1,0 0-1,0-1 0,0 1 0,0-1 1,0 0-1,-1 0 0,1 0 1,0 0-1,0 0 0,-1-1 0,1 1 1,-1-1-1,1 0 0,-1 0 1,0 0-1,0 0 0,0 0 0,0 0 1,0 0-1,2-3 0,7-12-17,-1-1-1,-1 0 1,0-1-1,-2 0 1,0 0-1,-1-1 1,4-22-1,20-146-890,-29 179 840,3-19-189,2-13-858,0-74 1,-6 106 897,-1-1-1,1 1 1,-2 0 0,1 0-1,-1 0 1,-1 0 0,1 0-1,-1 0 1,-1 0-1,0 1 1,0 0 0,-1 0-1,-9-13 1,11 17 187,-2 1 0,1-1 0,0 1 0,0 0 1,-1 0-1,0 0 0,0 1 0,1 0 0,-1 0 0,-1 0 1,1 0-1,0 1 0,0 0 0,-1 0 0,1 0 0,0 1 0,-1 0 1,1 0-1,0 0 0,-9 2 0,-5 1 167,1 1-1,0 0 1,0 2-1,-29 12 1,17-4-33,1 1 0,1 1 0,-43 33 0,9 7-647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7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1 701 1640,'2'1'705,"4"1"-648,1 0 1,-1-1 0,0 0-1,0 0 1,1 0 0,-1-1 0,0 0-1,1 0 1,6-2 0,10 1 5,183-17 90,-37-4 651,191-50-1,-298 59-547,0 3-1,1 3 1,102 1-1,188 28-226,-132-5 28,-172-15-45,1-3-1,-1-1 0,55-11 0,143-46 398,204-52 145,1 1-435,-327 75 34,1 5 0,216-23 0,-242 46-79,221-26 128,-305 29-135,0 0 1,-1-1-1,1-1 1,-1-1-1,0 0 1,0-1-1,-1 0 1,0-1-1,-1-1 1,0 0-1,0-1 1,-1 0-1,-1-1 1,13-17-1,-19 25 91,-15 6-999,7-2-386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9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179 636 4193,'-119'-88'1127,"113"84"-1094,1 0 0,-1 0-1,1 0 1,0-1 0,0 0 0,-7-8 0,4 3 46,1-1 312,9 6-19,33 6-213,-1 3-112,-1 1 114,38 0-1,5-7 237,-1-3 0,90-18 0,-71 8-281,1108-138 283,-977 129-362,486-80 35,103-49-1267,-684 134-559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9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 1200,'-10'22'160,"6"-15"-88,0 0 1,1 1-1,0-1 1,1 1-1,-1 0 1,2 0-1,-3 12 1,4-18-52,0-1 1,1 0-1,-1 1 0,0-1 1,0 1-1,1-1 1,-1 0-1,1 1 0,-1-1 1,1 0-1,0 0 1,-1 1-1,1-1 1,0 0-1,0 0 0,0 0 1,0 0-1,2 2 1,0-1 30,0-1 0,0 1 0,0-1 0,0 0 0,0 1 0,1-1 0,-1-1 0,0 1 0,1 0 0,5-1 0,56 4 913,100-8 0,70-21-47,-142 14-669,-18 3-101,580-54 530,-497 55-631,1 7 1,177 23-1,294 106 47,-564-113-182,1-3 1,0-2 0,1-4 0,0-2 0,0-4 0,76-7 0,-99-1-530,56-17-1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2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57 282 4457,'-3'0'12,"-1"0"0,1 0-1,-1 0 1,1 0 0,0 1 0,-1 0 0,1 0 0,0 0-1,-1 0 1,1 0 0,0 0 0,0 1 0,0 0 0,0-1-1,-3 4 1,5-1-94,1-3 228,4-1 332,390 14 1729,-213-5-1730,604 5 493,-559-21-857,325-53 1,-173-30-45,-165 35-1,198-36-495,-235 53-406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388 286 6353,'35'-112'2426,"-35"111"-2360,1-1 0,-1 1 0,1-1 0,-1 1 0,0-1 0,1 1 0,-1-1 0,0 1 0,0-1-1,0 1 1,0-1 0,-1 1 0,1-1 0,0 0 0,-1 1 0,1-1 0,-1 1 0,1 0 0,-1-1 0,0 1 0,1-1 0,-1 1 0,0 0-1,0 0 1,0-1 0,0 1 0,0 0 0,0 0 0,-3-1 0,-2-5 149,-1-4 129,0-1 0,-8-21 1,10 22-66,1 1 1,-2-1-1,-11-17 1,16 28-255,1-1 1,-1 0 0,0 1-1,0-1 1,1 1-1,-1-1 1,0 1-1,0-1 1,0 1-1,0-1 1,1 1 0,-1 0-1,0-1 1,0 1-1,0 0 1,0 0-1,0 0 1,0 0 0,0 0-1,0 0 1,0 0-1,0 0 1,0 0-1,0 0 1,0 0 0,0 1-1,1-1 1,-1 0-1,-2 1 1,-28 18 337,20-12-244,-16 13 56,0 1 0,1 2 0,-29 32 0,33-33-36,9-9-83,1 0 0,1 1 0,1 0 0,0 0 0,0 1 0,1 1 0,1 0 0,1 0-1,-10 33 1,14-41-49,2 1-1,-1-1 0,1 0 0,0 1 1,1 0-1,0-1 0,0 1 0,1-1 1,0 1-1,0-1 0,1 1 0,0-1 1,1 0-1,0 0 0,0 0 0,1 0 1,-1-1-1,2 1 0,-1-1 0,1 0 1,0 0-1,12 11 0,-5-6-17,1-1-1,1-1 0,0 0 1,0 0-1,1-2 1,0 0-1,0 0 1,1-1-1,0-1 1,0-1-1,1-1 1,0 0-1,0-1 1,0 0-1,0-2 1,0 0-1,0 0 0,0-2 1,22-3-1,-14-2-205,0-2 0,26-11-1,58-25-1002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20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18 482 3921,'-3'0'1464,"-11"-5"-696,31 2-1408,14 0 64,42-11 824,51-3 520,28-14 385,22 0 63,18-14-464,2-6-160,68 9-296,8-9-64,0 9-144,-16-3-24,-68 0-56,2 9-256,1 16-1160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0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237 142 6017,'-134'-97'1875,"129"93"-1716,0 0-1,-1 1 1,0 0 0,1 0-1,-10-3 1,14 6-92,0-1 1,0 1 0,0 0 0,0 0-1,0 0 1,-1 0 0,1 0 0,0 0-1,0 0 1,0 0 0,0 1-1,0-1 1,0 0 0,-2 1 0,-14 1 789,16-2-781,0 0-1,0 0 1,0 0 0,0-1-1,0 1 1,0 0-1,-1-1 1,1 1 0,0-1-1,0 1 1,0-1 0,0 1-1,0-1 1,0 0 0,1 1-1,-1-1 1,0 0 0,0 0-1,0 0 1,1 0-1,-1 0 1,0 0 0,1 0-1,-1 0 1,1 0 0,-1 0-1,1 0 1,0 0 0,-1 0-1,1 0 1,0-2-1,5 4-9,34 8-5,1 2-1,72 30 1,83 52 83,-81-38-59,-77-38-55,-1 2 1,45 30 0,-71-42-26,0 1 0,-1 0 0,0 0 0,0 0 0,0 1 0,-2 1 0,1-1 0,-1 1 0,0 1 0,-1-1 0,9 22 0,24 62-365,-39-94 362,0 0 0,-1 0 0,1 0 1,-1 0-1,1 0 0,0 0 0,-1 0 1,1 0-1,0 0 0,-1 0 0,1 0 1,-1 0-1,1 0 0,0 0 0,-1 0 1,1 0-1,0 0 0,-1 1 0,1-1 1,-1 0-1,1 0 0,0 0 0,0 1 1,-1-1-1,1 0 0,0 0 0,-1 1 1,1-1-1,0 0 0,0 1 0,-1-1 0,1 0 1,0 1-1,0-1 0,0 0 0,0 1 1,0-1-1,-1 1 0,-10 15 28,-108 181 209,6-4-86,-149 247 16,232-392-212,-66 115 137,84-140-356,1 1 1,1 0-1,1 0 0,-10 47 1,19-68 8,-1 0 1,1 0-1,0 0 1,0 1-1,0-1 1,0 0-1,0 0 1,2 5-1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1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31 6305,'-14'-1'1946,"-28"-6"-489,41 6-1438,0 1-1,0 0 1,0 0 0,0-1 0,0 1 0,0 0 0,0-1 0,0 1 0,0-1 0,0 0 0,0 1-1,0-1 1,0 0 0,0 1 0,0-1 0,1 0 0,-1 0 0,0 0 0,0 0 0,1 0 0,-1 0-1,1 0 1,-1 0 0,1 0 0,-1 0 0,1 0 0,-1-3 517,5 5-497,-1-1 1,0 0-1,0 1 0,0 0 0,0 0 0,0 0 0,0 0 1,3 2-1,13 4 15,159 67 185,-95-43-87,1-2 1,107 20-1,-171-45-125,-1-2 0,1 0 0,0-1-1,0-1 1,-1-1 0,1-1 0,0-1 0,-1 0-1,0-1 1,32-12 0,-51 16-27,0 0 0,0 0 0,-1 0 0,1 0 0,0 0 0,0 0 1,0 0-1,-1 1 0,1-1 0,0 0 0,0 0 0,0 0 0,0 0 0,-1 0 0,1 1 0,0-1 0,0 0 1,0 0-1,0 0 0,0 1 0,0-1 0,0 0 0,-1 0 0,1 1 0,0-1 0,0 0 0,0 0 0,0 0 0,0 1 1,0-1-1,0 0 0,0 0 0,0 1 0,0-1 0,0 0 0,0 0 0,1 0 0,-1 1 0,0-1 0,0 0 1,0 0-1,0 1 0,0-1 0,0 0 0,0 0 0,1 0 0,-1 0 0,0 1 0,0-1 0,0 0 0,0 0 1,1 0-1,-1 0 0,0 0 0,0 1 0,0-1 0,1 0 0,-1 0 0,0 0 0,1 0 0,-6 5 20,-2 8-15,-16 29 1,1 0 0,3 1 0,-15 47 1,-39 202-10,-9 22 182,41-208-77,-5-3 1,-83 138 0,103-203-1120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1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252 125 4945,'128'-109'1970,"-115"94"-493,-22 16-604,-21 12 298,24-8-1029,0 0 0,1 0 1,-1 0-1,1 1 0,0-1 0,0 1 1,1 1-1,-5 6 0,-28 60-93,31-61-7,-230 449 24,231-453-65,-13 24-24,18-31 19,0-1 0,0 1 0,0-1 1,0 1-1,0 0 0,0-1 1,0 1-1,0-1 0,0 1 0,0-1 1,0 1-1,0 0 0,0-1 0,0 1 1,1-1-1,-1 1 0,0-1 0,0 1 1,1-1-1,-1 1 0,0-1 1,1 1-1,-1-1 0,0 1 0,1-1 1,-1 0-1,1 1 0,-1-1 0,1 0 1,-1 1-1,1-1 0,-1 0 1,1 1-1,-1-1 0,1 0 0,-1 0 1,1 0-1,-1 0 0,1 1 0,-1-1 1,1 0-1,0 0 0,-1 0 0,1 0 1,-1 0-1,1 0 0,0-1 1,-1 1-1,1 0 0,-1 0 0,1 0 1,-1 0-1,1-1 0,10-1-26,0 0 0,-1 0-1,1-1 1,-1-1 0,0 1-1,0-2 1,18-9 0,69-52-20,-47 30 67,-37 27-10,15-11-6,1 2 1,0 0 0,2 2-1,43-16 1,-48 22-124,-19 6-82,0 1-1,1 0 1,-1 1-1,1 0 1,-1 0-1,1 0 1,0 1 0,0 0-1,-1 1 1,1 0-1,11 1 1,-7 3-1641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1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80 185 5537,'-71'-185'2257,"68"196"-1193,-3 14-488,6 30 120,9 15-16,4 24 8,7 8-55,5 17-257,0-17-56,2-5-168,1-11-8,-9-31-104,9-8-136,5-25-1056,6-19-1241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6929,'15'63'2080,"-15"-51"-1545,-5-11-313,-2-6-37,7 3-152,-1 1-1,1 0 0,0-1 0,0 1 0,0 0 1,0-1-1,0 1 0,1 0 0,-1 0 0,0-1 1,1 1-1,-1 0 0,0 0 0,1-1 0,0 1 1,-1 0-1,1 0 0,0 0 0,-1 0 0,1 0 0,0 0 1,1-2-1,35-27 114,-26 22-123,9-7 1,-5 2-13,1 1-1,0 1 1,1 0 0,1 1-1,0 1 1,0 1 0,19-6-1,31-10-84,-42 13-78,0 1-1,1 2 1,0 1 0,43-6-1,-69 13 151,0 0-1,0 0 1,0 0-1,0 0 1,0 0-1,0 0 1,0 1-1,0-1 1,0 0-1,0 0 1,0 1 0,0-1-1,0 1 1,-1-1-1,1 1 1,0-1-1,0 1 1,0 0-1,-1-1 1,1 1-1,0 0 1,0-1-1,-1 1 1,1 0-1,-1 0 1,1 0-1,-1 0 1,1-1-1,-1 1 1,0 0 0,1 0-1,-1 0 1,0 0-1,0 0 1,1 0-1,-1 0 1,0 0-1,0 0 1,0 0-1,0 0 1,-1 0-1,1 0 1,0 2-1,-1 3 19,0 1 0,-1-1 0,1 0 0,-1 0 0,-5 11 0,-17 26 183,-1-2-1,-33 40 1,21-28 6,-11 6 21,37-48-184,1 1-1,0 1 0,0 0 0,2 0 1,0 1-1,-8 16 0,15-27-37,0-1-1,0 1 1,0-1-1,1 1 1,-1 0 0,1 0-1,-1-1 1,1 1-1,0 0 1,0 0-1,0-1 1,1 5 0,0-5-5,-1-1 1,1 0-1,0 1 1,-1-1 0,1 1-1,0-1 1,0 0 0,0 0-1,0 0 1,0 1-1,0-1 1,0 0 0,0 0-1,0 0 1,1-1 0,1 3-1,3-1-5,1 0-1,-1 0 1,0-1-1,0 1 1,1-1-1,-1-1 0,1 1 1,9-1-1,6-2-19,1 0-1,32-7 0,15-2-49,-59 9 58,8 0-20,0 1 0,0 0 0,1 1 0,30 5 0,-46-4 37,-1-1 1,1 1-1,0 0 1,-1 0-1,1 0 0,-1 1 1,1-1-1,-1 1 0,0 0 1,0 0-1,0 0 0,0 0 1,0 1-1,0-1 1,0 1-1,-1 0 0,1-1 1,-1 1-1,0 0 0,0 1 1,0-1-1,0 0 0,-1 0 1,1 1-1,-1-1 1,0 1-1,0 0 0,0-1 1,0 1-1,0 5 0,-1-3 18,0 1 0,-1 0 1,0-1-1,0 1 0,0 0 0,-1-1 0,0 0 0,-5 12 0,-30 52 180,18-35-93,10-18-45,0 0 0,-1-1 0,-1 0 0,-1-1 0,0-1 1,-1 0-1,-16 14 0,22-21-165,0-2 0,-1 1 0,0-1 0,0-1 0,0 1 0,-1-1 0,1-1 0,-1 1 0,0-2 0,0 1 0,0-1 0,-1 0 0,1-1 0,0 0 0,-18-1 0,-9-5-2230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16 327 5289,'-5'-5'3926,"4"5"-3892,1-1 0,-1 1 0,0-1 0,0 1 0,1-1 0,-1 0 0,1 1 0,-1-1 0,0 0-1,1 0 1,-1 1 0,1-1 0,-1 0 0,1 0 0,0 0 0,-1 1 0,1-1 0,0 0 0,0 0 0,0 0 0,-1 0 0,1 0 0,0 0 0,0 0 0,0 1 0,0-1-1,0 0 1,1 0 0,-1 0 0,0 0 0,0 0 0,1 0 0,-1 0 0,0 1 0,2-3 0,6-16-31,1 0 1,2 0-1,0 1 1,0 0-1,17-18 1,-15 20-1,2-3-5,0 0 1,2 1-1,22-18 0,-31 29 1,1 1-1,-1 0 0,2 0 1,-1 1-1,0 0 0,1 0 1,0 1-1,14-4 1,-20 8 5,0-1 0,0 0 0,0 1 0,0 0 1,1 0-1,-1 0 0,0 0 0,0 1 0,0 0 0,0 0 1,0 0-1,0 0 0,0 1 0,0-1 0,-1 1 1,1 0-1,0 0 0,-1 0 0,1 1 0,-1-1 1,0 1-1,0 0 0,0 0 0,0 0 0,-1 0 1,1 0-1,-1 1 0,0-1 0,3 6 0,3 7 46,0 0 0,-1 0 0,-1 1 0,-1 0 0,5 24 0,-2 6 290,-1 0 1,0 55-1,-9 97 726,0-126-758,1-55-266,1 0 0,0-1 0,2 1 0,0 0 0,0-1 0,2 1 0,7 23 0,-10-39-90,-1-1-1,1 1 1,-1 0 0,1-1-1,0 1 1,0-1-1,0 1 1,0-1-1,0 1 1,0-1 0,0 0-1,1 1 1,-1-1-1,0 0 1,1 0 0,-1 0-1,1 0 1,-1 0-1,1 0 1,-1 0-1,1-1 1,0 1 0,-1-1-1,1 1 1,3 0-1,15 0-1382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106 313 7370,'-100'0'2816,"98"8"-2152,-1-14 48,11 1-103,-8 2-217,0 0-152,28-16-56,110-81-112,-58 56-128,12-3-584,4 0-449,4 0-1703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80 5689,'-5'7'5232,"-18"6"-3873,-3 2-1094,-37 28 87,59-39-340,0-1-1,0 1 0,1 0 0,0 0 1,0 0-1,0 1 0,0-1 0,1 1 1,-1-1-1,1 1 0,0 0 0,1 0 1,-1 0-1,1 0 0,0 0 0,0 0 1,1 0-1,0 1 0,-1-1 0,2 0 0,0 10 1,-1-1 2,1 1 6,1-1 1,0 0 0,1 1-1,0-1 1,1-1-1,1 1 1,0 0-1,1-1 1,0 0 0,1 0-1,1-1 1,0 0-1,10 12 1,-4-7 14,0-1 1,1 0-1,1-2 1,1 1-1,0-2 0,1 0 1,0-1-1,22 10 1,-31-18-29,1 0 0,-1 0 0,1-1 0,0 0 0,0-1 0,0 0 0,11 0 0,-17-2-6,1 0 0,0 0 0,0 0-1,0 0 1,0-1 0,-1 0 0,1 0 0,0 0-1,-1-1 1,1 0 0,-1 1 0,1-2-1,-1 1 1,0 0 0,0-1 0,0 0 0,5-4-1,-2-1-19,-1-1-1,-1 1 1,1-1 0,-2 0-1,1 0 1,-1-1-1,0 1 1,-1-1 0,0 0-1,-1 0 1,0 0-1,0 0 1,-1-11 0,1-10-113,-1 1-1,-1-1 1,-6-33 0,4 45 53,-2 1-1,1 0 1,-2 0-1,-1 0 1,0 1-1,-1-1 1,-1 1-1,-12-19 1,13 25 65,0 1 1,-1 1-1,0-1 1,-1 1-1,0 0 0,-1 1 1,1 0-1,-2 1 1,1 0-1,-1 1 0,0-1 1,0 2-1,-15-6 1,11 6 24,-1 0 0,1 1 0,-1 1 0,0 1 1,0 0-1,0 1 0,-1 0 0,1 1 0,0 1 1,-24 5-1,30-4-17,1 0 1,0 1 0,0 0-1,0 1 1,0 0-1,0 0 1,1 1-1,0 0 1,0 0 0,0 1-1,1 0 1,0 1-1,0-1 1,0 1-1,1 1 1,0-1-1,0 1 1,-8 15 0,11-15-119,-1-1 1,2 1 0,-1-1 0,1 1 0,-1 9 0,0 32-1703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 72 6129,'-14'-9'5400,"-2"7"-3353,-26 9-1855,41-7-166,-26 6 1,1 1 1,0 1-1,0 1 1,1 2-1,-26 13 1,6 2 0,17-11-22,0 1 1,1 2-1,0 0 0,-25 25 1,47-38-14,-1 0 1,1 0-1,0 1 1,1 0-1,0 0 1,0 0-1,0 0 1,0 0-1,1 1 1,0 0-1,0 0 1,1 0-1,0 0 1,0 0-1,1 0 1,0 1-1,0-1 1,1 0-1,0 1 1,0-1-1,0 0 1,1 1-1,3 10 1,-4-15 1,1 0 0,0 0 0,-1 0 0,2 0 0,-1 0-1,0 0 1,0 0 0,1 0 0,0 0 0,0 0 0,-1-1 0,2 1 0,-1-1 0,0 1 0,0-1 0,1 0-1,-1 0 1,1 0 0,0 0 0,-1-1 0,1 1 0,0-1 0,0 1 0,0-1 0,0 0 0,0 0 0,1 0 0,-1-1-1,0 1 1,0-1 0,0 0 0,1 0 0,-1 0 0,6-1 0,3-1-6,0-1 1,0 0 0,0-1-1,-1 0 1,1-1-1,-1 0 1,18-13 0,1-3-30,-2-2 1,0-1 0,-2-1 0,0-2 0,38-52 0,-44 55-290,-1-1 0,-1-1 0,-1-1 1,-2 0-1,0-1 0,11-32 0,-22 28-123,-5 22 396,1 14 361,-12 99 511,5-53-468,-1 83 0,8-118-449,1 0-1,1 0 1,0-1 0,1 1 0,0 0 0,1-1 0,1 0 0,0 0-1,1 0 1,8 13 0,8 9-1318,-2-11-1165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0 5817,'41'26'4662,"-45"-28"-4228,0 0-1,0 0 1,0 1-1,-1-1 0,1 1 1,0 0-1,-9 0 1,-16 11-359,21-6-60,-4 3 15,0-1 0,1 1 0,0 1-1,1 0 1,-17 16 0,23-21-22,-12 12 25,0 1 0,-16 20 0,28-30-29,0 0-1,0 1 0,0-1 1,1 1-1,0-1 0,0 1 1,0 0-1,1 0 1,0 0-1,-1 15 0,2-16-3,0 0 0,1-1 0,0 1 0,0 0 0,1 0 0,0 0 0,0 0 0,0-1 0,1 1 0,0-1 0,0 1 0,0-1 0,0 1 0,1-1 0,0 0 0,0 0 0,1 0 0,-1-1 0,1 1 0,0-1 0,0 0 0,1 0 0,-1 0 0,1-1 0,0 1 0,0-1 0,0 0 0,0-1 0,10 5 0,-4-2 11,0-1-1,1 1 1,0-2-1,0 0 1,0 0-1,0-1 1,17 1-1,-22-3-78,0 0 0,1-1-1,-1 0 1,0 0 0,0 0 0,0-1-1,0 0 1,-1 0 0,1-1-1,0 0 1,-1 0 0,0-1 0,11-7-1,18-20-1072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 5105,'-7'2'282,"1"0"1,-1 0-1,1 1 0,-1 0 1,1 0-1,0 1 0,0-1 0,0 1 1,1 1-1,-1-1 0,1 1 1,0 0-1,1 0 0,-1 0 0,1 1 1,0 0-1,0-1 0,-5 12 1,0 3 1,0 1 1,2-1 0,0 1-1,-6 39 1,9-38-167,2 1 0,0 0-1,2-1 1,1 1 0,5 39 0,4-10 32,22 67 1,-23-88-111,3-1 1,0 0-1,2-1 0,1-1 0,1 0 1,34 44-1,-37-57-68,0 0 1,0-1 0,1 0-1,1-1 1,1-1-1,-1-1 1,2 0-1,0-1 1,0 0 0,0-2-1,1 0 1,21 6-1,-19-9-238,1-1 0,-1-1 0,41 1 0,75-7-1429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6873,'8'-69'2529,"12"72"-1865,5 2-88,16 12-40,9 16-40,-9 9-127,1 7-33,-3 23-144,-9 3 0,-2 41-32,-14 17-16,-26 16-8,-12 12-16,-4-15-760,-16-24-1233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36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2713,'2'-8'1209,"1"29"-1313,1 2 167,34 255 6,-31-222-37,32 235 197,65 675 98,-79 48-1464,-27-882 217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36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15 2865,'-2'0'91,"0"0"0,0-1 0,0 1 0,1-1 0,-1 1-1,0-1 1,0 1 0,1-1 0,-1 0 0,-2-2 0,-14-3 1029,19 17-791,16 147 424,6 74 1,14 950 1312,-52 7-1738,15-1184-328,1 671 22,12-532-360,6-33-431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2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175 907 3897,'-85'-169'2267,"43"101"-121,39 64-2010,-1-1 1,1 0-1,0 0 1,0 0-1,1 0 1,0-1-1,-1 1 1,2 0-1,-1-1 0,1 0 1,-2-8-1,3 3-43,0 10-59,0 1 1,0-1-1,0 1 1,1-1-1,-1 0 0,0 1 1,0-1-1,0 0 1,0 1-1,0-1 0,-1 1 1,1-1-1,0 0 0,0 1 1,0-1-1,-1 1 1,1-1-1,0 0 0,0 1 1,-1-1-1,1 1 0,0-1 1,-1 1-1,1-1 1,-1 1-1,1 0 0,-1-1 1,1 1-1,-1-1 0,1 1 1,-1 0-1,1-1 1,-1 1-1,1 0 0,-1 0 1,0 0-1,1-1 0,-1 1 1,1 0-1,-1 0 1,0 0-1,1 0 0,-1 0 1,0 0-1,1 0 0,-2 0 1,2 0 45,3 7 103,12 25-23,2-1 1,22 30 0,26 45 226,51 144 114,-81-164-424,63 109 0,-98-194-74,2 2 1,0 0 1,0 1-1,1-1 1,-1 0-1,1 0 1,4 4-1,-6-7-4,-1 1 1,1-1-1,0 1 0,0-1 1,0 0-1,-1 1 0,1-1 1,0 0-1,0 0 0,0 1 1,0-1-1,-1 0 0,1 0 1,0 0-1,0 0 1,0 0-1,0 0 0,-1-1 1,1 1-1,0 0 0,0 0 1,0-1-1,0 1 0,-1 0 1,1-1-1,0 1 0,0 0 1,-1-1-1,1 1 0,0-1 1,-1 0-1,1 1 0,-1-1 1,1 1-1,0-1 0,-1 0 1,0 0-1,1 1 1,0-2-1,8-14 20,0 0 0,-1 0 0,-1-1 0,0 0 0,8-36 0,-5 18 11,125-314 43,30 12-122,-80 167-66,6-11-465,-7 33-842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12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167 156 5465,'-10'-106'1757,"10"104"-1718,-1 0 1,1 0 0,0 0 0,0 0 0,0 0-1,0 0 1,0 0 0,1 0 0,-1 0 0,0 0-1,1 0 1,0 0 0,-1 0 0,1 0 0,0 0 0,0 0-1,0 0 1,0 1 0,0-1 0,1 0 0,-1 1-1,0-1 1,1 1 0,-1 0 0,2-3 1033,-11 5 574,7 0-1617,-1 0-1,1 0 1,0 0 0,-1 0-1,1 0 1,0 0 0,0 0-1,0 1 1,0-1 0,0 1 0,0-1-1,0 1 1,0-1 0,-1 4-1,-9 12 33,-44 67 24,43-64-74,1 1-1,1 1 1,1-1-1,0 1 1,2 1-1,1-1 1,0 1-1,2 1 1,-3 44-1,6-52 11,1 1 0,0 0 0,1 0 0,1 0 0,0-1 0,1 1 0,1-1-1,1 0 1,0 0 0,1 0 0,1-1 0,0 0 0,19 28 0,-11-22-107,1-1 1,1-1-1,0-1 0,2 0 1,0-1-1,1-1 1,0-1-1,36 19 0,46 15-1367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13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0 169 5649,'26'-166'5081,"-26"163"-4569,3 3 689,-3 3-897,45 59-16,73 76-8,-73-42-48,6 19-40,-15 6-96,4 9-72,-38 8-40,-24 0-112,-37 14-544,-29-6-664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1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 2737,'61'-79'830,"-50"70"-566,-7 14-210,-4 11-46,-2 7 59,-1 16 38,2-1 1,4 38 0,-1-40-14,-1-22 88,0-1 0,5 24 0,-2 3 2382,-1 11-2570,43 246 512,56 187 323,-38-200-511,-39-164-240,74 372 95,-32 6-106,-42 412-1257,-24-809 60,18-3-301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1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25 2417,'-3'-22'2077,"3"19"-1486,0 15-215,1-6-326,1 23 99,29 247 724,115 402 481,-116-546-1250,184 672 302,-9-36-253,-14-101-1852,-152-566 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2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2585,'-25'138'1128,"53"0"-576,9 25 64,28 60-160,5 16-56,9 15-104,0 13-48,-12 6-32,-11-3-32,-8-25-104,-3-22-96,-8-40-328,0-14-224,-15-43-728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45 7306,'-66'-45'2728,"62"71"-1992,6 10 128,2 11 145,7 6-89,2 19-256,1 11-168,3 11-240,5 8-120,-12-10-64,5 0-72,-2-5-384,0 5-680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2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3209,'90'385'1528,"-54"-190"-712,9 5-144,9 8-200,8 12-216,-9 13-87,-5-10-97,-11-15-24,-9-8-88,0 0-80,-5 0-369,-7-12-271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3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3761,'-4'6'96,"1"0"0,0 0 0,0 0 0,1 1 1,0-1-1,0 1 0,0-1 0,1 1 0,0 0 1,1 0-1,-1 7 0,-1 5-1,-4 62 41,7 147-1,29 86 603,58 200 538,31-3-338,-48-214-603,198 1218 426,-210-863-947,-45-467-31,6 12-417,-1-20-440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299 846 3385,'-173'-5'1471,"166"5"-1267,-1-1 0,1 0 1,0-1-1,-12-3 1,-1-9 383,3 3-42,15 10-386,-23-12 2469,24 12-2548,0 1 0,0-1 1,0 1-1,0-1 1,1 0-1,-1 0 1,0 1-1,0-1 0,1 0 1,-1 0-1,0 0 1,1 0-1,-1 0 1,1 0-1,-1 0 0,1 0 1,-1 0-1,1 0 1,-1-3 1159,3 11-949,8 43-61,-5-24-148,1 0 0,1-1-1,1 1 1,19 37 0,133 230 433,-150-277-495,1 1 0,0-1 0,1-1 0,15 15 0,-22-25-14,0-1-1,0 1 0,0-2 0,0 1 0,1 0 0,-1-1 0,1 0 0,0 0 0,0-1 0,0 0 0,0 0 0,1 0 0,-1-1 0,0 0 0,13 1 0,-16-2-6,1-1 0,0 1 0,0-1 0,-1 0 0,1 0 0,-1 0 0,1 0 0,-1-1-1,1 0 1,-1 1 0,0-1 0,0-1 0,1 1 0,-2 0 0,1-1 0,0 1 0,0-1-1,-1 0 1,0 0 0,1 0 0,-1 0 0,0 0 0,0 0 0,-1-1 0,1 1 0,-1-1 0,1-3-1,5-13 5,-2 1 0,0-1 0,3-36 0,-8 54-3,20-331 45,2-10-90,-16 291 47,3 0-1,2 1 1,3 0-1,28-71 0,-30 94-46,2 1 0,33-51 0,-39 66-69,2 1 1,-1-1-1,1 2 0,1-1 0,0 1 0,0 1 0,24-15 0,-33 22 31,1 1 0,-1 0-1,1-1 1,-1 1-1,1 0 1,0 0-1,0 0 1,-1 1-1,1-1 1,0 1-1,0-1 1,0 1-1,5 0 1,-5 1-98,0 1 0,0-1 1,0 0-1,0 1 0,-1-1 1,1 1-1,0 0 0,-1 0 1,1 0-1,1 3 1,-3-5 170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116 101 5577,'-11'-3'552,"0"0"1,1 0-1,0-1 0,-15-7 0,22 9-473,-1 0 0,0 0 0,1 0 0,-1 0 0,1-1 0,0 0 0,0 0 1,0 0-1,0 0 0,0 0 0,1 0 0,-1-1 0,-3-7 0,6 10-60,-1 1 1,1-1 0,0 0 0,0 0 0,-1 0-1,1 0 1,0 1 0,0-1 0,0 0-1,0 0 1,0 0 0,0 0 0,1 0 0,-1 1-1,0-1 1,0 0 0,1 0 0,-1 0-1,0 1 1,1-1 0,-1 0 0,1 0-1,-1 1 1,1-1 0,-1 0 0,1 1 0,-1-1-1,1 0 1,0 1 0,-1-1 0,1 1-1,0-1 1,-1 1 0,1 0 0,0-1 0,0 1-1,0 0 1,1-1 0,1 0-2,-1 0-1,1 1 1,0-1 0,0 1 0,-1 0-1,1-1 1,0 1 0,0 1 0,0-1-1,-1 0 1,6 2 0,2 1 19,0 2 0,-1 0-1,1 0 1,-1 0 0,0 1 0,0 1 0,0 0 0,12 13 0,58 71 354,-66-75-327,76 101 431,-41-52-261,2-3 0,67 66 0,-108-119-304,1-1 0,0 1 0,1-2 0,0 1 0,0-1 0,1-1 0,0 0 0,0-1 0,0 0 0,1-1 0,13 3 0,-25-7-19,-1 1-1,1-1 0,-1 0 1,1 0-1,0 0 0,-1 0 1,1 0-1,0 0 0,-1 0 1,1 0-1,0 0 1,-1 0-1,1 0 0,0 0 1,-1 0-1,1-1 0,0 1 1,-1 0-1,1 0 1,-1-1-1,1 1 0,-1 0 1,2-2-1,-9-5-1978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4689,'-2'2'143,"0"0"0,0 1 0,1-1 0,-1 1 0,0-1 0,1 1 0,0 0 0,0 0 0,0-1 0,0 1 0,0 0 0,0 0 0,1 0 0,-1 0 0,1 0 0,0 0 0,0 4 0,0-6-79,0 1 0,1 0 0,-1 0-1,0-1 1,1 1 0,-1 0 0,1 0 0,0-1-1,0 1 1,-1 0 0,1-1 0,0 1-1,0-1 1,0 0 0,1 1 0,-1-1 0,0 0-1,0 1 1,1-1 0,-1 0 0,1 0-1,-1 0 1,1 0 0,-1 0 0,1-1 0,0 1-1,-1 0 1,1-1 0,3 1 0,16 3 221,0 0-1,0 2 1,0 0 0,0 1 0,-1 1 0,0 1 0,30 19 0,12 16-165,-8-6-116,0-2 0,62 29 0,-109-62-126,-5-2 8,0 0 1,0 0-1,0 0 0,-1-1 0,1 2 1,0-1-1,0 0 0,-1 0 0,1 1 0,0-1 1,-1 1-1,1-1 0,-1 1 0,2 2 0,-2 2-1467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9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446 123 2857,'2'-12'747,"-1"1"1,0-1-1,0 0 1,-1 1-1,-1-1 1,0 0-1,-4-19 1,5 31-709,0-1 0,0 1 1,-1-1-1,1 1 1,0-1-1,0 1 0,0-1 1,-1 1-1,1 0 1,0-1-1,-1 1 0,1-1 1,0 1-1,-1 0 1,1-1-1,0 1 0,-1 0 1,1 0-1,0-1 1,-1 1-1,1 0 0,-1 0 1,1 0-1,-1-1 1,1 1-1,-1 0 0,1 0 1,-1 0-1,1 0 1,-1 0-1,1 0 0,-1 0 1,-15 10 593,-7 23-281,4 9-281,2 1 0,1 1-1,-11 61 1,6-29 17,-85 263 193,-25 95-132,85-254-193,42-166-25,-1 7-119,13-34-624,12-31-332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3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13 3041,'-8'1'3208,"7"-1"-2897,0 0 0,-1 0 0,1 0-1,-1 0 1,1 0 0,0 0 0,-1 0-1,1 0 1,-1-1 0,1 1-1,0 0 1,-1-1 0,1 1 0,0-1-1,0 1 1,-1-1 0,-1-1 0,2 1-300,0 0 1,0 0 0,0 1 0,0-1 0,0 1 0,0-1 0,0 1 0,-1-1 0,1 1 0,0 0 0,0-1 0,0 1 0,-1 0 0,1 0 0,0 0 0,-2 0 0,-33 6-13,20-2-7,0 1-1,-21 9 1,33-11 3,0 0 0,-1 0 0,1 0 0,0 0 0,1 0 0,-1 1 0,1 0 0,-1 0 1,1 0-1,0 0 0,1 1 0,-1-1 0,1 1 0,0-1 0,0 1 0,0 0 0,1 0 0,-1 0 0,0 6 0,-3 6-19,2-8 15,-2 7-36,0 1 0,1-1 0,-2 19 0,5-29 18,1 0 1,0 0 0,0 1-1,1-1 1,0 0 0,0 0-1,0 0 1,1 0-1,0 0 1,0 0 0,0 0-1,4 6 1,0-1-100,1 0 0,0 0 0,0-1 0,1 0-1,10 9 1,-17-17 85,1 0-1,-1 0 0,1-1 1,0 1-1,0-1 0,0 0 1,0 1-1,0-1 0,0 0 1,0 0-1,0 0 1,0-1-1,1 1 0,-1 0 1,0-1-1,1 1 0,-1-1 1,0 0-1,1 0 0,-1 0 1,0 0-1,1 0 1,-1-1-1,0 1 0,1-1 1,-1 1-1,0-1 0,0 0 1,0 0-1,1 0 0,-1 0 1,0 0-1,0 0 0,0-1 1,-1 1-1,1-1 1,2-1-1,3-5-69,-1-1-1,1 1 1,-2-1 0,1 0-1,-1 0 1,0-1 0,-1 0 0,0 0-1,-1 0 1,3-12 0,1-8-411,-2 1 0,3-45 0,-13-48-127,11 112 3718,-14 10-2678,8 4-439,6 22 64,12 37-1,-7-30-2,34 88-281,-38-90-385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4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57 3569,'81'-32'1971,"-68"21"-392,-16 4 147,-18 1 278,16 6-1992,0 1 0,0-1 0,1 1 0,-1 1 0,1-1 0,-1 1 1,1-1-1,-1 1 0,1 1 0,0-1 0,0 1 0,0-1 0,0 1 0,0 0 0,1 0 0,-1 1 0,-3 4 0,-6 4-11,4-5-2,1 0 0,1 0 0,-1 1 0,1 0 0,1 0 0,-1 0 1,1 1-1,1 0 0,0 1 0,0-1 0,-6 18 0,7-8-12,1 1 0,0 0 0,2 0 0,0 0 0,1 0 0,1 0 0,1 0 0,1 0 0,1 0 0,10 33 0,-13-49 5,1 0-1,0 0 1,0 0-1,0-1 1,0 1 0,1 0-1,3 4 1,-5-7 5,0 0 0,0 0 0,0 0 1,0 0-1,0-1 0,0 1 0,0 0 0,0-1 1,1 1-1,-1-1 0,0 1 0,0-1 0,0 0 0,1 1 1,-1-1-1,0 0 0,1 0 0,-1 0 0,0 0 0,0 0 1,1 0-1,-1 0 0,0 0 0,0-1 0,1 1 1,-1 0-1,0-1 0,0 1 0,0-1 0,1 1 0,0-2 1,9-8-54,0 0 1,0 0 0,-1-1 0,-1 0 0,0-1 0,0 0-1,12-24 1,5-24-690,-3-2-822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3873,'-2'0'1848,"7"73"-624,18 102-311,-6-77-217,5 4-208,-8 13-288,6-11-112,3 6-1288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3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64 225 3793,'0'-24'655,"-1"-1"1,-2 1-1,0-1 0,-1 1 1,-2 0-1,-12-36 0,7 42 171,10 18-813,1 0 0,0 0 0,0 0 0,0-1 0,-1 1 0,1 0 0,0 0 0,0 0 0,0 0 0,-1 0 0,1 0 0,0 0 0,0 0 0,-1 0 0,1 0 0,0 0 0,0 0 0,-1 0 0,1 1 0,0-1 0,0 0 0,0 0 0,-1 0 0,1 0 0,0 0 0,0 0 0,0 0 0,-1 1 0,1-1 0,0 0 0,0 0 0,0 0 0,0 0 0,0 1 0,-1-1 0,1 0 0,0 0 0,0 0 0,0 1 0,0-1 0,0 0 0,0 0 0,0 1 0,-2 6 12,0 0 1,0 0 0,1 0-1,0 1 1,1 7-1,-2 46-29,5-16 103,13 73 0,-9-73-20,55 313 718,-7-37-661,93 1069-836,-145-1325 532,-2-30-302,1 0 0,13 61 0,1-46-1315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127 573 8578,'21'66'2478,"-20"-66"-2363,0 0 1,0 1 0,0-1-1,0 0 1,0 1 0,0-1-1,0 0 1,0 0 0,0 0-1,0 0 1,0 0-1,0 0 1,0 0 0,0 0-1,0-1 1,0 1 0,-1 0-1,1 0 1,0-1 0,0 1-1,0-1 1,0 1 0,0-1-1,1 0 1,5-2-152,0-1 1,-1 0 0,1 0-1,7-6 1,5-7 27,-1-1 1,-1 0-1,0-2 1,25-39-1,-29 38-85,-1-1-1,-1 0 1,-2 0 0,0-1-1,8-33 1,-12 37 2,-1 0 0,-2 1 0,1-1 0,-2 0 0,-1 0 0,0-1 0,-4-25 0,3 38 104,-1 0 0,0 1 0,0-1-1,0 0 1,-1 1 0,0-1 0,0 1 0,0 0 0,-1 0 0,0 0-1,0 1 1,-1-1 0,1 1 0,-1 0 0,0 0 0,-1 0 0,1 1-1,-1 0 1,0 0 0,0 1 0,-7-4 0,7 5 30,0 0 0,0 0 0,0 1 0,0-1 0,-1 1 1,1 1-1,0-1 0,-1 1 0,1 0 0,0 1 0,0 0 0,-1 0 0,1 0 0,0 0 1,0 1-1,0 0 0,0 1 0,0-1 0,0 1 0,1 0 0,0 0 0,-1 1 0,-5 4 1,-5 6 47,0 0 0,0 1 0,1 1 0,1 0 1,-15 23-1,21-27-52,1 1 1,0 0-1,1 1 1,0-1-1,1 1 1,1 0-1,0 0 1,-3 24-1,5-20-26,1 1 0,0-1 0,1 0-1,1 0 1,1 0 0,0 1 0,2-2-1,0 1 1,1 0 0,0-1 0,1 0-1,2 0 1,-1 0 0,2-1 0,0 0-1,1-1 1,16 19 0,-17-22-80,1 0 0,0-1 0,1 0 1,0-1-1,0 0 0,1 0 0,1-2 0,0 1 0,0-2 1,0 0-1,1 0 0,0-1 0,0-1 0,1 0 1,-1-1-1,1-1 0,0 0 0,28 1 0,47-9-1746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4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61 4097,'0'-15'1264,"1"8"-880,-1 1-1,0-1 1,-1 0-1,-2-11 1,3 18-351,0 0 0,-1 0 0,1 0 0,0 0 0,-1-1 1,1 1-1,0 0 0,0 0 0,-1 0 0,1 0 0,0 0 0,-1 0 0,1 0 0,0 0 1,-1 0-1,1 0 0,0 0 0,-1 0 0,1 0 0,0 1 0,-1-1 0,1 0 1,0 0-1,0 0 0,-1 0 0,1 0 0,0 1 0,-1-1 0,1 0 0,0 0 0,0 1 1,0-1-1,-1 0 0,1 0 0,0 1 0,0-1 0,0 0 0,-1 0 0,1 1 0,0-1 1,0 0-1,0 1 0,0-1 0,0 0 0,0 1 0,0-1 0,0 0 0,0 1 0,0-1 1,0 0-1,0 1 0,0-1 0,-4 43 202,0 67 193,13 135 1,102 401 936,-54-360-964,160 1034 328,-212-1282-713,68 380 200,-61-369-199,2-1-1,2-1 1,2-1 0,3 0-1,1-1 1,39 59-1,-53-93-80,0 0-1,1-1 0,0 0 0,0 0 0,13 9 0,-21-17 20,1-1 1,-1 0-1,0 0 0,1 0 0,-1 0 0,1 0 0,-1 0 0,1-1 0,0 1 0,-1 0 0,1-1 0,0 1 1,0-1-1,-1 0 0,1 1 0,0-1 0,0 0 0,-1 0 0,1 0 0,0 0 0,0-1 0,0 1 0,-1 0 1,1-1-1,0 1 0,-1-1 0,1 0 0,0 0 0,-1 1 0,1-1 0,-1 0 0,1 0 0,-1 0 1,1-1-1,-1 1 0,0 0 0,0 0 0,0-1 0,0 1 0,1-1 0,-2 1 0,1-1 0,0 1 0,1-3 1,20-55-2082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102 194 3153,'-84'-155'808,"67"121"-717,25 29 3266,-8 5-3302,4 14 122,0-1 0,13 24 0,-5-13-89,13 28 178,-1 0 0,28 99 1,-5 22 137,188 725 986,-94-352-812,18 70-227,151 460-1299,-278-987-299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 4577,'-146'109'1571,"121"-93"-930,25-16-637,0 0 0,0 0-1,0 0 1,0 1 0,0-1-1,0 0 1,0 0 0,0 0 0,0 0-1,0 0 1,-1 0 0,1 0-1,0 0 1,0 0 0,0 0-1,0 0 1,0 1 0,0-1-1,0 0 1,0 0 0,0 0-1,-1 0 1,1 0 0,0 0-1,0 0 1,0 0 0,0 0-1,0 0 1,0 0 0,0 0-1,0 0 1,-1 0 0,1 0-1,0 0 1,0 0 0,0 0-1,0 0 1,0 0 0,0 0-1,0 0 1,0 0 0,-1-1 0,1 1-1,0 0 1,0 0 0,0 0-1,0 0 1,0 0 0,0 0-1,0 0 1,0 0 0,0 0-1,0 0 1,0 0 0,-1-1-1,1 1 1,0 0 0,0 0-1,0 0 1,0 0 0,0 0-1,0 0 1,0 0 0,0 0-1,0-1 1,0 1 0,0 0-1,8-9 250,-8 7-187,1 1 0,-1 0 0,0-1 0,1 1 0,-1 0 0,1-1 0,0 1 0,-1 0 0,1 0 0,0-1 0,0 1 0,0 0 0,0 0 0,0 0 0,2-2 0,2 1-10,1 1 1,-1-1-1,1 1 0,0-1 1,9 1-1,-9 0-40,6-2 21,1 1 0,-1 1-1,1 0 1,-1 1 0,1 0-1,-1 1 1,1 0 0,-1 1-1,0 1 1,1-1-1,-1 2 1,-1 0 0,19 9-1,-8 0 61,-1 2 1,0 0-1,-1 1 0,-1 1 0,-1 1 0,0 1 1,-1 0-1,-2 2 0,0-1 0,-1 2 0,16 31 1,8 28 194,53 162 1,-46-111-168,-33-101-93,38 97 94,-31-99-195,-15-27 25,-1-9 15,-2-35 54,-5-61 0,3 90-14,-39-544-354,28 363-617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6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82 110 5313,'-2'-13'551,"-2"0"0,1 0 0,-9-19 1,11 31-489,0 0 1,0 0-1,1 0 1,-1 0-1,0 1 1,0-1-1,0 0 1,-1 1 0,1-1-1,0 1 1,0-1-1,0 1 1,0 0-1,0-1 1,-1 1-1,1 0 1,0 0 0,0 0-1,-1 0 1,1 0-1,0 0 1,0 0-1,0 0 1,-1 0-1,1 1 1,0-1 0,0 0-1,0 1 1,0-1-1,-1 1 1,1-1-1,-1 2 1,-20 4 1813,22-7-1890,0 1 9,0 0 0,-1 0 0,1-1 1,0 1-1,0 0 0,0 0 0,0-1 0,0 1 0,0 0 0,0 0 1,0-1-1,0 1 0,0 0 0,0 0 0,0-1 0,0 1 1,0 0-1,0 0 0,0-1 0,1 1 0,-1 0 0,0 0 0,0-1 1,0 1-1,0 0 0,0 0 0,0 0 0,1-1 0,-1 1 0,0 0 1,0 0-1,0 0 0,1 0 0,-1-1 0,0 1 0,0 0 0,1 0 1,-1 0-1,0 0 0,1 0 0,13-3 38,0 0 0,0 1 1,0 1-1,1 0 0,-1 1 0,0 0 0,1 1 0,-1 1 0,21 5 0,-29-5-16,0 1 0,0-1 0,-1 1-1,1 1 1,0-1 0,-1 1 0,0 0-1,0 0 1,0 0 0,0 0 0,-1 1-1,8 10 1,0 3 47,-1 0 0,13 29 0,-9-16 4,80 167 292,-12-23-70,-83-174-289,5 9 12,1 0 0,-1 0-1,2 0 1,-1-1 0,9 9-1,-14-17-11,0 1 0,1-1-1,-1 0 1,0 0 0,1 0-1,-1 0 1,0 0-1,1 0 1,0 0 0,-1 0-1,1 0 1,-1-1 0,1 1-1,0-1 1,0 1-1,-1-1 1,1 0 0,0 0-1,0 0 1,-1 1 0,1-2-1,0 1 1,0 0-1,-1 0 1,1-1 0,0 1-1,0-1 1,-1 1 0,1-1-1,0 0 1,-1 1-1,1-1 1,-1 0 0,1 0-1,-1 0 1,0 0 0,1-1-1,-1 1 1,0 0-1,2-3 1,4-5 18,-1 0-1,1-1 1,-2 0-1,0 0 1,0 0-1,-1 0 1,6-20-1,-5 15 6,49-186 209,-33 113-282,20-81-1483,-21 99-503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5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10986,'0'16'16,"-3"13"128,-5 18-48,8 10 16,0 10 8,0 15 0,0 8 25,5 17-9,4-3-40,8-11-72,2-17-104,12-31-553,9-14-471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5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90 142 5305,'115'-67'1607,"-113"65"-1563,0 1 0,0 0-1,0 0 1,0-1 0,0 1-1,0-1 1,-1 0 0,1 1 0,0-1-1,-1 0 1,3-3 0,-4 5-39,0-1 0,0 1 0,0-1 0,0 1-1,0 0 1,0-1 0,0 1 0,0 0 0,0-1 0,0 1 0,0-1 0,0 1 0,-1 0 0,1-1 0,0 1 0,0 0 0,0-1 0,0 1 0,-1 0 0,1-1 0,0 1 0,0 0 0,-1 0 0,1-1 0,0 1 0,0 0 0,-1-1 0,-2-2 110,2 0 160,0 0-136,1 1 0,-1 0-1,0-1 1,0 1 0,0 0 0,0 0 0,0 0 0,0 0 0,-1 0 0,1 0-1,-1 0 1,1 0 0,-1 1 0,0-1 0,0 0 0,-2-1 0,3 3-121,0 0 1,-1 0 0,1-1-1,0 1 1,-1 0 0,1 0 0,0 1-1,-1-1 1,1 0 0,0 0-1,0 1 1,-1-1 0,1 0-1,0 1 1,-2 0 0,-32 22 25,20-11-38,6-7-4,1 1 0,0 1-1,0-1 1,1 2-1,0-1 1,0 1 0,1 0-1,0 0 1,0 0-1,1 1 1,-9 19 0,7-10 8,1 0 0,1 0 0,0 1 1,1-1-1,1 1 0,0 23 0,2-35-10,1-1-1,0 1 0,1-1 0,-1 1 1,1-1-1,0 0 0,1 1 0,0-1 0,0 0 1,0 0-1,0 0 0,1 0 0,0 0 1,1 0-1,-1-1 0,1 0 0,0 1 0,0-2 1,1 1-1,-1 0 0,10 6 0,-12-10-11,0 1-1,0-1 1,0 0-1,1 1 1,-1-1-1,0-1 1,1 1-1,-1 0 1,1 0-1,-1-1 1,1 1 0,-1-1-1,1 0 1,0 0-1,-1 0 1,1 0-1,-1-1 1,1 1-1,-1 0 1,5-2-1,-4 0-13,1 0 0,-1 0 0,1 0-1,-1-1 1,1 1 0,-1-1 0,0 0 0,0 0-1,-1 0 1,1 0 0,3-6 0,3-5-104,-2-1 0,1 0 0,-2 0 1,0-1-1,4-16 0,20-125-1937,-31 143 1302,-6 13-777,1 2 579,4-1 322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0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104 292 5593,'-67'107'1805,"65"-104"-1693,0 0 0,0 1 0,0-1 0,-1 0 0,1-1 1,-1 1-1,1 0 0,-1-1 0,0 0 0,-4 3 0,7-5-96,0 0-1,0 0 1,0 1-1,0-1 0,-1 0 1,1 0-1,0 0 0,0 0 1,0 0-1,-1 0 0,1 0 1,0 0-1,0 0 1,0-1-1,-1 1 0,1 0 1,0 0-1,0 0 0,0 0 1,0 0-1,-1 0 0,1 0 1,0 0-1,0 0 1,0-1-1,0 1 0,0 0 1,0 0-1,-1 0 0,1 0 1,0 0-1,0-1 1,0 1-1,0 0 0,0 0 1,0 0-1,0 0 0,0-1 1,0 1-1,0-14 1121,4-7-1122,1 0-1,2 1 0,13-34 1,-10 31-16,4-9 7,1 0-1,2 2 1,1 0-1,29-36 1,-47 66-5,6-10-12,1 1 1,1 0 0,-1 1-1,2-1 1,-1 2-1,1-1 1,11-6-1,-18 12-2,1 1-1,0-1 1,-1 1-1,1 0 1,0 0-1,0 0 1,0 0-1,-1 0 1,1 1-1,0-1 1,0 1-1,0 0 1,0 0-1,0 0 1,0 0-1,0 1 1,0-1-1,0 1 1,0 0 0,0 0-1,0 0 1,-1 0-1,1 0 1,0 0-1,-1 1 1,1-1-1,-1 1 1,1 0-1,-1 0 1,0 0-1,0 0 1,0 0-1,2 3 1,6 7 13,-2 1 0,1 0 1,-1 0-1,-1 1 0,-1 0 0,0 0 1,0 1-1,-2 0 0,0 0 0,0 0 1,-1 0-1,0 18 0,-1-15 82,-2 1-1,0 0 0,0-1 0,-2 1 1,0 0-1,-2-1 0,0 0 1,-1 0-1,-12 31 0,14-44-59,-14 35 101,-2-2 0,-2-1 0,-37 51 1,53-82-98,5-4-14,-1-1 0,0 0 0,0 1 1,-1-1-1,1 0 0,0 0 0,0 1 0,-1-1 0,1 0 0,0-1 0,-1 1 0,1 0 0,-3 1 0,7-22 189,8-9-181,2 2 0,1-1 0,1 2 0,24-33 0,-8 10-49,-19 32-22,1-1-1,24-26 1,-36 43 38,1-1 1,-1 1 0,0-1-1,1 1 1,-1 0-1,1 0 1,0 0 0,-1 0-1,1 0 1,0 0 0,0 0-1,-1 0 1,1 1-1,0-1 1,0 1 0,0 0-1,3-1 1,-4 1 2,0 0 1,1 1-1,-1-1 1,0 1 0,0-1-1,0 1 1,1-1-1,-1 1 1,0 0-1,0-1 1,0 1-1,0 0 1,0 0 0,0 0-1,0 0 1,-1 0-1,1 0 1,0 0-1,1 2 1,2 6-20,0 0 0,-1 0 0,0 1 0,-1-1 1,3 14-1,-3-12 52,13 54 96,-2 1-1,-4 1 1,-2 0-1,-3 71 1,-5-126-52,-1 0 0,0 1 0,0-1 0,-1 0 0,-1 0 0,0 0 0,0 0 0,-2-1 0,-8 16 0,11-22-48,0-1 1,0 1 0,0-1 0,-1 1 0,0-1-1,0 0 1,0-1 0,0 1 0,0-1 0,-1 0-1,0 0 1,1 0 0,-1 0 0,0-1 0,0 0 0,-1 0-1,1 0 1,0-1 0,-1 0 0,1 0 0,-1 0-1,1 0 1,-7-1 0,10 0-98,0 0-1,0 0 1,0 0-1,1 0 1,-1-1-1,0 1 1,0-1-1,1 1 1,-1-1-1,0 1 1,1-1-1,-1 0 1,0 0-1,1 0 1,-1 0-1,1 0 1,0 0-1,-1 0 1,1-1-1,0 1 1,0 0-1,-1-1 1,1 1-1,0-1 1,0 1-1,1-1 1,-1 1-1,0-1 1,-1-3 0,6-12-2571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0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17 4873,'33'-7'568,"-6"-1"2306,-71 6-40,35 3-2722,1 0 1,-1 0-1,1 1 1,-1 0-1,1 1 1,0 0-1,0 0 1,0 1-1,0-1 1,1 2-1,-1-1 0,1 1 1,-9 8-1,-9 9-165,1 0-1,-22 29 0,33-37 133,-14 18-83,-26 38 0,43-55-6,1 0 0,0 0-1,2 1 1,-1 0 0,-5 23 0,11-35 4,1 1-1,0 0 1,0 0 0,0 0-1,1 0 1,-1 1 0,1-1-1,0 0 1,1 0-1,-1 0 1,1 0 0,0 0-1,0 0 1,1 0 0,0-1-1,-1 1 1,2 0 0,-1-1-1,0 1 1,1-1 0,0 0-1,0 0 1,0 0 0,0 0-1,1 0 1,0-1-1,0 1 1,0-1 0,0 0-1,0-1 1,0 1 0,1-1-1,6 3 1,-3-2-9,0-1 1,-1 0-1,1 0 1,0-1-1,1 0 1,-1-1-1,0 0 1,0 0-1,0 0 1,0-1-1,0-1 1,0 1-1,14-5 0,-12 1-50,-1 1-1,1-1 1,-1-1-1,0 1 1,0-1-1,-1-1 1,0 0-1,0 0 1,10-13-1,-3 2-84,-2-1-1,0-1 0,-1 0 1,-1-1-1,-1 0 1,-1 0-1,-1-1 1,-1 0-1,5-24 0,-4 3-163,4-48-1,-8 132 934,7 16-244,24 74-1,-24-98-114,-2 0 0,-2 1 0,-1 0 0,-2 0 0,1 56 0,-8-7-14,-15 96 1,5-99-185,-3-2 0,-3 0 0,-4-1 0,-60 135 0,73-195-131,10-17 66,0 0-1,0 0 1,0 0-1,0 0 1,0 0-1,0 0 0,0 0 1,0 0-1,0 0 1,0 0-1,-1 0 1,1 1-1,0-1 0,0 0 1,0 0-1,0 0 1,0 0-1,0 0 1,0 0-1,0 0 1,-1 0-1,1-1 0,0 1 1,0 0-1,0 0 1,0 0-1,0 0 1,0 0-1,0 0 0,0 0 1,0 0-1,0 0 1,-1 0-1,1 0 1,0 0-1,0 0 1,0 0-1,0 0 0,0 0 1,0-1-1,0 1 1,0 0-1,0 0 1,0 0-1,0 0 0,0 0 1,0 0-1,0 0 1,0 0-1,0 0 1,0-1-1,0 1 1,0 0-1,0 0 0,0 0 1,0 0-1,0 0 1,0 0-1,0 0 1,0 0-1,0 0 0,0-1 1,0 1-1,0 0 1,0 0-1,0 0 1,0 0-1,0 0 0,0 0 1,7-40-560,14-34-365,2-23-330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1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4097,'-6'0'1960,"1"6"-567,-1-3-721,3-3-40,0 0-104,1 0-136,2 14-184,8 31-72,26 90-64,-15-56-32,7 14-24,5 17 8,0 13-56,-3 4-144,23-9-696,-4-19-592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2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71 398 6705,'14'-22'1136,"17"-38"0,-31 59-1114,0 1 0,1-1 0,-1 1 0,0-1 0,0 1 0,0 0 0,1-1 0,-1 1 0,0-1 0,0 1 0,0-1 0,0 1 0,0-1 0,0 1 0,0-1 0,0 1 0,0-1 0,0 1 0,0-1 0,0 1 0,0-1 0,0 1 0,0-1 0,-1 1 0,1-1 0,0 1 0,0-1 0,-1 1 1,1-1-1,0 1 0,0 0 0,-1-1 0,1 1 0,0-1 0,-1 1 0,1 0 0,-1-1 0,1 1 0,-1 0 0,1 0 0,0-1 0,-1 1 0,1 0 0,-1 0 0,1 0 0,-1 0 0,1 0 0,-1-1 0,1 1 0,-1 0 0,1 0 0,-1 0 0,0 0 0,-1 1 68,0-1 0,0 0 0,0 1 1,0-1-1,1 1 0,-1-1 0,0 1 0,0 0 0,1 0 0,-1 0 0,0 0 0,-1 2 0,1-1-36,0 1 0,0-1 0,1 1-1,-1-1 1,1 1 0,0 0 0,0 0 0,0 0-1,0 0 1,0 0 0,1-1 0,-1 1 0,1 1-1,0-1 1,0 4 0,0 2 11,1 0 0,0-1 0,1 1 0,3 12 0,3 1 19,0-1 0,2-1 0,0 1 0,26 35 0,66 73 192,-70-89-180,-28-36-89,27 34 116,44 41-1,-67-71-115,1 0 0,1 0 0,-1-1 0,1 0 0,1-1 0,-1 0 0,1 0 0,0-1 0,0-1 0,19 6 0,-26-10-14,1 1 0,-1-1-1,1 1 1,-1-1-1,0 0 1,1-1 0,-1 1-1,0-1 1,1 0 0,-1 0-1,0 0 1,0-1-1,0 1 1,0-1 0,0 0-1,4-3 1,-3 1-3,1 0 1,-1-1-1,1 0 0,-1 0 1,-1-1-1,1 1 0,-1-1 1,0 0-1,3-7 0,3-6-37,-2-1 0,-1 0 0,0 0-1,-1 0 1,5-36 0,-6 15-139,-2 0 0,-1 1 1,-2-1-1,-2 0 0,-10-54 1,7 65 112,-2 1 1,-1-1 0,-1 2 0,-2-1-1,0 1 1,-2 1 0,-31-50-1,37 67 69,0 1-1,-1 0 1,1 1-1,-2-1 1,1 2 0,-1-1-1,0 1 1,-1 0-1,0 1 1,-13-7-1,15 10 10,-1 0 1,1 0-1,-1 1 1,0 0-1,0 0 1,1 1-1,-1 0 1,0 0-1,0 1 0,0 1 1,0-1-1,0 1 1,-15 4-1,6 1 46,0 0-1,1 0 1,0 2 0,0 0-1,0 1 1,1 1 0,1 0-1,-1 1 1,2 1 0,-24 24-1,23-20-114,1 1-1,1 0 0,0 1 0,1 0 1,1 1-1,1 0 0,1 1 1,-13 38-1,6 23-1509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1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44" Type="http://schemas.openxmlformats.org/officeDocument/2006/relationships/image" Target="../media/image272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13" Type="http://schemas.openxmlformats.org/officeDocument/2006/relationships/customXml" Target="../ink/ink256.xml"/><Relationship Id="rId555" Type="http://schemas.openxmlformats.org/officeDocument/2006/relationships/customXml" Target="../ink/ink277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2.png"/><Relationship Id="rId566" Type="http://schemas.openxmlformats.org/officeDocument/2006/relationships/image" Target="../media/image283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customXml" Target="../ink/ink268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Ahmad Aziz/13220034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740500" y="49212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7" y="2818447"/>
            <a:ext cx="22529046" cy="8079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E53C8B-3948-4618-8EA9-56B4F1C37617}"/>
                  </a:ext>
                </a:extLst>
              </p14:cNvPr>
              <p14:cNvContentPartPr/>
              <p14:nvPr/>
            </p14:nvContentPartPr>
            <p14:xfrm>
              <a:off x="1704731" y="3977640"/>
              <a:ext cx="10800" cy="3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E53C8B-3948-4618-8EA9-56B4F1C37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091" y="3959640"/>
                <a:ext cx="464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5D072-57CE-479D-A7C6-5C93BA0903DA}"/>
              </a:ext>
            </a:extLst>
          </p:cNvPr>
          <p:cNvGrpSpPr/>
          <p:nvPr/>
        </p:nvGrpSpPr>
        <p:grpSpPr>
          <a:xfrm>
            <a:off x="1628183" y="3974770"/>
            <a:ext cx="181080" cy="248040"/>
            <a:chOff x="1628183" y="3974770"/>
            <a:chExt cx="1810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561632-32C6-4AE4-86C5-A60FEA7A983C}"/>
                    </a:ext>
                  </a:extLst>
                </p14:cNvPr>
                <p14:cNvContentPartPr/>
                <p14:nvPr/>
              </p14:nvContentPartPr>
              <p14:xfrm>
                <a:off x="1628183" y="3987370"/>
                <a:ext cx="170640" cy="21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561632-32C6-4AE4-86C5-A60FEA7A98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10543" y="3969730"/>
                  <a:ext cx="206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B2FAA8-B0EE-4592-B83B-5E0A309943C7}"/>
                    </a:ext>
                  </a:extLst>
                </p14:cNvPr>
                <p14:cNvContentPartPr/>
                <p14:nvPr/>
              </p14:nvContentPartPr>
              <p14:xfrm>
                <a:off x="1757063" y="3974770"/>
                <a:ext cx="52200" cy="24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B2FAA8-B0EE-4592-B83B-5E0A309943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9063" y="3956770"/>
                  <a:ext cx="8784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EC5E2A-54B4-430F-A67E-4559ABE4F427}"/>
              </a:ext>
            </a:extLst>
          </p:cNvPr>
          <p:cNvGrpSpPr/>
          <p:nvPr/>
        </p:nvGrpSpPr>
        <p:grpSpPr>
          <a:xfrm>
            <a:off x="1559063" y="7133809"/>
            <a:ext cx="196920" cy="312120"/>
            <a:chOff x="1559063" y="7133809"/>
            <a:chExt cx="1969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4976ED-0717-4207-941A-CC2A23D11201}"/>
                    </a:ext>
                  </a:extLst>
                </p14:cNvPr>
                <p14:cNvContentPartPr/>
                <p14:nvPr/>
              </p14:nvContentPartPr>
              <p14:xfrm>
                <a:off x="1559063" y="7133809"/>
                <a:ext cx="33840" cy="27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4976ED-0717-4207-941A-CC2A23D112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1423" y="7116169"/>
                  <a:ext cx="69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1BFA39-F5C1-49F1-9A84-C61EF6150454}"/>
                    </a:ext>
                  </a:extLst>
                </p14:cNvPr>
                <p14:cNvContentPartPr/>
                <p14:nvPr/>
              </p14:nvContentPartPr>
              <p14:xfrm>
                <a:off x="1566623" y="7182049"/>
                <a:ext cx="189360" cy="26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1BFA39-F5C1-49F1-9A84-C61EF61504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48623" y="7164409"/>
                  <a:ext cx="22500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CF31E9-0B66-4EDF-8EAF-E663E8EB25E3}"/>
                  </a:ext>
                </a:extLst>
              </p14:cNvPr>
              <p14:cNvContentPartPr/>
              <p14:nvPr/>
            </p14:nvContentPartPr>
            <p14:xfrm>
              <a:off x="1467623" y="10336563"/>
              <a:ext cx="218160" cy="236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CF31E9-0B66-4EDF-8EAF-E663E8EB25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9983" y="10318923"/>
                <a:ext cx="25380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46ADCAF-2A46-43F5-8089-C4B243D0AD8B}"/>
              </a:ext>
            </a:extLst>
          </p:cNvPr>
          <p:cNvGrpSpPr/>
          <p:nvPr/>
        </p:nvGrpSpPr>
        <p:grpSpPr>
          <a:xfrm>
            <a:off x="5510423" y="3903626"/>
            <a:ext cx="123840" cy="315720"/>
            <a:chOff x="5510423" y="3903626"/>
            <a:chExt cx="1238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8F1F5E-2CA0-48D2-AEB6-993F4FAD3B2A}"/>
                    </a:ext>
                  </a:extLst>
                </p14:cNvPr>
                <p14:cNvContentPartPr/>
                <p14:nvPr/>
              </p14:nvContentPartPr>
              <p14:xfrm>
                <a:off x="5510423" y="4045466"/>
                <a:ext cx="123840" cy="15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8F1F5E-2CA0-48D2-AEB6-993F4FAD3B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2423" y="4027466"/>
                  <a:ext cx="159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E3D6D6-CCC4-46E1-986B-BDD520FEEDF2}"/>
                    </a:ext>
                  </a:extLst>
                </p14:cNvPr>
                <p14:cNvContentPartPr/>
                <p14:nvPr/>
              </p14:nvContentPartPr>
              <p14:xfrm>
                <a:off x="5582423" y="3903626"/>
                <a:ext cx="48600" cy="31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E3D6D6-CCC4-46E1-986B-BDD520FEED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4783" y="3885626"/>
                  <a:ext cx="8424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B409C3-BE25-4573-AF4B-400A47078147}"/>
                  </a:ext>
                </a:extLst>
              </p14:cNvPr>
              <p14:cNvContentPartPr/>
              <p14:nvPr/>
            </p14:nvContentPartPr>
            <p14:xfrm>
              <a:off x="5424120" y="7077240"/>
              <a:ext cx="165240" cy="276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B409C3-BE25-4573-AF4B-400A47078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06480" y="7059240"/>
                <a:ext cx="20088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391CA39-3D41-4176-AABA-1A097B3F1BC1}"/>
              </a:ext>
            </a:extLst>
          </p:cNvPr>
          <p:cNvGrpSpPr/>
          <p:nvPr/>
        </p:nvGrpSpPr>
        <p:grpSpPr>
          <a:xfrm>
            <a:off x="5382000" y="10344960"/>
            <a:ext cx="225720" cy="381600"/>
            <a:chOff x="5382000" y="10344960"/>
            <a:chExt cx="22572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2D042D-8D90-4C2D-86E6-0F8139574756}"/>
                    </a:ext>
                  </a:extLst>
                </p14:cNvPr>
                <p14:cNvContentPartPr/>
                <p14:nvPr/>
              </p14:nvContentPartPr>
              <p14:xfrm>
                <a:off x="5398920" y="10344960"/>
                <a:ext cx="108720" cy="381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2D042D-8D90-4C2D-86E6-0F81395747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81280" y="10326960"/>
                  <a:ext cx="144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D0B05E-488D-47EA-96F6-7E7361AB7DFC}"/>
                    </a:ext>
                  </a:extLst>
                </p14:cNvPr>
                <p14:cNvContentPartPr/>
                <p14:nvPr/>
              </p14:nvContentPartPr>
              <p14:xfrm>
                <a:off x="5382000" y="10507680"/>
                <a:ext cx="225720" cy="6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D0B05E-488D-47EA-96F6-7E7361AB7D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64360" y="10489680"/>
                  <a:ext cx="2613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CEDAAB-2FDA-467E-A64A-FC098E739B64}"/>
                  </a:ext>
                </a:extLst>
              </p14:cNvPr>
              <p14:cNvContentPartPr/>
              <p14:nvPr/>
            </p14:nvContentPartPr>
            <p14:xfrm>
              <a:off x="9543503" y="3910495"/>
              <a:ext cx="205200" cy="45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CEDAAB-2FDA-467E-A64A-FC098E739B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25863" y="3892495"/>
                <a:ext cx="2408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62C42-77DE-499B-8D8B-89817EB88C41}"/>
                  </a:ext>
                </a:extLst>
              </p14:cNvPr>
              <p14:cNvContentPartPr/>
              <p14:nvPr/>
            </p14:nvContentPartPr>
            <p14:xfrm>
              <a:off x="9458377" y="7046222"/>
              <a:ext cx="172440" cy="331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62C42-77DE-499B-8D8B-89817EB88C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40737" y="7028222"/>
                <a:ext cx="20808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C9A7881-6C25-472C-BC77-B0CEC7A7366C}"/>
              </a:ext>
            </a:extLst>
          </p:cNvPr>
          <p:cNvGrpSpPr/>
          <p:nvPr/>
        </p:nvGrpSpPr>
        <p:grpSpPr>
          <a:xfrm>
            <a:off x="9436505" y="10257723"/>
            <a:ext cx="147600" cy="371160"/>
            <a:chOff x="9436505" y="10257723"/>
            <a:chExt cx="1476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4A6021-B37F-42A1-8325-AA37D35F1066}"/>
                    </a:ext>
                  </a:extLst>
                </p14:cNvPr>
                <p14:cNvContentPartPr/>
                <p14:nvPr/>
              </p14:nvContentPartPr>
              <p14:xfrm>
                <a:off x="9436505" y="10359963"/>
                <a:ext cx="147600" cy="26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4A6021-B37F-42A1-8325-AA37D35F10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18865" y="10342323"/>
                  <a:ext cx="183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2C8182-4B75-477E-9675-50BBFA918BDA}"/>
                    </a:ext>
                  </a:extLst>
                </p14:cNvPr>
                <p14:cNvContentPartPr/>
                <p14:nvPr/>
              </p14:nvContentPartPr>
              <p14:xfrm>
                <a:off x="9503825" y="10257723"/>
                <a:ext cx="14760" cy="1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2C8182-4B75-477E-9675-50BBFA918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86185" y="10239723"/>
                  <a:ext cx="50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3BAA0D-FF17-42B5-AF52-01BF4AA45AC4}"/>
              </a:ext>
            </a:extLst>
          </p:cNvPr>
          <p:cNvGrpSpPr/>
          <p:nvPr/>
        </p:nvGrpSpPr>
        <p:grpSpPr>
          <a:xfrm>
            <a:off x="13530114" y="3844605"/>
            <a:ext cx="101520" cy="341280"/>
            <a:chOff x="13530114" y="3844605"/>
            <a:chExt cx="1015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009E34-CC6E-45A7-A3BD-77860CC1226B}"/>
                    </a:ext>
                  </a:extLst>
                </p14:cNvPr>
                <p14:cNvContentPartPr/>
                <p14:nvPr/>
              </p14:nvContentPartPr>
              <p14:xfrm>
                <a:off x="13530114" y="3894645"/>
                <a:ext cx="101520" cy="29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009E34-CC6E-45A7-A3BD-77860CC122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512114" y="3876645"/>
                  <a:ext cx="137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36FE19-1E67-4029-8DD6-982C2002969A}"/>
                    </a:ext>
                  </a:extLst>
                </p14:cNvPr>
                <p14:cNvContentPartPr/>
                <p14:nvPr/>
              </p14:nvContentPartPr>
              <p14:xfrm>
                <a:off x="13617954" y="3844605"/>
                <a:ext cx="5040" cy="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36FE19-1E67-4029-8DD6-982C200296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00314" y="3826965"/>
                  <a:ext cx="406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746326-60F7-46B6-8511-812A3C4A163C}"/>
              </a:ext>
            </a:extLst>
          </p:cNvPr>
          <p:cNvGrpSpPr/>
          <p:nvPr/>
        </p:nvGrpSpPr>
        <p:grpSpPr>
          <a:xfrm>
            <a:off x="13505702" y="7051369"/>
            <a:ext cx="231480" cy="339120"/>
            <a:chOff x="13505702" y="7051369"/>
            <a:chExt cx="2314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98130B-0E25-4CD2-878B-17F226409D2D}"/>
                    </a:ext>
                  </a:extLst>
                </p14:cNvPr>
                <p14:cNvContentPartPr/>
                <p14:nvPr/>
              </p14:nvContentPartPr>
              <p14:xfrm>
                <a:off x="13505702" y="7051369"/>
                <a:ext cx="102600" cy="339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98130B-0E25-4CD2-878B-17F226409D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488062" y="7033369"/>
                  <a:ext cx="138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8A8016-8A3B-4F53-ACF4-098712B4C765}"/>
                    </a:ext>
                  </a:extLst>
                </p14:cNvPr>
                <p14:cNvContentPartPr/>
                <p14:nvPr/>
              </p14:nvContentPartPr>
              <p14:xfrm>
                <a:off x="13564382" y="7154689"/>
                <a:ext cx="102960" cy="158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8A8016-8A3B-4F53-ACF4-098712B4C7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46382" y="7136689"/>
                  <a:ext cx="138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7A09A0-9ADB-4828-9EA1-33FA7B954A03}"/>
                    </a:ext>
                  </a:extLst>
                </p14:cNvPr>
                <p14:cNvContentPartPr/>
                <p14:nvPr/>
              </p14:nvContentPartPr>
              <p14:xfrm>
                <a:off x="13593182" y="7231369"/>
                <a:ext cx="144000" cy="10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7A09A0-9ADB-4828-9EA1-33FA7B954A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575542" y="7213729"/>
                  <a:ext cx="17964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D4E18A2-107F-4E9B-9453-E4EA29A63337}"/>
                  </a:ext>
                </a:extLst>
              </p14:cNvPr>
              <p14:cNvContentPartPr/>
              <p14:nvPr/>
            </p14:nvContentPartPr>
            <p14:xfrm>
              <a:off x="13661825" y="10323243"/>
              <a:ext cx="117720" cy="349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D4E18A2-107F-4E9B-9453-E4EA29A633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644185" y="10305243"/>
                <a:ext cx="1533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28AF7D-2D3F-418B-AB63-D96BF0EFFC68}"/>
                  </a:ext>
                </a:extLst>
              </p14:cNvPr>
              <p14:cNvContentPartPr/>
              <p14:nvPr/>
            </p14:nvContentPartPr>
            <p14:xfrm>
              <a:off x="17521385" y="3898226"/>
              <a:ext cx="231120" cy="275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28AF7D-2D3F-418B-AB63-D96BF0EFFC6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03745" y="3880586"/>
                <a:ext cx="2667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4423C1-4180-4A8F-9432-A8FBB8542554}"/>
                  </a:ext>
                </a:extLst>
              </p14:cNvPr>
              <p14:cNvContentPartPr/>
              <p14:nvPr/>
            </p14:nvContentPartPr>
            <p14:xfrm>
              <a:off x="17357225" y="10299084"/>
              <a:ext cx="126360" cy="212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54423C1-4180-4A8F-9432-A8FBB85425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339225" y="10281444"/>
                <a:ext cx="16200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FE1C96E-582A-4125-86F5-2ECB449F1081}"/>
              </a:ext>
            </a:extLst>
          </p:cNvPr>
          <p:cNvGrpSpPr/>
          <p:nvPr/>
        </p:nvGrpSpPr>
        <p:grpSpPr>
          <a:xfrm>
            <a:off x="21447545" y="3872228"/>
            <a:ext cx="140760" cy="273960"/>
            <a:chOff x="21447545" y="3872228"/>
            <a:chExt cx="1407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41A3B3-6108-45AE-899A-D982EBE457B4}"/>
                    </a:ext>
                  </a:extLst>
                </p14:cNvPr>
                <p14:cNvContentPartPr/>
                <p14:nvPr/>
              </p14:nvContentPartPr>
              <p14:xfrm>
                <a:off x="21447545" y="3901388"/>
                <a:ext cx="54720" cy="24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41A3B3-6108-45AE-899A-D982EBE457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29905" y="3883748"/>
                  <a:ext cx="90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DE41A5-FF3B-4878-A835-4774D44EC149}"/>
                    </a:ext>
                  </a:extLst>
                </p14:cNvPr>
                <p14:cNvContentPartPr/>
                <p14:nvPr/>
              </p14:nvContentPartPr>
              <p14:xfrm>
                <a:off x="21486785" y="3872228"/>
                <a:ext cx="101520" cy="14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DE41A5-FF3B-4878-A835-4774D44EC1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468785" y="3854588"/>
                  <a:ext cx="13716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E19EA90-3A38-4564-BB16-39D00778F636}"/>
                  </a:ext>
                </a:extLst>
              </p14:cNvPr>
              <p14:cNvContentPartPr/>
              <p14:nvPr/>
            </p14:nvContentPartPr>
            <p14:xfrm>
              <a:off x="21520985" y="7112228"/>
              <a:ext cx="154800" cy="258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E19EA90-3A38-4564-BB16-39D00778F63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502985" y="7094588"/>
                <a:ext cx="19044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7C70638-CC52-46A5-9496-B11A7E3ED211}"/>
              </a:ext>
            </a:extLst>
          </p:cNvPr>
          <p:cNvGrpSpPr/>
          <p:nvPr/>
        </p:nvGrpSpPr>
        <p:grpSpPr>
          <a:xfrm>
            <a:off x="21414542" y="10315168"/>
            <a:ext cx="160920" cy="273960"/>
            <a:chOff x="21414542" y="10315168"/>
            <a:chExt cx="1609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0C9EE7-79B2-4DB1-9A6D-A4B3D1EB5CE2}"/>
                    </a:ext>
                  </a:extLst>
                </p14:cNvPr>
                <p14:cNvContentPartPr/>
                <p14:nvPr/>
              </p14:nvContentPartPr>
              <p14:xfrm>
                <a:off x="21414542" y="10315168"/>
                <a:ext cx="18000" cy="27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0C9EE7-79B2-4DB1-9A6D-A4B3D1EB5C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396902" y="10297528"/>
                  <a:ext cx="53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67D223-616A-4924-825B-97AF0A2A6DF0}"/>
                    </a:ext>
                  </a:extLst>
                </p14:cNvPr>
                <p14:cNvContentPartPr/>
                <p14:nvPr/>
              </p14:nvContentPartPr>
              <p14:xfrm>
                <a:off x="21442262" y="10364488"/>
                <a:ext cx="133200" cy="46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67D223-616A-4924-825B-97AF0A2A6D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424262" y="10346488"/>
                  <a:ext cx="1688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6982F6-1D21-4577-88F6-FA65F4F5C7E5}"/>
                  </a:ext>
                </a:extLst>
              </p14:cNvPr>
              <p14:cNvContentPartPr/>
              <p14:nvPr/>
            </p14:nvContentPartPr>
            <p14:xfrm>
              <a:off x="17402702" y="7148608"/>
              <a:ext cx="146520" cy="183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6982F6-1D21-4577-88F6-FA65F4F5C7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384702" y="7130608"/>
                <a:ext cx="18216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FD02F384-0A07-4066-AC58-47B7F2545335}"/>
              </a:ext>
            </a:extLst>
          </p:cNvPr>
          <p:cNvGrpSpPr/>
          <p:nvPr/>
        </p:nvGrpSpPr>
        <p:grpSpPr>
          <a:xfrm>
            <a:off x="5543628" y="2267975"/>
            <a:ext cx="1414080" cy="528120"/>
            <a:chOff x="5543628" y="2267975"/>
            <a:chExt cx="14140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E2AEAB-EC38-452F-804C-6A084D6F2C3E}"/>
                    </a:ext>
                  </a:extLst>
                </p14:cNvPr>
                <p14:cNvContentPartPr/>
                <p14:nvPr/>
              </p14:nvContentPartPr>
              <p14:xfrm>
                <a:off x="5543628" y="2322335"/>
                <a:ext cx="138240" cy="262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E2AEAB-EC38-452F-804C-6A084D6F2C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25628" y="2304335"/>
                  <a:ext cx="173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52F297-5ECF-4CCC-8029-C402EFD967A2}"/>
                    </a:ext>
                  </a:extLst>
                </p14:cNvPr>
                <p14:cNvContentPartPr/>
                <p14:nvPr/>
              </p14:nvContentPartPr>
              <p14:xfrm>
                <a:off x="5680068" y="2393255"/>
                <a:ext cx="38520" cy="308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52F297-5ECF-4CCC-8029-C402EFD967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62428" y="2375255"/>
                  <a:ext cx="74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C7C100-1132-4438-A9CA-CB500B16FFBD}"/>
                    </a:ext>
                  </a:extLst>
                </p14:cNvPr>
                <p14:cNvContentPartPr/>
                <p14:nvPr/>
              </p14:nvContentPartPr>
              <p14:xfrm>
                <a:off x="5854308" y="2412695"/>
                <a:ext cx="154080" cy="25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C7C100-1132-4438-A9CA-CB500B16FFB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36668" y="2395055"/>
                  <a:ext cx="189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DF05F2-A288-433F-BF45-ED249B9EB2AA}"/>
                    </a:ext>
                  </a:extLst>
                </p14:cNvPr>
                <p14:cNvContentPartPr/>
                <p14:nvPr/>
              </p14:nvContentPartPr>
              <p14:xfrm>
                <a:off x="6058068" y="2358335"/>
                <a:ext cx="121680" cy="332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DF05F2-A288-433F-BF45-ED249B9EB2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40068" y="2340335"/>
                  <a:ext cx="157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B15B42-4581-4B68-89AB-D7E92F4B338F}"/>
                    </a:ext>
                  </a:extLst>
                </p14:cNvPr>
                <p14:cNvContentPartPr/>
                <p14:nvPr/>
              </p14:nvContentPartPr>
              <p14:xfrm>
                <a:off x="6202788" y="2414135"/>
                <a:ext cx="179640" cy="21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B15B42-4581-4B68-89AB-D7E92F4B33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85148" y="2396135"/>
                  <a:ext cx="215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2EDC38-BE8D-47D4-B270-E0C5079F9DE1}"/>
                    </a:ext>
                  </a:extLst>
                </p14:cNvPr>
                <p14:cNvContentPartPr/>
                <p14:nvPr/>
              </p14:nvContentPartPr>
              <p14:xfrm>
                <a:off x="6546948" y="2340335"/>
                <a:ext cx="272520" cy="300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2EDC38-BE8D-47D4-B270-E0C5079F9D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29308" y="2322695"/>
                  <a:ext cx="308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D45FCE-C208-4BDC-B97C-C358C03039E3}"/>
                    </a:ext>
                  </a:extLst>
                </p14:cNvPr>
                <p14:cNvContentPartPr/>
                <p14:nvPr/>
              </p14:nvContentPartPr>
              <p14:xfrm>
                <a:off x="6483228" y="2313335"/>
                <a:ext cx="142560" cy="38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D45FCE-C208-4BDC-B97C-C358C03039E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65588" y="2295695"/>
                  <a:ext cx="1782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62A6C6-EE09-47DA-9D58-2A41D920B842}"/>
                    </a:ext>
                  </a:extLst>
                </p14:cNvPr>
                <p14:cNvContentPartPr/>
                <p14:nvPr/>
              </p14:nvContentPartPr>
              <p14:xfrm>
                <a:off x="6875988" y="2267975"/>
                <a:ext cx="81720" cy="528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62A6C6-EE09-47DA-9D58-2A41D920B8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58348" y="2249975"/>
                  <a:ext cx="11736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2D1BAD-B76A-446B-B369-2812B6A667B9}"/>
              </a:ext>
            </a:extLst>
          </p:cNvPr>
          <p:cNvGrpSpPr/>
          <p:nvPr/>
        </p:nvGrpSpPr>
        <p:grpSpPr>
          <a:xfrm>
            <a:off x="656203" y="10989334"/>
            <a:ext cx="1518840" cy="449640"/>
            <a:chOff x="656203" y="10989334"/>
            <a:chExt cx="15188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26AF71-3508-4D39-A2D6-8F444E9F8899}"/>
                    </a:ext>
                  </a:extLst>
                </p14:cNvPr>
                <p14:cNvContentPartPr/>
                <p14:nvPr/>
              </p14:nvContentPartPr>
              <p14:xfrm>
                <a:off x="656203" y="11111014"/>
                <a:ext cx="104760" cy="306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26AF71-3508-4D39-A2D6-8F444E9F88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8563" y="11093014"/>
                  <a:ext cx="140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8B424A-712D-4AF2-B0BD-9E6E8F12D608}"/>
                    </a:ext>
                  </a:extLst>
                </p14:cNvPr>
                <p14:cNvContentPartPr/>
                <p14:nvPr/>
              </p14:nvContentPartPr>
              <p14:xfrm>
                <a:off x="749443" y="11115334"/>
                <a:ext cx="201600" cy="32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8B424A-712D-4AF2-B0BD-9E6E8F12D6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1803" y="11097694"/>
                  <a:ext cx="237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18792AA-A593-4993-AF6B-DE69F6CFD87E}"/>
                    </a:ext>
                  </a:extLst>
                </p14:cNvPr>
                <p14:cNvContentPartPr/>
                <p14:nvPr/>
              </p14:nvContentPartPr>
              <p14:xfrm>
                <a:off x="1034563" y="11060254"/>
                <a:ext cx="232200" cy="36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18792AA-A593-4993-AF6B-DE69F6CFD8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6563" y="11042254"/>
                  <a:ext cx="267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9BFD81-C246-4F63-8B83-09A0E0391672}"/>
                    </a:ext>
                  </a:extLst>
                </p14:cNvPr>
                <p14:cNvContentPartPr/>
                <p14:nvPr/>
              </p14:nvContentPartPr>
              <p14:xfrm>
                <a:off x="1363603" y="11088334"/>
                <a:ext cx="129240" cy="279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9BFD81-C246-4F63-8B83-09A0E03916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45963" y="11070334"/>
                  <a:ext cx="164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819D39-9EB5-4602-8068-B027C264E612}"/>
                    </a:ext>
                  </a:extLst>
                </p14:cNvPr>
                <p14:cNvContentPartPr/>
                <p14:nvPr/>
              </p14:nvContentPartPr>
              <p14:xfrm>
                <a:off x="1380883" y="11035774"/>
                <a:ext cx="109800" cy="109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819D39-9EB5-4602-8068-B027C264E6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63243" y="11018134"/>
                  <a:ext cx="145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A6987E-2F63-49B7-B98D-AEF87D0DB1B4}"/>
                    </a:ext>
                  </a:extLst>
                </p14:cNvPr>
                <p14:cNvContentPartPr/>
                <p14:nvPr/>
              </p14:nvContentPartPr>
              <p14:xfrm>
                <a:off x="1564123" y="11065294"/>
                <a:ext cx="26316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A6987E-2F63-49B7-B98D-AEF87D0DB1B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46123" y="11047654"/>
                  <a:ext cx="298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3C06B6-55B3-4EE1-8540-B63000F93CC1}"/>
                    </a:ext>
                  </a:extLst>
                </p14:cNvPr>
                <p14:cNvContentPartPr/>
                <p14:nvPr/>
              </p14:nvContentPartPr>
              <p14:xfrm>
                <a:off x="2025643" y="10989334"/>
                <a:ext cx="149400" cy="37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3C06B6-55B3-4EE1-8540-B63000F93C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07643" y="10971334"/>
                  <a:ext cx="18504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9424299-477E-48E8-AF62-3F823F4BBF6C}"/>
              </a:ext>
            </a:extLst>
          </p:cNvPr>
          <p:cNvGrpSpPr/>
          <p:nvPr/>
        </p:nvGrpSpPr>
        <p:grpSpPr>
          <a:xfrm>
            <a:off x="2293843" y="10815094"/>
            <a:ext cx="634680" cy="540360"/>
            <a:chOff x="2293843" y="10815094"/>
            <a:chExt cx="63468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E5B640-1BAD-4102-94B8-0E4EDF04772A}"/>
                    </a:ext>
                  </a:extLst>
                </p14:cNvPr>
                <p14:cNvContentPartPr/>
                <p14:nvPr/>
              </p14:nvContentPartPr>
              <p14:xfrm>
                <a:off x="2293843" y="11072134"/>
                <a:ext cx="173160" cy="260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E5B640-1BAD-4102-94B8-0E4EDF0477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75843" y="11054134"/>
                  <a:ext cx="208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C7AA90-4E8A-4ADF-BFBD-FC706213AFCB}"/>
                    </a:ext>
                  </a:extLst>
                </p14:cNvPr>
                <p14:cNvContentPartPr/>
                <p14:nvPr/>
              </p14:nvContentPartPr>
              <p14:xfrm>
                <a:off x="2555563" y="10921654"/>
                <a:ext cx="178920" cy="346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C7AA90-4E8A-4ADF-BFBD-FC706213AF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37923" y="10903654"/>
                  <a:ext cx="214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77D53E-2D3F-4BA0-9068-A8D9DDD5709A}"/>
                    </a:ext>
                  </a:extLst>
                </p14:cNvPr>
                <p14:cNvContentPartPr/>
                <p14:nvPr/>
              </p14:nvContentPartPr>
              <p14:xfrm>
                <a:off x="2621443" y="11016694"/>
                <a:ext cx="203040" cy="25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77D53E-2D3F-4BA0-9068-A8D9DDD5709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03803" y="10999054"/>
                  <a:ext cx="238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F6A8DF-C06A-4C6B-A176-545A044EE51D}"/>
                    </a:ext>
                  </a:extLst>
                </p14:cNvPr>
                <p14:cNvContentPartPr/>
                <p14:nvPr/>
              </p14:nvContentPartPr>
              <p14:xfrm>
                <a:off x="2815843" y="10815094"/>
                <a:ext cx="112680" cy="54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F6A8DF-C06A-4C6B-A176-545A044EE5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98203" y="10797094"/>
                  <a:ext cx="148320" cy="57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1129EAB-0553-4503-8065-9267897A5B4C}"/>
                  </a:ext>
                </a:extLst>
              </p14:cNvPr>
              <p14:cNvContentPartPr/>
              <p14:nvPr/>
            </p14:nvContentPartPr>
            <p14:xfrm>
              <a:off x="2319403" y="4548831"/>
              <a:ext cx="70200" cy="1367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1129EAB-0553-4503-8065-9267897A5B4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01763" y="4531191"/>
                <a:ext cx="105840" cy="14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1138A2-223D-4B50-AEF7-02ABF9C6F826}"/>
              </a:ext>
            </a:extLst>
          </p:cNvPr>
          <p:cNvGrpSpPr/>
          <p:nvPr/>
        </p:nvGrpSpPr>
        <p:grpSpPr>
          <a:xfrm>
            <a:off x="4931563" y="5771751"/>
            <a:ext cx="870840" cy="459000"/>
            <a:chOff x="4931563" y="5771751"/>
            <a:chExt cx="87084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E63F62-C651-4110-BAFE-3D995E3876ED}"/>
                    </a:ext>
                  </a:extLst>
                </p14:cNvPr>
                <p14:cNvContentPartPr/>
                <p14:nvPr/>
              </p14:nvContentPartPr>
              <p14:xfrm>
                <a:off x="4931563" y="5867871"/>
                <a:ext cx="20520" cy="362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E63F62-C651-4110-BAFE-3D995E3876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13563" y="5849871"/>
                  <a:ext cx="56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9B2A77D-346C-4615-A95B-F23355D03210}"/>
                    </a:ext>
                  </a:extLst>
                </p14:cNvPr>
                <p14:cNvContentPartPr/>
                <p14:nvPr/>
              </p14:nvContentPartPr>
              <p14:xfrm>
                <a:off x="4997443" y="5922951"/>
                <a:ext cx="178560" cy="246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9B2A77D-346C-4615-A95B-F23355D032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79443" y="5905311"/>
                  <a:ext cx="214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1E65D1-A879-44DC-AE02-0B097311CA6D}"/>
                    </a:ext>
                  </a:extLst>
                </p14:cNvPr>
                <p14:cNvContentPartPr/>
                <p14:nvPr/>
              </p14:nvContentPartPr>
              <p14:xfrm>
                <a:off x="5273923" y="5811711"/>
                <a:ext cx="79560" cy="29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1E65D1-A879-44DC-AE02-0B097311CA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56283" y="5794071"/>
                  <a:ext cx="115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467451-AE0C-44AB-9D2A-3049565636E0}"/>
                    </a:ext>
                  </a:extLst>
                </p14:cNvPr>
                <p14:cNvContentPartPr/>
                <p14:nvPr/>
              </p14:nvContentPartPr>
              <p14:xfrm>
                <a:off x="5410003" y="5868591"/>
                <a:ext cx="93960" cy="289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467451-AE0C-44AB-9D2A-3049565636E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92003" y="5850591"/>
                  <a:ext cx="129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265492-E2AE-4CE3-ACEB-CCE1680F51E9}"/>
                    </a:ext>
                  </a:extLst>
                </p14:cNvPr>
                <p14:cNvContentPartPr/>
                <p14:nvPr/>
              </p14:nvContentPartPr>
              <p14:xfrm>
                <a:off x="5382283" y="5817831"/>
                <a:ext cx="168480" cy="50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8265492-E2AE-4CE3-ACEB-CCE1680F51E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64643" y="5800191"/>
                  <a:ext cx="204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C44C5F-8150-4AA7-BB87-8F96B020FAB0}"/>
                    </a:ext>
                  </a:extLst>
                </p14:cNvPr>
                <p14:cNvContentPartPr/>
                <p14:nvPr/>
              </p14:nvContentPartPr>
              <p14:xfrm>
                <a:off x="5612323" y="5771751"/>
                <a:ext cx="190080" cy="273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C44C5F-8150-4AA7-BB87-8F96B020FAB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94323" y="5754111"/>
                  <a:ext cx="22572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5FED48-01D3-4194-84ED-015A620734D4}"/>
              </a:ext>
            </a:extLst>
          </p:cNvPr>
          <p:cNvGrpSpPr/>
          <p:nvPr/>
        </p:nvGrpSpPr>
        <p:grpSpPr>
          <a:xfrm>
            <a:off x="3347203" y="3540780"/>
            <a:ext cx="1602720" cy="641880"/>
            <a:chOff x="3347203" y="3540780"/>
            <a:chExt cx="160272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FB231A-BAC6-48E0-9F0F-51AE832450D1}"/>
                    </a:ext>
                  </a:extLst>
                </p14:cNvPr>
                <p14:cNvContentPartPr/>
                <p14:nvPr/>
              </p14:nvContentPartPr>
              <p14:xfrm>
                <a:off x="3347203" y="3696711"/>
                <a:ext cx="1584360" cy="25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FB231A-BAC6-48E0-9F0F-51AE832450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29563" y="3679071"/>
                  <a:ext cx="1620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E88F68-3095-4B3F-A4CF-5940832AAD99}"/>
                    </a:ext>
                  </a:extLst>
                </p14:cNvPr>
                <p14:cNvContentPartPr/>
                <p14:nvPr/>
              </p14:nvContentPartPr>
              <p14:xfrm>
                <a:off x="3537283" y="3664311"/>
                <a:ext cx="1320480" cy="229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E88F68-3095-4B3F-A4CF-5940832AAD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519643" y="3646311"/>
                  <a:ext cx="1356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E8F939-CE9D-45B7-A754-AFD0143CF9C3}"/>
                    </a:ext>
                  </a:extLst>
                </p14:cNvPr>
                <p14:cNvContentPartPr/>
                <p14:nvPr/>
              </p14:nvContentPartPr>
              <p14:xfrm>
                <a:off x="3641323" y="3836391"/>
                <a:ext cx="1195200" cy="81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4E8F939-CE9D-45B7-A754-AFD0143CF9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23323" y="3818751"/>
                  <a:ext cx="1230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28ACAD-A58E-4CEE-9E6C-D62048261B7E}"/>
                    </a:ext>
                  </a:extLst>
                </p14:cNvPr>
                <p14:cNvContentPartPr/>
                <p14:nvPr/>
              </p14:nvContentPartPr>
              <p14:xfrm>
                <a:off x="3675523" y="3740271"/>
                <a:ext cx="1195200" cy="123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28ACAD-A58E-4CEE-9E6C-D62048261B7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57883" y="3722271"/>
                  <a:ext cx="1230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86815C-3EFF-460A-A2C0-2824E4AF92B7}"/>
                    </a:ext>
                  </a:extLst>
                </p14:cNvPr>
                <p14:cNvContentPartPr/>
                <p14:nvPr/>
              </p14:nvContentPartPr>
              <p14:xfrm>
                <a:off x="3763723" y="3725871"/>
                <a:ext cx="927720" cy="173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86815C-3EFF-460A-A2C0-2824E4AF92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46083" y="3708231"/>
                  <a:ext cx="963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F18BB0-ABC6-4A1E-AD4A-493912B3A692}"/>
                    </a:ext>
                  </a:extLst>
                </p14:cNvPr>
                <p14:cNvContentPartPr/>
                <p14:nvPr/>
              </p14:nvContentPartPr>
              <p14:xfrm>
                <a:off x="4642483" y="3540780"/>
                <a:ext cx="290160" cy="64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F18BB0-ABC6-4A1E-AD4A-493912B3A6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24843" y="3523140"/>
                  <a:ext cx="325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898D41-CBF3-469B-AF49-C4EE6EE6D6D8}"/>
                    </a:ext>
                  </a:extLst>
                </p14:cNvPr>
                <p14:cNvContentPartPr/>
                <p14:nvPr/>
              </p14:nvContentPartPr>
              <p14:xfrm>
                <a:off x="4649683" y="3581460"/>
                <a:ext cx="300240" cy="54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898D41-CBF3-469B-AF49-C4EE6EE6D6D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31683" y="3563460"/>
                  <a:ext cx="33588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2D10B8-B44E-42B1-8CB2-B63706083C9B}"/>
              </a:ext>
            </a:extLst>
          </p:cNvPr>
          <p:cNvGrpSpPr/>
          <p:nvPr/>
        </p:nvGrpSpPr>
        <p:grpSpPr>
          <a:xfrm>
            <a:off x="620362" y="4625871"/>
            <a:ext cx="2033841" cy="1571655"/>
            <a:chOff x="620362" y="4625871"/>
            <a:chExt cx="2033841" cy="15716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9A5838-4C8C-4FEB-8810-0763C2721AF6}"/>
                    </a:ext>
                  </a:extLst>
                </p14:cNvPr>
                <p14:cNvContentPartPr/>
                <p14:nvPr/>
              </p14:nvContentPartPr>
              <p14:xfrm>
                <a:off x="620362" y="5864886"/>
                <a:ext cx="220320" cy="243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9A5838-4C8C-4FEB-8810-0763C2721A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2722" y="5847246"/>
                  <a:ext cx="255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78D280-4934-4C5D-8252-37DBA2556E97}"/>
                    </a:ext>
                  </a:extLst>
                </p14:cNvPr>
                <p14:cNvContentPartPr/>
                <p14:nvPr/>
              </p14:nvContentPartPr>
              <p14:xfrm>
                <a:off x="783802" y="5877126"/>
                <a:ext cx="96120" cy="32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78D280-4934-4C5D-8252-37DBA2556E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5802" y="5859126"/>
                  <a:ext cx="131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8DE99C9-2461-4AA9-A095-BD203837521A}"/>
                    </a:ext>
                  </a:extLst>
                </p14:cNvPr>
                <p14:cNvContentPartPr/>
                <p14:nvPr/>
              </p14:nvContentPartPr>
              <p14:xfrm>
                <a:off x="882442" y="5853366"/>
                <a:ext cx="248760" cy="344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8DE99C9-2461-4AA9-A095-BD203837521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4442" y="5835726"/>
                  <a:ext cx="284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9A1856-0FD2-42DA-B757-B757CF8075E2}"/>
                    </a:ext>
                  </a:extLst>
                </p14:cNvPr>
                <p14:cNvContentPartPr/>
                <p14:nvPr/>
              </p14:nvContentPartPr>
              <p14:xfrm>
                <a:off x="1147402" y="5834286"/>
                <a:ext cx="188280" cy="30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9A1856-0FD2-42DA-B757-B757CF8075E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9402" y="5816646"/>
                  <a:ext cx="22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595C24-A69C-4B0C-9E3E-33824D0442AD}"/>
                    </a:ext>
                  </a:extLst>
                </p14:cNvPr>
                <p14:cNvContentPartPr/>
                <p14:nvPr/>
              </p14:nvContentPartPr>
              <p14:xfrm>
                <a:off x="1227682" y="5936886"/>
                <a:ext cx="195480" cy="115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595C24-A69C-4B0C-9E3E-33824D0442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10042" y="5918886"/>
                  <a:ext cx="231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815F7A-971D-405A-9330-269C8BFEC1E7}"/>
                    </a:ext>
                  </a:extLst>
                </p14:cNvPr>
                <p14:cNvContentPartPr/>
                <p14:nvPr/>
              </p14:nvContentPartPr>
              <p14:xfrm>
                <a:off x="1406962" y="5846526"/>
                <a:ext cx="212400" cy="232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815F7A-971D-405A-9330-269C8BFEC1E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89322" y="5828526"/>
                  <a:ext cx="24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4D8FF0-9741-4362-A4C5-6D6CBD07F8D3}"/>
                    </a:ext>
                  </a:extLst>
                </p14:cNvPr>
                <p14:cNvContentPartPr/>
                <p14:nvPr/>
              </p14:nvContentPartPr>
              <p14:xfrm>
                <a:off x="1765522" y="5761566"/>
                <a:ext cx="215280" cy="188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4D8FF0-9741-4362-A4C5-6D6CBD07F8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47882" y="5743566"/>
                  <a:ext cx="25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AD66C1-B8BF-4D33-9219-BC23B6A93AB3}"/>
                    </a:ext>
                  </a:extLst>
                </p14:cNvPr>
                <p14:cNvContentPartPr/>
                <p14:nvPr/>
              </p14:nvContentPartPr>
              <p14:xfrm>
                <a:off x="1645642" y="5720526"/>
                <a:ext cx="237600" cy="358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AD66C1-B8BF-4D33-9219-BC23B6A93A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28002" y="5702886"/>
                  <a:ext cx="273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517512-107B-4651-B4B6-172DEA15A5D7}"/>
                    </a:ext>
                  </a:extLst>
                </p14:cNvPr>
                <p14:cNvContentPartPr/>
                <p14:nvPr/>
              </p14:nvContentPartPr>
              <p14:xfrm>
                <a:off x="2018602" y="5694606"/>
                <a:ext cx="121680" cy="40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517512-107B-4651-B4B6-172DEA15A5D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00602" y="5676966"/>
                  <a:ext cx="157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230ADC1-8B7D-4AA0-B9C6-D99A07FF9DD6}"/>
                    </a:ext>
                  </a:extLst>
                </p14:cNvPr>
                <p14:cNvContentPartPr/>
                <p14:nvPr/>
              </p14:nvContentPartPr>
              <p14:xfrm>
                <a:off x="2365123" y="4657911"/>
                <a:ext cx="80280" cy="1001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230ADC1-8B7D-4AA0-B9C6-D99A07FF9DD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47123" y="4639911"/>
                  <a:ext cx="11592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AFA535-7B97-4FE6-8084-B32E685D2370}"/>
                    </a:ext>
                  </a:extLst>
                </p14:cNvPr>
                <p14:cNvContentPartPr/>
                <p14:nvPr/>
              </p14:nvContentPartPr>
              <p14:xfrm>
                <a:off x="2361163" y="4625871"/>
                <a:ext cx="34920" cy="1335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AFA535-7B97-4FE6-8084-B32E685D237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43163" y="4608231"/>
                  <a:ext cx="7056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BE324A-C48D-4C8D-9A72-A0FFE22BDEA9}"/>
                    </a:ext>
                  </a:extLst>
                </p14:cNvPr>
                <p14:cNvContentPartPr/>
                <p14:nvPr/>
              </p14:nvContentPartPr>
              <p14:xfrm>
                <a:off x="2270803" y="5434020"/>
                <a:ext cx="383400" cy="492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BE324A-C48D-4C8D-9A72-A0FFE22BDEA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53163" y="5416380"/>
                  <a:ext cx="41904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A85D4F7-1EE5-43E3-B1AF-B723BFC4D160}"/>
              </a:ext>
            </a:extLst>
          </p:cNvPr>
          <p:cNvGrpSpPr/>
          <p:nvPr/>
        </p:nvGrpSpPr>
        <p:grpSpPr>
          <a:xfrm>
            <a:off x="5923363" y="4520700"/>
            <a:ext cx="1020240" cy="1768320"/>
            <a:chOff x="5923363" y="4520700"/>
            <a:chExt cx="1020240" cy="17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2FA543-93F2-4E9B-8BC3-802EC5883225}"/>
                    </a:ext>
                  </a:extLst>
                </p14:cNvPr>
                <p14:cNvContentPartPr/>
                <p14:nvPr/>
              </p14:nvContentPartPr>
              <p14:xfrm>
                <a:off x="5923363" y="5652591"/>
                <a:ext cx="133560" cy="313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2FA543-93F2-4E9B-8BC3-802EC588322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05723" y="5634591"/>
                  <a:ext cx="16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4E5FB7-FF72-4658-87EC-6C167ED6A29F}"/>
                    </a:ext>
                  </a:extLst>
                </p14:cNvPr>
                <p14:cNvContentPartPr/>
                <p14:nvPr/>
              </p14:nvContentPartPr>
              <p14:xfrm>
                <a:off x="6373723" y="5556471"/>
                <a:ext cx="132120" cy="44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4E5FB7-FF72-4658-87EC-6C167ED6A29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355723" y="5538471"/>
                  <a:ext cx="167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FE3709-4917-455B-869A-8B1486F8B23C}"/>
                    </a:ext>
                  </a:extLst>
                </p14:cNvPr>
                <p14:cNvContentPartPr/>
                <p14:nvPr/>
              </p14:nvContentPartPr>
              <p14:xfrm>
                <a:off x="6309643" y="4520700"/>
                <a:ext cx="194040" cy="1322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FE3709-4917-455B-869A-8B1486F8B2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92003" y="4502700"/>
                  <a:ext cx="22968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7B01664-2899-4F23-9783-CE69532AB49E}"/>
                    </a:ext>
                  </a:extLst>
                </p14:cNvPr>
                <p14:cNvContentPartPr/>
                <p14:nvPr/>
              </p14:nvContentPartPr>
              <p14:xfrm>
                <a:off x="6338083" y="4624740"/>
                <a:ext cx="309600" cy="1250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7B01664-2899-4F23-9783-CE69532AB49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20443" y="4606740"/>
                  <a:ext cx="345240" cy="1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91520F4-42AB-4B18-8CA8-A46E203F75A4}"/>
                    </a:ext>
                  </a:extLst>
                </p14:cNvPr>
                <p14:cNvContentPartPr/>
                <p14:nvPr/>
              </p14:nvContentPartPr>
              <p14:xfrm>
                <a:off x="6392083" y="4876740"/>
                <a:ext cx="241560" cy="1048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91520F4-42AB-4B18-8CA8-A46E203F75A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74083" y="4858740"/>
                  <a:ext cx="27720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BE1EAB1-A121-4539-A2D9-E3E83FA7F6FE}"/>
                    </a:ext>
                  </a:extLst>
                </p14:cNvPr>
                <p14:cNvContentPartPr/>
                <p14:nvPr/>
              </p14:nvContentPartPr>
              <p14:xfrm>
                <a:off x="6443563" y="4643460"/>
                <a:ext cx="187920" cy="957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BE1EAB1-A121-4539-A2D9-E3E83FA7F6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25923" y="4625820"/>
                  <a:ext cx="2235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26A6154-5BE3-4895-86D8-11E00916271F}"/>
                    </a:ext>
                  </a:extLst>
                </p14:cNvPr>
                <p14:cNvContentPartPr/>
                <p14:nvPr/>
              </p14:nvContentPartPr>
              <p14:xfrm>
                <a:off x="6432043" y="4569660"/>
                <a:ext cx="249120" cy="1719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26A6154-5BE3-4895-86D8-11E00916271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14403" y="4551660"/>
                  <a:ext cx="28476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0B51296-9BA7-4E7E-926F-F4202BF98CA0}"/>
                    </a:ext>
                  </a:extLst>
                </p14:cNvPr>
                <p14:cNvContentPartPr/>
                <p14:nvPr/>
              </p14:nvContentPartPr>
              <p14:xfrm>
                <a:off x="6626083" y="5570460"/>
                <a:ext cx="317520" cy="514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0B51296-9BA7-4E7E-926F-F4202BF98CA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08083" y="5552460"/>
                  <a:ext cx="353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9F7EA38-881C-4E1D-BF4F-BA373024409D}"/>
                    </a:ext>
                  </a:extLst>
                </p14:cNvPr>
                <p14:cNvContentPartPr/>
                <p14:nvPr/>
              </p14:nvContentPartPr>
              <p14:xfrm>
                <a:off x="6581443" y="5886540"/>
                <a:ext cx="256320" cy="226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9F7EA38-881C-4E1D-BF4F-BA37302440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63443" y="5868540"/>
                  <a:ext cx="291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D6475A-DEC4-4131-98A6-845A8397CF8F}"/>
                    </a:ext>
                  </a:extLst>
                </p14:cNvPr>
                <p14:cNvContentPartPr/>
                <p14:nvPr/>
              </p14:nvContentPartPr>
              <p14:xfrm>
                <a:off x="6598723" y="5916420"/>
                <a:ext cx="198720" cy="136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D6475A-DEC4-4131-98A6-845A8397CF8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81083" y="5898780"/>
                  <a:ext cx="234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E6AE7FA-1459-4F91-862E-A1294135A8FC}"/>
                    </a:ext>
                  </a:extLst>
                </p14:cNvPr>
                <p14:cNvContentPartPr/>
                <p14:nvPr/>
              </p14:nvContentPartPr>
              <p14:xfrm>
                <a:off x="6716083" y="5615100"/>
                <a:ext cx="162360" cy="483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E6AE7FA-1459-4F91-862E-A1294135A8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98443" y="5597460"/>
                  <a:ext cx="1980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FF4C17-31FC-4D87-BB9F-91D47D9D95D4}"/>
                    </a:ext>
                  </a:extLst>
                </p14:cNvPr>
                <p14:cNvContentPartPr/>
                <p14:nvPr/>
              </p14:nvContentPartPr>
              <p14:xfrm>
                <a:off x="6094723" y="5708520"/>
                <a:ext cx="111960" cy="145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FF4C17-31FC-4D87-BB9F-91D47D9D95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77083" y="5690880"/>
                  <a:ext cx="147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637F56-C341-4FBF-9675-7E66A5F14433}"/>
                    </a:ext>
                  </a:extLst>
                </p14:cNvPr>
                <p14:cNvContentPartPr/>
                <p14:nvPr/>
              </p14:nvContentPartPr>
              <p14:xfrm>
                <a:off x="6248803" y="5699880"/>
                <a:ext cx="80640" cy="168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637F56-C341-4FBF-9675-7E66A5F1443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30803" y="5682240"/>
                  <a:ext cx="116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809C88-58D8-4274-BC5F-4C4FC6B4BECF}"/>
                    </a:ext>
                  </a:extLst>
                </p14:cNvPr>
                <p14:cNvContentPartPr/>
                <p14:nvPr/>
              </p14:nvContentPartPr>
              <p14:xfrm>
                <a:off x="6289483" y="5555880"/>
                <a:ext cx="45000" cy="280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809C88-58D8-4274-BC5F-4C4FC6B4BE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71843" y="5538240"/>
                  <a:ext cx="8064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A40F0A4-1D19-4021-9443-AB15DA55A112}"/>
              </a:ext>
            </a:extLst>
          </p:cNvPr>
          <p:cNvGrpSpPr/>
          <p:nvPr/>
        </p:nvGrpSpPr>
        <p:grpSpPr>
          <a:xfrm>
            <a:off x="1803163" y="7718400"/>
            <a:ext cx="553320" cy="1540800"/>
            <a:chOff x="1803163" y="7718400"/>
            <a:chExt cx="553320" cy="15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FDBC47-2A83-4D18-BE3C-08B615232AC5}"/>
                    </a:ext>
                  </a:extLst>
                </p14:cNvPr>
                <p14:cNvContentPartPr/>
                <p14:nvPr/>
              </p14:nvContentPartPr>
              <p14:xfrm>
                <a:off x="1803163" y="7810200"/>
                <a:ext cx="118440" cy="963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FDBC47-2A83-4D18-BE3C-08B615232AC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85163" y="7792200"/>
                  <a:ext cx="15408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E4AA0C-94CA-4F86-8F4C-108F56399889}"/>
                    </a:ext>
                  </a:extLst>
                </p14:cNvPr>
                <p14:cNvContentPartPr/>
                <p14:nvPr/>
              </p14:nvContentPartPr>
              <p14:xfrm>
                <a:off x="1882003" y="7718400"/>
                <a:ext cx="284760" cy="1290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E4AA0C-94CA-4F86-8F4C-108F563998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64003" y="7700400"/>
                  <a:ext cx="32040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74BE49-FE99-4A3A-A0A8-75AAB1D6AB25}"/>
                    </a:ext>
                  </a:extLst>
                </p14:cNvPr>
                <p14:cNvContentPartPr/>
                <p14:nvPr/>
              </p14:nvContentPartPr>
              <p14:xfrm>
                <a:off x="1858243" y="7884360"/>
                <a:ext cx="385560" cy="1347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74BE49-FE99-4A3A-A0A8-75AAB1D6AB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40603" y="7866360"/>
                  <a:ext cx="42120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8AC9BC0-04EA-4AE0-9E27-6BD65724470D}"/>
                    </a:ext>
                  </a:extLst>
                </p14:cNvPr>
                <p14:cNvContentPartPr/>
                <p14:nvPr/>
              </p14:nvContentPartPr>
              <p14:xfrm>
                <a:off x="2054803" y="8898480"/>
                <a:ext cx="271440" cy="360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8AC9BC0-04EA-4AE0-9E27-6BD6572447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36803" y="8880840"/>
                  <a:ext cx="307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A32B587-37B3-4F8D-8776-C4DCEA0FB3DC}"/>
                    </a:ext>
                  </a:extLst>
                </p14:cNvPr>
                <p14:cNvContentPartPr/>
                <p14:nvPr/>
              </p14:nvContentPartPr>
              <p14:xfrm>
                <a:off x="2074243" y="8934120"/>
                <a:ext cx="282240" cy="237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A32B587-37B3-4F8D-8776-C4DCEA0FB3D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6243" y="8916120"/>
                  <a:ext cx="31788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51D9570-48C7-49CC-85B1-345B57D1A05E}"/>
              </a:ext>
            </a:extLst>
          </p:cNvPr>
          <p:cNvGrpSpPr/>
          <p:nvPr/>
        </p:nvGrpSpPr>
        <p:grpSpPr>
          <a:xfrm>
            <a:off x="5092483" y="10978894"/>
            <a:ext cx="1223280" cy="546120"/>
            <a:chOff x="5092483" y="10978894"/>
            <a:chExt cx="122328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6F3F79-9B5E-4E4C-98BE-649043C36D61}"/>
                    </a:ext>
                  </a:extLst>
                </p14:cNvPr>
                <p14:cNvContentPartPr/>
                <p14:nvPr/>
              </p14:nvContentPartPr>
              <p14:xfrm>
                <a:off x="5092483" y="11042974"/>
                <a:ext cx="43920" cy="304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6F3F79-9B5E-4E4C-98BE-649043C36D6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74843" y="11025334"/>
                  <a:ext cx="79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14FDE7-51CF-4763-9FCD-45F8276AD134}"/>
                    </a:ext>
                  </a:extLst>
                </p14:cNvPr>
                <p14:cNvContentPartPr/>
                <p14:nvPr/>
              </p14:nvContentPartPr>
              <p14:xfrm>
                <a:off x="5284363" y="11074294"/>
                <a:ext cx="83880" cy="160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14FDE7-51CF-4763-9FCD-45F8276AD1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66363" y="11056294"/>
                  <a:ext cx="119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8DC41B2-2934-4E97-BD32-0F07D4135504}"/>
                    </a:ext>
                  </a:extLst>
                </p14:cNvPr>
                <p14:cNvContentPartPr/>
                <p14:nvPr/>
              </p14:nvContentPartPr>
              <p14:xfrm>
                <a:off x="5302723" y="11037214"/>
                <a:ext cx="195480" cy="375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8DC41B2-2934-4E97-BD32-0F07D413550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85083" y="11019214"/>
                  <a:ext cx="231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6B2DBD5-CF91-41EC-B89F-7EC89243B715}"/>
                    </a:ext>
                  </a:extLst>
                </p14:cNvPr>
                <p14:cNvContentPartPr/>
                <p14:nvPr/>
              </p14:nvContentPartPr>
              <p14:xfrm>
                <a:off x="5632483" y="11027854"/>
                <a:ext cx="187920" cy="49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6B2DBD5-CF91-41EC-B89F-7EC89243B7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14483" y="11009854"/>
                  <a:ext cx="2235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68E044F-21A9-4B4E-83F5-9796195C0139}"/>
                    </a:ext>
                  </a:extLst>
                </p14:cNvPr>
                <p14:cNvContentPartPr/>
                <p14:nvPr/>
              </p14:nvContentPartPr>
              <p14:xfrm>
                <a:off x="5922643" y="11027854"/>
                <a:ext cx="99720" cy="343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68E044F-21A9-4B4E-83F5-9796195C013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04643" y="11009854"/>
                  <a:ext cx="135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D9D59C-7EC0-4643-AAA0-14077F2340F9}"/>
                    </a:ext>
                  </a:extLst>
                </p14:cNvPr>
                <p14:cNvContentPartPr/>
                <p14:nvPr/>
              </p14:nvContentPartPr>
              <p14:xfrm>
                <a:off x="6061603" y="10978894"/>
                <a:ext cx="254160" cy="330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D9D59C-7EC0-4643-AAA0-14077F2340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43603" y="10960894"/>
                  <a:ext cx="289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86E252-2A4E-4227-B2EF-C72B7071B28A}"/>
                    </a:ext>
                  </a:extLst>
                </p14:cNvPr>
                <p14:cNvContentPartPr/>
                <p14:nvPr/>
              </p14:nvContentPartPr>
              <p14:xfrm>
                <a:off x="5586043" y="11390734"/>
                <a:ext cx="57960" cy="60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86E252-2A4E-4227-B2EF-C72B7071B28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68403" y="11372734"/>
                  <a:ext cx="936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0D87A83-2688-44D7-B729-34850193C78A}"/>
              </a:ext>
            </a:extLst>
          </p:cNvPr>
          <p:cNvGrpSpPr/>
          <p:nvPr/>
        </p:nvGrpSpPr>
        <p:grpSpPr>
          <a:xfrm>
            <a:off x="6583963" y="10838134"/>
            <a:ext cx="1047600" cy="606600"/>
            <a:chOff x="6583963" y="10838134"/>
            <a:chExt cx="104760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4510427-1577-4A3E-97E4-7511CF66783B}"/>
                    </a:ext>
                  </a:extLst>
                </p14:cNvPr>
                <p14:cNvContentPartPr/>
                <p14:nvPr/>
              </p14:nvContentPartPr>
              <p14:xfrm>
                <a:off x="6583963" y="10864774"/>
                <a:ext cx="99000" cy="564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4510427-1577-4A3E-97E4-7511CF66783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66323" y="10847134"/>
                  <a:ext cx="134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032CE44-44F1-43F0-9E7F-7699C08A5477}"/>
                    </a:ext>
                  </a:extLst>
                </p14:cNvPr>
                <p14:cNvContentPartPr/>
                <p14:nvPr/>
              </p14:nvContentPartPr>
              <p14:xfrm>
                <a:off x="6739483" y="11069974"/>
                <a:ext cx="183960" cy="212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032CE44-44F1-43F0-9E7F-7699C08A54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21843" y="11051974"/>
                  <a:ext cx="219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6AC7A9-598B-4759-AC70-990C8C01B208}"/>
                    </a:ext>
                  </a:extLst>
                </p14:cNvPr>
                <p14:cNvContentPartPr/>
                <p14:nvPr/>
              </p14:nvContentPartPr>
              <p14:xfrm>
                <a:off x="6909763" y="10873774"/>
                <a:ext cx="198000" cy="478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6AC7A9-598B-4759-AC70-990C8C01B20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92123" y="10855774"/>
                  <a:ext cx="233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A0C11B-2BCF-4096-B9A2-557AD6BE2E25}"/>
                    </a:ext>
                  </a:extLst>
                </p14:cNvPr>
                <p14:cNvContentPartPr/>
                <p14:nvPr/>
              </p14:nvContentPartPr>
              <p14:xfrm>
                <a:off x="7022083" y="11102014"/>
                <a:ext cx="158760" cy="299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A0C11B-2BCF-4096-B9A2-557AD6BE2E2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04083" y="11084374"/>
                  <a:ext cx="194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7F8BED4-8872-480C-A516-12745BFC0BF6}"/>
                    </a:ext>
                  </a:extLst>
                </p14:cNvPr>
                <p14:cNvContentPartPr/>
                <p14:nvPr/>
              </p14:nvContentPartPr>
              <p14:xfrm>
                <a:off x="7250683" y="11027494"/>
                <a:ext cx="331560" cy="306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7F8BED4-8872-480C-A516-12745BFC0B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33043" y="11009854"/>
                  <a:ext cx="367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FBD019-1F5C-4043-918C-B1352949A790}"/>
                    </a:ext>
                  </a:extLst>
                </p14:cNvPr>
                <p14:cNvContentPartPr/>
                <p14:nvPr/>
              </p14:nvContentPartPr>
              <p14:xfrm>
                <a:off x="7328803" y="10838134"/>
                <a:ext cx="302760" cy="606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FBD019-1F5C-4043-918C-B1352949A79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11163" y="10820494"/>
                  <a:ext cx="338400" cy="64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80DFF91-9A3A-4198-8D25-AD4DC40E3945}"/>
              </a:ext>
            </a:extLst>
          </p:cNvPr>
          <p:cNvGrpSpPr/>
          <p:nvPr/>
        </p:nvGrpSpPr>
        <p:grpSpPr>
          <a:xfrm>
            <a:off x="9916123" y="6020023"/>
            <a:ext cx="830520" cy="473040"/>
            <a:chOff x="9916123" y="6020023"/>
            <a:chExt cx="83052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ACE798-9DBC-4B4D-B40D-58D9B9B94316}"/>
                    </a:ext>
                  </a:extLst>
                </p14:cNvPr>
                <p14:cNvContentPartPr/>
                <p14:nvPr/>
              </p14:nvContentPartPr>
              <p14:xfrm>
                <a:off x="9916123" y="6020023"/>
                <a:ext cx="137520" cy="473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ACE798-9DBC-4B4D-B40D-58D9B9B9431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98123" y="6002383"/>
                  <a:ext cx="1731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1B704-D627-4A74-822F-84BA4E1D8FDD}"/>
                    </a:ext>
                  </a:extLst>
                </p14:cNvPr>
                <p14:cNvContentPartPr/>
                <p14:nvPr/>
              </p14:nvContentPartPr>
              <p14:xfrm>
                <a:off x="10113763" y="6178063"/>
                <a:ext cx="132840" cy="222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1B704-D627-4A74-822F-84BA4E1D8F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96123" y="6160423"/>
                  <a:ext cx="168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913EEE8-BEE4-4C04-AC03-AF0DDAA92784}"/>
                    </a:ext>
                  </a:extLst>
                </p14:cNvPr>
                <p14:cNvContentPartPr/>
                <p14:nvPr/>
              </p14:nvContentPartPr>
              <p14:xfrm>
                <a:off x="10280443" y="6228103"/>
                <a:ext cx="111240" cy="135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913EEE8-BEE4-4C04-AC03-AF0DDAA9278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62443" y="6210463"/>
                  <a:ext cx="146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3D46664-4A98-40CD-87F2-29B7B7CFC9CA}"/>
                    </a:ext>
                  </a:extLst>
                </p14:cNvPr>
                <p14:cNvContentPartPr/>
                <p14:nvPr/>
              </p14:nvContentPartPr>
              <p14:xfrm>
                <a:off x="10345603" y="6079063"/>
                <a:ext cx="57960" cy="282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3D46664-4A98-40CD-87F2-29B7B7CFC9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27963" y="6061423"/>
                  <a:ext cx="93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615A3E-3898-47E5-BFFE-D5C423560BCF}"/>
                    </a:ext>
                  </a:extLst>
                </p14:cNvPr>
                <p14:cNvContentPartPr/>
                <p14:nvPr/>
              </p14:nvContentPartPr>
              <p14:xfrm>
                <a:off x="10450003" y="6153223"/>
                <a:ext cx="189000" cy="217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615A3E-3898-47E5-BFFE-D5C423560B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32003" y="6135583"/>
                  <a:ext cx="224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8BF316A-A99B-4800-B803-E1A740656684}"/>
                    </a:ext>
                  </a:extLst>
                </p14:cNvPr>
                <p14:cNvContentPartPr/>
                <p14:nvPr/>
              </p14:nvContentPartPr>
              <p14:xfrm>
                <a:off x="10652683" y="6030103"/>
                <a:ext cx="93960" cy="414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8BF316A-A99B-4800-B803-E1A7406566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043" y="6012103"/>
                  <a:ext cx="12960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36257A-A875-48A8-8257-908A4847A265}"/>
              </a:ext>
            </a:extLst>
          </p:cNvPr>
          <p:cNvGrpSpPr/>
          <p:nvPr/>
        </p:nvGrpSpPr>
        <p:grpSpPr>
          <a:xfrm>
            <a:off x="7586563" y="6940183"/>
            <a:ext cx="1342800" cy="349560"/>
            <a:chOff x="7586563" y="6940183"/>
            <a:chExt cx="13428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6DF0DC-10D1-443C-8119-9CE154E058D3}"/>
                    </a:ext>
                  </a:extLst>
                </p14:cNvPr>
                <p14:cNvContentPartPr/>
                <p14:nvPr/>
              </p14:nvContentPartPr>
              <p14:xfrm>
                <a:off x="7586563" y="7061143"/>
                <a:ext cx="1336680" cy="105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6DF0DC-10D1-443C-8119-9CE154E058D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68563" y="7043143"/>
                  <a:ext cx="1372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6FB4B3-6308-4C85-95F7-0300CE1B3669}"/>
                    </a:ext>
                  </a:extLst>
                </p14:cNvPr>
                <p14:cNvContentPartPr/>
                <p14:nvPr/>
              </p14:nvContentPartPr>
              <p14:xfrm>
                <a:off x="8642803" y="6940183"/>
                <a:ext cx="286560" cy="34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6FB4B3-6308-4C85-95F7-0300CE1B366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24803" y="6922183"/>
                  <a:ext cx="32220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B446617-0C6D-4D3C-910B-BD180AFA9F40}"/>
              </a:ext>
            </a:extLst>
          </p:cNvPr>
          <p:cNvGrpSpPr/>
          <p:nvPr/>
        </p:nvGrpSpPr>
        <p:grpSpPr>
          <a:xfrm>
            <a:off x="8954563" y="9324694"/>
            <a:ext cx="1042920" cy="431640"/>
            <a:chOff x="8954563" y="9324694"/>
            <a:chExt cx="104292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4374D07-8F35-4A87-8073-B29EA9CBE3E5}"/>
                    </a:ext>
                  </a:extLst>
                </p14:cNvPr>
                <p14:cNvContentPartPr/>
                <p14:nvPr/>
              </p14:nvContentPartPr>
              <p14:xfrm>
                <a:off x="8954563" y="9359974"/>
                <a:ext cx="42480" cy="32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4374D07-8F35-4A87-8073-B29EA9CBE3E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36563" y="9341974"/>
                  <a:ext cx="78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4886C3-D4D3-4B99-BB52-DDAF24146E82}"/>
                    </a:ext>
                  </a:extLst>
                </p14:cNvPr>
                <p14:cNvContentPartPr/>
                <p14:nvPr/>
              </p14:nvContentPartPr>
              <p14:xfrm>
                <a:off x="9017203" y="9324694"/>
                <a:ext cx="257400" cy="431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4886C3-D4D3-4B99-BB52-DDAF24146E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99203" y="9306694"/>
                  <a:ext cx="2930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84BC29-BD4A-44BF-8397-7CD3EA71F3D0}"/>
                    </a:ext>
                  </a:extLst>
                </p14:cNvPr>
                <p14:cNvContentPartPr/>
                <p14:nvPr/>
              </p14:nvContentPartPr>
              <p14:xfrm>
                <a:off x="9342283" y="9330094"/>
                <a:ext cx="192600" cy="40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84BC29-BD4A-44BF-8397-7CD3EA71F3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24643" y="9312094"/>
                  <a:ext cx="228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5DB5FB9-1BF3-492B-9C05-A7545865BE75}"/>
                    </a:ext>
                  </a:extLst>
                </p14:cNvPr>
                <p14:cNvContentPartPr/>
                <p14:nvPr/>
              </p14:nvContentPartPr>
              <p14:xfrm>
                <a:off x="9563683" y="9352414"/>
                <a:ext cx="192240" cy="372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5DB5FB9-1BF3-492B-9C05-A7545865BE7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545683" y="9334414"/>
                  <a:ext cx="227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1DF1CDD-28D6-41EF-B03F-B97D6A250DC3}"/>
                    </a:ext>
                  </a:extLst>
                </p14:cNvPr>
                <p14:cNvContentPartPr/>
                <p14:nvPr/>
              </p14:nvContentPartPr>
              <p14:xfrm>
                <a:off x="9833323" y="9346654"/>
                <a:ext cx="164160" cy="288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1DF1CDD-28D6-41EF-B03F-B97D6A250DC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15683" y="9328654"/>
                  <a:ext cx="1998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8B5EF52-331C-4292-B5F0-C4C9B7EC28B7}"/>
              </a:ext>
            </a:extLst>
          </p:cNvPr>
          <p:cNvGrpSpPr/>
          <p:nvPr/>
        </p:nvGrpSpPr>
        <p:grpSpPr>
          <a:xfrm>
            <a:off x="10184683" y="9010774"/>
            <a:ext cx="1293480" cy="951120"/>
            <a:chOff x="10184683" y="9010774"/>
            <a:chExt cx="1293480" cy="9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45C639C-76F9-4018-B320-730A0EBB849B}"/>
                    </a:ext>
                  </a:extLst>
                </p14:cNvPr>
                <p14:cNvContentPartPr/>
                <p14:nvPr/>
              </p14:nvContentPartPr>
              <p14:xfrm>
                <a:off x="10184683" y="9282574"/>
                <a:ext cx="70200" cy="412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45C639C-76F9-4018-B320-730A0EBB849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167043" y="9264574"/>
                  <a:ext cx="105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8F30318-15A4-412D-845E-1799E5C21A34}"/>
                    </a:ext>
                  </a:extLst>
                </p14:cNvPr>
                <p14:cNvContentPartPr/>
                <p14:nvPr/>
              </p14:nvContentPartPr>
              <p14:xfrm>
                <a:off x="10374763" y="9401734"/>
                <a:ext cx="244800" cy="205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8F30318-15A4-412D-845E-1799E5C21A3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57123" y="9383734"/>
                  <a:ext cx="280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F8ED082-7066-4E0B-B615-21F41A8D6171}"/>
                    </a:ext>
                  </a:extLst>
                </p14:cNvPr>
                <p14:cNvContentPartPr/>
                <p14:nvPr/>
              </p14:nvContentPartPr>
              <p14:xfrm>
                <a:off x="10637923" y="9181414"/>
                <a:ext cx="155160" cy="489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F8ED082-7066-4E0B-B615-21F41A8D617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619923" y="9163774"/>
                  <a:ext cx="1908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1866F82-AB54-4230-B0FA-8DA6AEFDF441}"/>
                    </a:ext>
                  </a:extLst>
                </p14:cNvPr>
                <p14:cNvContentPartPr/>
                <p14:nvPr/>
              </p14:nvContentPartPr>
              <p14:xfrm>
                <a:off x="10806763" y="9346294"/>
                <a:ext cx="224640" cy="289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1866F82-AB54-4230-B0FA-8DA6AEFDF44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88763" y="9328654"/>
                  <a:ext cx="260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6B711D-871D-42B3-AA12-B8C49AA42308}"/>
                    </a:ext>
                  </a:extLst>
                </p14:cNvPr>
                <p14:cNvContentPartPr/>
                <p14:nvPr/>
              </p14:nvContentPartPr>
              <p14:xfrm>
                <a:off x="10876963" y="9104014"/>
                <a:ext cx="369360" cy="577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6B711D-871D-42B3-AA12-B8C49AA4230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858963" y="9086374"/>
                  <a:ext cx="4050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A7C317F-CA9A-4895-8EC0-43D106D1922D}"/>
                    </a:ext>
                  </a:extLst>
                </p14:cNvPr>
                <p14:cNvContentPartPr/>
                <p14:nvPr/>
              </p14:nvContentPartPr>
              <p14:xfrm>
                <a:off x="11205283" y="9010774"/>
                <a:ext cx="272880" cy="951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A7C317F-CA9A-4895-8EC0-43D106D1922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87283" y="8993134"/>
                  <a:ext cx="308520" cy="9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49879A0-DD6C-44AF-8F48-86B745F3A235}"/>
              </a:ext>
            </a:extLst>
          </p:cNvPr>
          <p:cNvGrpSpPr/>
          <p:nvPr/>
        </p:nvGrpSpPr>
        <p:grpSpPr>
          <a:xfrm>
            <a:off x="9116203" y="2729751"/>
            <a:ext cx="1220760" cy="453960"/>
            <a:chOff x="9116203" y="2729751"/>
            <a:chExt cx="122076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020AF58-BDED-4DA8-A61C-83E12B183B35}"/>
                    </a:ext>
                  </a:extLst>
                </p14:cNvPr>
                <p14:cNvContentPartPr/>
                <p14:nvPr/>
              </p14:nvContentPartPr>
              <p14:xfrm>
                <a:off x="9116203" y="2827671"/>
                <a:ext cx="155520" cy="35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020AF58-BDED-4DA8-A61C-83E12B183B3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98563" y="2810031"/>
                  <a:ext cx="191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E6AE991-FAF6-4579-8A37-5B5A736E6C85}"/>
                    </a:ext>
                  </a:extLst>
                </p14:cNvPr>
                <p14:cNvContentPartPr/>
                <p14:nvPr/>
              </p14:nvContentPartPr>
              <p14:xfrm>
                <a:off x="9351643" y="2757831"/>
                <a:ext cx="181800" cy="384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E6AE991-FAF6-4579-8A37-5B5A736E6C8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33643" y="2739831"/>
                  <a:ext cx="217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843E887-40DD-4D4F-999E-69E40BA75FE9}"/>
                    </a:ext>
                  </a:extLst>
                </p14:cNvPr>
                <p14:cNvContentPartPr/>
                <p14:nvPr/>
              </p14:nvContentPartPr>
              <p14:xfrm>
                <a:off x="9359563" y="2912991"/>
                <a:ext cx="246600" cy="194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843E887-40DD-4D4F-999E-69E40BA75FE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41563" y="2894991"/>
                  <a:ext cx="282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70E5883-5C88-467E-AB6B-452FF06C5B21}"/>
                    </a:ext>
                  </a:extLst>
                </p14:cNvPr>
                <p14:cNvContentPartPr/>
                <p14:nvPr/>
              </p14:nvContentPartPr>
              <p14:xfrm>
                <a:off x="9789043" y="2729751"/>
                <a:ext cx="41040" cy="422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70E5883-5C88-467E-AB6B-452FF06C5B2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71403" y="2712111"/>
                  <a:ext cx="766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78BEE3-85F5-43BA-B7AE-07659B2692CC}"/>
                    </a:ext>
                  </a:extLst>
                </p14:cNvPr>
                <p14:cNvContentPartPr/>
                <p14:nvPr/>
              </p14:nvContentPartPr>
              <p14:xfrm>
                <a:off x="9853123" y="2736591"/>
                <a:ext cx="279000" cy="439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078BEE3-85F5-43BA-B7AE-07659B2692C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835483" y="2718951"/>
                  <a:ext cx="3146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828EEE-657D-4F37-9A8F-959B9F5821AA}"/>
                    </a:ext>
                  </a:extLst>
                </p14:cNvPr>
                <p14:cNvContentPartPr/>
                <p14:nvPr/>
              </p14:nvContentPartPr>
              <p14:xfrm>
                <a:off x="9963643" y="2843871"/>
                <a:ext cx="195120" cy="123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828EEE-657D-4F37-9A8F-959B9F5821A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945643" y="2826231"/>
                  <a:ext cx="23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1CA3E6D-1025-4062-B5BC-D61798FEA8F3}"/>
                    </a:ext>
                  </a:extLst>
                </p14:cNvPr>
                <p14:cNvContentPartPr/>
                <p14:nvPr/>
              </p14:nvContentPartPr>
              <p14:xfrm>
                <a:off x="10178923" y="2781591"/>
                <a:ext cx="158040" cy="270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1CA3E6D-1025-4062-B5BC-D61798FEA8F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160923" y="2763951"/>
                  <a:ext cx="19368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D0F45DD-2D81-4166-AB68-905CB68AA632}"/>
                  </a:ext>
                </a:extLst>
              </p14:cNvPr>
              <p14:cNvContentPartPr/>
              <p14:nvPr/>
            </p14:nvContentPartPr>
            <p14:xfrm>
              <a:off x="10632163" y="2460471"/>
              <a:ext cx="125280" cy="7578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D0F45DD-2D81-4166-AB68-905CB68AA63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614523" y="2442471"/>
                <a:ext cx="160920" cy="79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1490BA3-D340-48BF-B631-866A8B953E2F}"/>
              </a:ext>
            </a:extLst>
          </p:cNvPr>
          <p:cNvGrpSpPr/>
          <p:nvPr/>
        </p:nvGrpSpPr>
        <p:grpSpPr>
          <a:xfrm>
            <a:off x="10757083" y="2382711"/>
            <a:ext cx="836640" cy="587160"/>
            <a:chOff x="10757083" y="2382711"/>
            <a:chExt cx="83664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50F332E-7C2A-4F26-81B4-1CF5FD34AFC4}"/>
                    </a:ext>
                  </a:extLst>
                </p14:cNvPr>
                <p14:cNvContentPartPr/>
                <p14:nvPr/>
              </p14:nvContentPartPr>
              <p14:xfrm>
                <a:off x="10757083" y="2749911"/>
                <a:ext cx="166680" cy="193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50F332E-7C2A-4F26-81B4-1CF5FD34AFC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39083" y="2732271"/>
                  <a:ext cx="202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E8461C-FF68-437B-8A80-D8FCF01BB8CD}"/>
                    </a:ext>
                  </a:extLst>
                </p14:cNvPr>
                <p14:cNvContentPartPr/>
                <p14:nvPr/>
              </p14:nvContentPartPr>
              <p14:xfrm>
                <a:off x="10992523" y="2687991"/>
                <a:ext cx="101160" cy="163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E8461C-FF68-437B-8A80-D8FCF01BB8C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74523" y="2669991"/>
                  <a:ext cx="136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211BCA9-A669-4124-B8F6-1AB70EB8BFFE}"/>
                    </a:ext>
                  </a:extLst>
                </p14:cNvPr>
                <p14:cNvContentPartPr/>
                <p14:nvPr/>
              </p14:nvContentPartPr>
              <p14:xfrm>
                <a:off x="11042203" y="2382711"/>
                <a:ext cx="57960" cy="495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211BCA9-A669-4124-B8F6-1AB70EB8BFF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24203" y="2364711"/>
                  <a:ext cx="93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77F1F0-559C-4A3F-A03C-98B514650952}"/>
                    </a:ext>
                  </a:extLst>
                </p14:cNvPr>
                <p14:cNvContentPartPr/>
                <p14:nvPr/>
              </p14:nvContentPartPr>
              <p14:xfrm>
                <a:off x="11184403" y="2598711"/>
                <a:ext cx="216720" cy="272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77F1F0-559C-4A3F-A03C-98B51465095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166763" y="2581071"/>
                  <a:ext cx="252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5D6ED94-5300-4AF8-94A2-0AD6A9002D03}"/>
                    </a:ext>
                  </a:extLst>
                </p14:cNvPr>
                <p14:cNvContentPartPr/>
                <p14:nvPr/>
              </p14:nvContentPartPr>
              <p14:xfrm>
                <a:off x="11490043" y="2422311"/>
                <a:ext cx="103680" cy="547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5D6ED94-5300-4AF8-94A2-0AD6A9002D0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472043" y="2404311"/>
                  <a:ext cx="139320" cy="58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133E1FC-868B-480D-A1B5-F7816269A118}"/>
                  </a:ext>
                </a:extLst>
              </p14:cNvPr>
              <p14:cNvContentPartPr/>
              <p14:nvPr/>
            </p14:nvContentPartPr>
            <p14:xfrm>
              <a:off x="9772123" y="6061911"/>
              <a:ext cx="85680" cy="2566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133E1FC-868B-480D-A1B5-F7816269A11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754123" y="6044271"/>
                <a:ext cx="12132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00663CB-B4A9-4210-907D-971BDE9DCB1C}"/>
              </a:ext>
            </a:extLst>
          </p:cNvPr>
          <p:cNvGrpSpPr/>
          <p:nvPr/>
        </p:nvGrpSpPr>
        <p:grpSpPr>
          <a:xfrm>
            <a:off x="7302163" y="4371300"/>
            <a:ext cx="2428560" cy="2122483"/>
            <a:chOff x="7302163" y="4371300"/>
            <a:chExt cx="2428560" cy="21224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219917E-C45F-4A61-968A-010EC79654B1}"/>
                    </a:ext>
                  </a:extLst>
                </p14:cNvPr>
                <p14:cNvContentPartPr/>
                <p14:nvPr/>
              </p14:nvContentPartPr>
              <p14:xfrm>
                <a:off x="8856283" y="6102463"/>
                <a:ext cx="54720" cy="376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219917E-C45F-4A61-968A-010EC79654B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38283" y="6084823"/>
                  <a:ext cx="90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91FDCA-A3A2-4738-BDC8-2273AF754C06}"/>
                    </a:ext>
                  </a:extLst>
                </p14:cNvPr>
                <p14:cNvContentPartPr/>
                <p14:nvPr/>
              </p14:nvContentPartPr>
              <p14:xfrm>
                <a:off x="8977603" y="6141343"/>
                <a:ext cx="230760" cy="323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91FDCA-A3A2-4738-BDC8-2273AF754C0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959963" y="6123703"/>
                  <a:ext cx="2664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3BB54A5-470B-40AC-BB9E-72EEF03DE4B4}"/>
                    </a:ext>
                  </a:extLst>
                </p14:cNvPr>
                <p14:cNvContentPartPr/>
                <p14:nvPr/>
              </p14:nvContentPartPr>
              <p14:xfrm>
                <a:off x="9273523" y="6101383"/>
                <a:ext cx="145440" cy="392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3BB54A5-470B-40AC-BB9E-72EEF03DE4B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255523" y="6083743"/>
                  <a:ext cx="1810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73DB8C0-32B8-4AE4-964E-3AF66B9C754C}"/>
                    </a:ext>
                  </a:extLst>
                </p14:cNvPr>
                <p14:cNvContentPartPr/>
                <p14:nvPr/>
              </p14:nvContentPartPr>
              <p14:xfrm>
                <a:off x="9304843" y="6240343"/>
                <a:ext cx="177840" cy="139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73DB8C0-32B8-4AE4-964E-3AF66B9C754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86843" y="6222703"/>
                  <a:ext cx="213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1938109-7151-4D20-A159-38CBC9FC1602}"/>
                    </a:ext>
                  </a:extLst>
                </p14:cNvPr>
                <p14:cNvContentPartPr/>
                <p14:nvPr/>
              </p14:nvContentPartPr>
              <p14:xfrm>
                <a:off x="9483043" y="6109303"/>
                <a:ext cx="247680" cy="279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1938109-7151-4D20-A159-38CBC9FC160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65403" y="6091303"/>
                  <a:ext cx="283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07C8691-5497-442B-8323-63F670805AF2}"/>
                    </a:ext>
                  </a:extLst>
                </p14:cNvPr>
                <p14:cNvContentPartPr/>
                <p14:nvPr/>
              </p14:nvContentPartPr>
              <p14:xfrm>
                <a:off x="7302163" y="4636980"/>
                <a:ext cx="1643040" cy="1566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07C8691-5497-442B-8323-63F670805AF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84163" y="4619340"/>
                  <a:ext cx="167868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5F74C4-6B46-48CF-AFF0-91EEBEE679F9}"/>
                    </a:ext>
                  </a:extLst>
                </p14:cNvPr>
                <p14:cNvContentPartPr/>
                <p14:nvPr/>
              </p14:nvContentPartPr>
              <p14:xfrm>
                <a:off x="8668723" y="4371300"/>
                <a:ext cx="411120" cy="467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5F74C4-6B46-48CF-AFF0-91EEBEE679F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50723" y="4353660"/>
                  <a:ext cx="446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25563FE-59D2-410C-BD4E-2713717D08E4}"/>
                    </a:ext>
                  </a:extLst>
                </p14:cNvPr>
                <p14:cNvContentPartPr/>
                <p14:nvPr/>
              </p14:nvContentPartPr>
              <p14:xfrm>
                <a:off x="7563163" y="4485060"/>
                <a:ext cx="1504440" cy="1729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25563FE-59D2-410C-BD4E-2713717D08E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45523" y="4467060"/>
                  <a:ext cx="1540080" cy="176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EE47E89-74F7-474E-BD19-D1C6BD23317D}"/>
              </a:ext>
            </a:extLst>
          </p:cNvPr>
          <p:cNvGrpSpPr/>
          <p:nvPr/>
        </p:nvGrpSpPr>
        <p:grpSpPr>
          <a:xfrm>
            <a:off x="13263043" y="2467260"/>
            <a:ext cx="1104840" cy="440640"/>
            <a:chOff x="13263043" y="2467260"/>
            <a:chExt cx="11048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97AE1E6-100E-49BE-9382-53BBD26C3400}"/>
                    </a:ext>
                  </a:extLst>
                </p14:cNvPr>
                <p14:cNvContentPartPr/>
                <p14:nvPr/>
              </p14:nvContentPartPr>
              <p14:xfrm>
                <a:off x="13263043" y="2476620"/>
                <a:ext cx="318600" cy="431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97AE1E6-100E-49BE-9382-53BBD26C340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3245043" y="2458980"/>
                  <a:ext cx="354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BD989C0-20EF-4AAF-A3EE-AFD7B79E1F81}"/>
                    </a:ext>
                  </a:extLst>
                </p14:cNvPr>
                <p14:cNvContentPartPr/>
                <p14:nvPr/>
              </p14:nvContentPartPr>
              <p14:xfrm>
                <a:off x="13489123" y="2571660"/>
                <a:ext cx="234720" cy="309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BD989C0-20EF-4AAF-A3EE-AFD7B79E1F8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471123" y="2553660"/>
                  <a:ext cx="270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006190-57D5-424C-9C19-D613A370B558}"/>
                    </a:ext>
                  </a:extLst>
                </p14:cNvPr>
                <p14:cNvContentPartPr/>
                <p14:nvPr/>
              </p14:nvContentPartPr>
              <p14:xfrm>
                <a:off x="13766323" y="2471580"/>
                <a:ext cx="225360" cy="322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006190-57D5-424C-9C19-D613A370B55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748683" y="2453940"/>
                  <a:ext cx="261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46BA42C-A544-4D02-BB39-138780A709C0}"/>
                    </a:ext>
                  </a:extLst>
                </p14:cNvPr>
                <p14:cNvContentPartPr/>
                <p14:nvPr/>
              </p14:nvContentPartPr>
              <p14:xfrm>
                <a:off x="13956403" y="2530980"/>
                <a:ext cx="179280" cy="164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46BA42C-A544-4D02-BB39-138780A709C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3938763" y="2513340"/>
                  <a:ext cx="214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C2E5376-3B31-4CD0-885F-38F3FE028F52}"/>
                    </a:ext>
                  </a:extLst>
                </p14:cNvPr>
                <p14:cNvContentPartPr/>
                <p14:nvPr/>
              </p14:nvContentPartPr>
              <p14:xfrm>
                <a:off x="14095003" y="2509740"/>
                <a:ext cx="80280" cy="352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C2E5376-3B31-4CD0-885F-38F3FE028F5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077003" y="2491740"/>
                  <a:ext cx="115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575B4CB-CC9A-4B68-8366-E87C09181A4E}"/>
                    </a:ext>
                  </a:extLst>
                </p14:cNvPr>
                <p14:cNvContentPartPr/>
                <p14:nvPr/>
              </p14:nvContentPartPr>
              <p14:xfrm>
                <a:off x="14227483" y="2467260"/>
                <a:ext cx="140400" cy="334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575B4CB-CC9A-4B68-8366-E87C09181A4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209843" y="2449260"/>
                  <a:ext cx="17604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3C89778-F8C1-441C-B55C-02D3DD4D2794}"/>
              </a:ext>
            </a:extLst>
          </p:cNvPr>
          <p:cNvGrpSpPr/>
          <p:nvPr/>
        </p:nvGrpSpPr>
        <p:grpSpPr>
          <a:xfrm>
            <a:off x="14584243" y="2224980"/>
            <a:ext cx="1133640" cy="749880"/>
            <a:chOff x="14584243" y="2224980"/>
            <a:chExt cx="113364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1C99425-E403-4211-B629-C6CAB3E102F8}"/>
                    </a:ext>
                  </a:extLst>
                </p14:cNvPr>
                <p14:cNvContentPartPr/>
                <p14:nvPr/>
              </p14:nvContentPartPr>
              <p14:xfrm>
                <a:off x="14584243" y="2296260"/>
                <a:ext cx="144360" cy="479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1C99425-E403-4211-B629-C6CAB3E102F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566603" y="2278620"/>
                  <a:ext cx="1800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5F5808F-3AA6-4E87-90B3-75E95D8BF264}"/>
                    </a:ext>
                  </a:extLst>
                </p14:cNvPr>
                <p14:cNvContentPartPr/>
                <p14:nvPr/>
              </p14:nvContentPartPr>
              <p14:xfrm>
                <a:off x="14774323" y="2487060"/>
                <a:ext cx="1144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5F5808F-3AA6-4E87-90B3-75E95D8BF26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756683" y="2469420"/>
                  <a:ext cx="150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9507EE-B1CC-468D-A2D6-3BABFC55613F}"/>
                    </a:ext>
                  </a:extLst>
                </p14:cNvPr>
                <p14:cNvContentPartPr/>
                <p14:nvPr/>
              </p14:nvContentPartPr>
              <p14:xfrm>
                <a:off x="14874403" y="2493540"/>
                <a:ext cx="36720" cy="255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9507EE-B1CC-468D-A2D6-3BABFC55613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4856403" y="2475540"/>
                  <a:ext cx="72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BD237B9-38BE-43C7-AF19-D8F188CDF99C}"/>
                    </a:ext>
                  </a:extLst>
                </p14:cNvPr>
                <p14:cNvContentPartPr/>
                <p14:nvPr/>
              </p14:nvContentPartPr>
              <p14:xfrm>
                <a:off x="14986363" y="2595780"/>
                <a:ext cx="55440" cy="141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BD237B9-38BE-43C7-AF19-D8F188CDF9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968723" y="2578140"/>
                  <a:ext cx="91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FE93C7C-8155-4605-BCBD-2BAA53F44459}"/>
                    </a:ext>
                  </a:extLst>
                </p14:cNvPr>
                <p14:cNvContentPartPr/>
                <p14:nvPr/>
              </p14:nvContentPartPr>
              <p14:xfrm>
                <a:off x="15038923" y="2336220"/>
                <a:ext cx="57600" cy="361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FE93C7C-8155-4605-BCBD-2BAA53F4445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021283" y="2318580"/>
                  <a:ext cx="93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98E3E48-E73B-4E6F-8887-24B9A0986945}"/>
                    </a:ext>
                  </a:extLst>
                </p14:cNvPr>
                <p14:cNvContentPartPr/>
                <p14:nvPr/>
              </p14:nvContentPartPr>
              <p14:xfrm>
                <a:off x="15136123" y="2466900"/>
                <a:ext cx="129960" cy="226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98E3E48-E73B-4E6F-8887-24B9A09869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5118123" y="2448900"/>
                  <a:ext cx="165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24D47D3-484A-4CD5-AFEC-EE06894629A2}"/>
                    </a:ext>
                  </a:extLst>
                </p14:cNvPr>
                <p14:cNvContentPartPr/>
                <p14:nvPr/>
              </p14:nvContentPartPr>
              <p14:xfrm>
                <a:off x="15315043" y="2367900"/>
                <a:ext cx="246600" cy="409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24D47D3-484A-4CD5-AFEC-EE06894629A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5297043" y="2349900"/>
                  <a:ext cx="282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155D45B-3280-406E-BAF5-FA6643F73DAD}"/>
                    </a:ext>
                  </a:extLst>
                </p14:cNvPr>
                <p14:cNvContentPartPr/>
                <p14:nvPr/>
              </p14:nvContentPartPr>
              <p14:xfrm>
                <a:off x="15340603" y="2471220"/>
                <a:ext cx="253440" cy="503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155D45B-3280-406E-BAF5-FA6643F73DA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5322963" y="2453220"/>
                  <a:ext cx="2890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ABE609-3EF7-497E-AF2F-ABC1991FD42E}"/>
                    </a:ext>
                  </a:extLst>
                </p14:cNvPr>
                <p14:cNvContentPartPr/>
                <p14:nvPr/>
              </p14:nvContentPartPr>
              <p14:xfrm>
                <a:off x="15603043" y="2224980"/>
                <a:ext cx="114840" cy="470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ABE609-3EF7-497E-AF2F-ABC1991FD42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5585043" y="2206980"/>
                  <a:ext cx="15048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91F3AF1-3E83-47BD-AECE-FACAB2D60024}"/>
              </a:ext>
            </a:extLst>
          </p:cNvPr>
          <p:cNvGrpSpPr/>
          <p:nvPr/>
        </p:nvGrpSpPr>
        <p:grpSpPr>
          <a:xfrm>
            <a:off x="11253883" y="3436740"/>
            <a:ext cx="1723680" cy="564120"/>
            <a:chOff x="11253883" y="3436740"/>
            <a:chExt cx="172368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B2D92EC-29DB-4607-B910-EA429AF5B0E0}"/>
                    </a:ext>
                  </a:extLst>
                </p14:cNvPr>
                <p14:cNvContentPartPr/>
                <p14:nvPr/>
              </p14:nvContentPartPr>
              <p14:xfrm>
                <a:off x="11253883" y="3688380"/>
                <a:ext cx="1601640" cy="137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B2D92EC-29DB-4607-B910-EA429AF5B0E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35883" y="3670740"/>
                  <a:ext cx="1637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513990F-D5D8-4B28-B98B-CB9ED79BDE19}"/>
                    </a:ext>
                  </a:extLst>
                </p14:cNvPr>
                <p14:cNvContentPartPr/>
                <p14:nvPr/>
              </p14:nvContentPartPr>
              <p14:xfrm>
                <a:off x="12642043" y="3504780"/>
                <a:ext cx="304920" cy="496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513990F-D5D8-4B28-B98B-CB9ED79BDE1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624043" y="3486780"/>
                  <a:ext cx="3405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81D812-7111-4730-B850-C4ADB722112A}"/>
                    </a:ext>
                  </a:extLst>
                </p14:cNvPr>
                <p14:cNvContentPartPr/>
                <p14:nvPr/>
              </p14:nvContentPartPr>
              <p14:xfrm>
                <a:off x="12705403" y="3436740"/>
                <a:ext cx="272160" cy="550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81D812-7111-4730-B850-C4ADB72211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687403" y="3418740"/>
                  <a:ext cx="307800" cy="58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DD24CD6-CFDA-4222-8FF3-30BC3B2AFA2F}"/>
              </a:ext>
            </a:extLst>
          </p:cNvPr>
          <p:cNvGrpSpPr/>
          <p:nvPr/>
        </p:nvGrpSpPr>
        <p:grpSpPr>
          <a:xfrm>
            <a:off x="13062883" y="5587200"/>
            <a:ext cx="2182680" cy="785700"/>
            <a:chOff x="13062883" y="5587200"/>
            <a:chExt cx="2182680" cy="7857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25DDBFF-636B-4358-92AC-1FA790313B08}"/>
                    </a:ext>
                  </a:extLst>
                </p14:cNvPr>
                <p14:cNvContentPartPr/>
                <p14:nvPr/>
              </p14:nvContentPartPr>
              <p14:xfrm>
                <a:off x="13062883" y="6007500"/>
                <a:ext cx="250920" cy="365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25DDBFF-636B-4358-92AC-1FA790313B0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045243" y="5989500"/>
                  <a:ext cx="286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22D9CD1-56D4-445F-A4AA-30825B50F2C1}"/>
                    </a:ext>
                  </a:extLst>
                </p14:cNvPr>
                <p14:cNvContentPartPr/>
                <p14:nvPr/>
              </p14:nvContentPartPr>
              <p14:xfrm>
                <a:off x="13288243" y="5957460"/>
                <a:ext cx="191880" cy="202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22D9CD1-56D4-445F-A4AA-30825B50F2C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270243" y="5939460"/>
                  <a:ext cx="227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2A13FE0-7D01-48EA-B9CE-C892EFB1A60A}"/>
                    </a:ext>
                  </a:extLst>
                </p14:cNvPr>
                <p14:cNvContentPartPr/>
                <p14:nvPr/>
              </p14:nvContentPartPr>
              <p14:xfrm>
                <a:off x="13416763" y="5942340"/>
                <a:ext cx="70200" cy="319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2A13FE0-7D01-48EA-B9CE-C892EFB1A60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399123" y="5924700"/>
                  <a:ext cx="105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09FF783-0297-43D0-927D-B946C29F6EF2}"/>
                    </a:ext>
                  </a:extLst>
                </p14:cNvPr>
                <p14:cNvContentPartPr/>
                <p14:nvPr/>
              </p14:nvContentPartPr>
              <p14:xfrm>
                <a:off x="13552123" y="5834520"/>
                <a:ext cx="149040" cy="297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09FF783-0297-43D0-927D-B946C29F6EF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3534123" y="5816520"/>
                  <a:ext cx="184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615A33-2E63-48AF-8C40-FFF0C1199AA3}"/>
                    </a:ext>
                  </a:extLst>
                </p14:cNvPr>
                <p14:cNvContentPartPr/>
                <p14:nvPr/>
              </p14:nvContentPartPr>
              <p14:xfrm>
                <a:off x="13582003" y="5793840"/>
                <a:ext cx="208080" cy="103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615A33-2E63-48AF-8C40-FFF0C1199AA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3564003" y="5776200"/>
                  <a:ext cx="243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CB17802-531E-457A-9EC7-3764CBB998F4}"/>
                    </a:ext>
                  </a:extLst>
                </p14:cNvPr>
                <p14:cNvContentPartPr/>
                <p14:nvPr/>
              </p14:nvContentPartPr>
              <p14:xfrm>
                <a:off x="13780363" y="5824800"/>
                <a:ext cx="122760" cy="284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CB17802-531E-457A-9EC7-3764CBB998F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3762363" y="5806800"/>
                  <a:ext cx="158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9A8E910-6557-45B4-A9CA-EDCB0D36F1B7}"/>
                    </a:ext>
                  </a:extLst>
                </p14:cNvPr>
                <p14:cNvContentPartPr/>
                <p14:nvPr/>
              </p14:nvContentPartPr>
              <p14:xfrm>
                <a:off x="13959283" y="5855400"/>
                <a:ext cx="200520" cy="2174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9A8E910-6557-45B4-A9CA-EDCB0D36F1B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941283" y="5837760"/>
                  <a:ext cx="236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BBBC457-E3C1-440A-98B5-ECB56178B6D4}"/>
                    </a:ext>
                  </a:extLst>
                </p14:cNvPr>
                <p14:cNvContentPartPr/>
                <p14:nvPr/>
              </p14:nvContentPartPr>
              <p14:xfrm>
                <a:off x="14304163" y="5587200"/>
                <a:ext cx="155880" cy="429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BBBC457-E3C1-440A-98B5-ECB56178B6D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4286523" y="5569200"/>
                  <a:ext cx="191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8AC6BBE-8520-4175-8046-C32A53235262}"/>
                    </a:ext>
                  </a:extLst>
                </p14:cNvPr>
                <p14:cNvContentPartPr/>
                <p14:nvPr/>
              </p14:nvContentPartPr>
              <p14:xfrm>
                <a:off x="14556883" y="5776560"/>
                <a:ext cx="135360" cy="19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8AC6BBE-8520-4175-8046-C32A5323526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4538883" y="5758920"/>
                  <a:ext cx="171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3F2F767-A89B-439C-AC46-D0F2733A6213}"/>
                    </a:ext>
                  </a:extLst>
                </p14:cNvPr>
                <p14:cNvContentPartPr/>
                <p14:nvPr/>
              </p14:nvContentPartPr>
              <p14:xfrm>
                <a:off x="14726443" y="5932800"/>
                <a:ext cx="73080" cy="19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3F2F767-A89B-439C-AC46-D0F2733A621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4708443" y="5914800"/>
                  <a:ext cx="108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1FC7E53-08CE-4CF9-BE3F-610B7A1FD559}"/>
                    </a:ext>
                  </a:extLst>
                </p14:cNvPr>
                <p14:cNvContentPartPr/>
                <p14:nvPr/>
              </p14:nvContentPartPr>
              <p14:xfrm>
                <a:off x="14764243" y="5874840"/>
                <a:ext cx="125640" cy="216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1FC7E53-08CE-4CF9-BE3F-610B7A1FD5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4746603" y="5857200"/>
                  <a:ext cx="161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A968E85-6FE5-4607-B248-783CC36DB59B}"/>
                    </a:ext>
                  </a:extLst>
                </p14:cNvPr>
                <p14:cNvContentPartPr/>
                <p14:nvPr/>
              </p14:nvContentPartPr>
              <p14:xfrm>
                <a:off x="14871163" y="5650920"/>
                <a:ext cx="32760" cy="432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A968E85-6FE5-4607-B248-783CC36DB59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4853523" y="5633280"/>
                  <a:ext cx="68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2B715A9-BB84-4E8B-9128-D9D7FC6C19B6}"/>
                    </a:ext>
                  </a:extLst>
                </p14:cNvPr>
                <p14:cNvContentPartPr/>
                <p14:nvPr/>
              </p14:nvContentPartPr>
              <p14:xfrm>
                <a:off x="14970163" y="5868720"/>
                <a:ext cx="130680" cy="199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2B715A9-BB84-4E8B-9128-D9D7FC6C19B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952163" y="5851080"/>
                  <a:ext cx="166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8FEA46-E0FA-4639-8988-7D4BE29DF9C9}"/>
                    </a:ext>
                  </a:extLst>
                </p14:cNvPr>
                <p14:cNvContentPartPr/>
                <p14:nvPr/>
              </p14:nvContentPartPr>
              <p14:xfrm>
                <a:off x="15141883" y="5643720"/>
                <a:ext cx="103680" cy="455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8FEA46-E0FA-4639-8988-7D4BE29DF9C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5124243" y="5626080"/>
                  <a:ext cx="13932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2F72D3D-45F3-406A-8035-C8FF4EB0FE62}"/>
              </a:ext>
            </a:extLst>
          </p:cNvPr>
          <p:cNvGrpSpPr/>
          <p:nvPr/>
        </p:nvGrpSpPr>
        <p:grpSpPr>
          <a:xfrm>
            <a:off x="15322243" y="5639760"/>
            <a:ext cx="223560" cy="592200"/>
            <a:chOff x="15322243" y="5639760"/>
            <a:chExt cx="22356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D7B1AF3-B782-49F3-A2E4-1240045F7475}"/>
                    </a:ext>
                  </a:extLst>
                </p14:cNvPr>
                <p14:cNvContentPartPr/>
                <p14:nvPr/>
              </p14:nvContentPartPr>
              <p14:xfrm>
                <a:off x="15322243" y="5855760"/>
                <a:ext cx="67320" cy="277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D7B1AF3-B782-49F3-A2E4-1240045F747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5304243" y="5837760"/>
                  <a:ext cx="102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AA59A4A-7C4B-47EB-8A2C-6BC4C27C5E23}"/>
                    </a:ext>
                  </a:extLst>
                </p14:cNvPr>
                <p14:cNvContentPartPr/>
                <p14:nvPr/>
              </p14:nvContentPartPr>
              <p14:xfrm>
                <a:off x="15333403" y="5639760"/>
                <a:ext cx="212400" cy="592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AA59A4A-7C4B-47EB-8A2C-6BC4C27C5E2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5315403" y="5622120"/>
                  <a:ext cx="24804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A848628-6A1D-403B-9C70-424F4E2B265E}"/>
              </a:ext>
            </a:extLst>
          </p:cNvPr>
          <p:cNvGrpSpPr/>
          <p:nvPr/>
        </p:nvGrpSpPr>
        <p:grpSpPr>
          <a:xfrm>
            <a:off x="14743003" y="8498494"/>
            <a:ext cx="969120" cy="644400"/>
            <a:chOff x="14743003" y="8498494"/>
            <a:chExt cx="96912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5A3425-0483-4641-9A28-6C69A3DBF634}"/>
                    </a:ext>
                  </a:extLst>
                </p14:cNvPr>
                <p14:cNvContentPartPr/>
                <p14:nvPr/>
              </p14:nvContentPartPr>
              <p14:xfrm>
                <a:off x="14743003" y="8806294"/>
                <a:ext cx="173160" cy="205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5A3425-0483-4641-9A28-6C69A3DBF63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4725363" y="8788294"/>
                  <a:ext cx="208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C4FA23-A8C2-474C-89AC-05A3CCA3AF2E}"/>
                    </a:ext>
                  </a:extLst>
                </p14:cNvPr>
                <p14:cNvContentPartPr/>
                <p14:nvPr/>
              </p14:nvContentPartPr>
              <p14:xfrm>
                <a:off x="14930203" y="8498494"/>
                <a:ext cx="124920" cy="488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C4FA23-A8C2-474C-89AC-05A3CCA3AF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4912563" y="8480854"/>
                  <a:ext cx="160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10553D-E97F-41DE-A52D-72D4E64C223A}"/>
                    </a:ext>
                  </a:extLst>
                </p14:cNvPr>
                <p14:cNvContentPartPr/>
                <p14:nvPr/>
              </p14:nvContentPartPr>
              <p14:xfrm>
                <a:off x="15071683" y="8794054"/>
                <a:ext cx="129240" cy="22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10553D-E97F-41DE-A52D-72D4E64C223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5054043" y="8776414"/>
                  <a:ext cx="164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AAD0AA8-6C61-4B7D-98AC-858B59E3CC58}"/>
                    </a:ext>
                  </a:extLst>
                </p14:cNvPr>
                <p14:cNvContentPartPr/>
                <p14:nvPr/>
              </p14:nvContentPartPr>
              <p14:xfrm>
                <a:off x="15183643" y="8518294"/>
                <a:ext cx="260280" cy="486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AAD0AA8-6C61-4B7D-98AC-858B59E3CC5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5166003" y="8500654"/>
                  <a:ext cx="2959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2C85F9-397C-4EC3-A583-3335B2E1E2D0}"/>
                    </a:ext>
                  </a:extLst>
                </p14:cNvPr>
                <p14:cNvContentPartPr/>
                <p14:nvPr/>
              </p14:nvContentPartPr>
              <p14:xfrm>
                <a:off x="15455083" y="8592454"/>
                <a:ext cx="61200" cy="398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2C85F9-397C-4EC3-A583-3335B2E1E2D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5437083" y="8574454"/>
                  <a:ext cx="968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18E4A4C-7A9B-4380-8AF7-457178ED5D76}"/>
                    </a:ext>
                  </a:extLst>
                </p14:cNvPr>
                <p14:cNvContentPartPr/>
                <p14:nvPr/>
              </p14:nvContentPartPr>
              <p14:xfrm>
                <a:off x="15572803" y="8534494"/>
                <a:ext cx="139320" cy="608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18E4A4C-7A9B-4380-8AF7-457178ED5D7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5555163" y="8516854"/>
                  <a:ext cx="17496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BE22FD5-3869-44D0-8222-1CB23FA2C9D9}"/>
              </a:ext>
            </a:extLst>
          </p:cNvPr>
          <p:cNvGrpSpPr/>
          <p:nvPr/>
        </p:nvGrpSpPr>
        <p:grpSpPr>
          <a:xfrm>
            <a:off x="15573883" y="10190083"/>
            <a:ext cx="1393920" cy="468720"/>
            <a:chOff x="15573883" y="10190083"/>
            <a:chExt cx="139392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832DEC1-852F-4E8A-A2A9-85F1524A0F69}"/>
                    </a:ext>
                  </a:extLst>
                </p14:cNvPr>
                <p14:cNvContentPartPr/>
                <p14:nvPr/>
              </p14:nvContentPartPr>
              <p14:xfrm>
                <a:off x="15573883" y="10329043"/>
                <a:ext cx="1328040" cy="117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832DEC1-852F-4E8A-A2A9-85F1524A0F6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5555883" y="10311043"/>
                  <a:ext cx="136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39376EC-985B-4037-9BCD-4CF9E8B02CD4}"/>
                    </a:ext>
                  </a:extLst>
                </p14:cNvPr>
                <p14:cNvContentPartPr/>
                <p14:nvPr/>
              </p14:nvContentPartPr>
              <p14:xfrm>
                <a:off x="16750363" y="10190083"/>
                <a:ext cx="217440" cy="468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39376EC-985B-4037-9BCD-4CF9E8B02CD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6732363" y="10172443"/>
                  <a:ext cx="25308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7243D11-AF78-421A-9BF1-C72FB0EC2CDF}"/>
              </a:ext>
            </a:extLst>
          </p:cNvPr>
          <p:cNvGrpSpPr/>
          <p:nvPr/>
        </p:nvGrpSpPr>
        <p:grpSpPr>
          <a:xfrm>
            <a:off x="11530363" y="10101883"/>
            <a:ext cx="1438920" cy="487080"/>
            <a:chOff x="11530363" y="10101883"/>
            <a:chExt cx="14389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69FDBED-B225-4717-B309-F7180658BCB6}"/>
                    </a:ext>
                  </a:extLst>
                </p14:cNvPr>
                <p14:cNvContentPartPr/>
                <p14:nvPr/>
              </p14:nvContentPartPr>
              <p14:xfrm>
                <a:off x="11530363" y="10277203"/>
                <a:ext cx="1400400" cy="100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69FDBED-B225-4717-B309-F7180658BCB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512363" y="10259563"/>
                  <a:ext cx="1436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F79AEB-9EB1-4101-969F-ACE9E2B5316A}"/>
                    </a:ext>
                  </a:extLst>
                </p14:cNvPr>
                <p14:cNvContentPartPr/>
                <p14:nvPr/>
              </p14:nvContentPartPr>
              <p14:xfrm>
                <a:off x="12717283" y="10101883"/>
                <a:ext cx="252000" cy="487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F79AEB-9EB1-4101-969F-ACE9E2B5316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2699643" y="10083883"/>
                  <a:ext cx="28764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B3EBF64-27BD-44F0-85F2-88E073DA97FA}"/>
              </a:ext>
            </a:extLst>
          </p:cNvPr>
          <p:cNvGrpSpPr/>
          <p:nvPr/>
        </p:nvGrpSpPr>
        <p:grpSpPr>
          <a:xfrm>
            <a:off x="11769763" y="7738843"/>
            <a:ext cx="2909160" cy="1728411"/>
            <a:chOff x="11769763" y="7738843"/>
            <a:chExt cx="2909160" cy="17284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B53A614-D852-4BC1-BF83-1A8CA574F225}"/>
                    </a:ext>
                  </a:extLst>
                </p14:cNvPr>
                <p14:cNvContentPartPr/>
                <p14:nvPr/>
              </p14:nvContentPartPr>
              <p14:xfrm>
                <a:off x="13064323" y="9183574"/>
                <a:ext cx="288000" cy="283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B53A614-D852-4BC1-BF83-1A8CA574F22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3046683" y="9165934"/>
                  <a:ext cx="323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5691BF4-6EAE-45B6-89EA-E63235809FE5}"/>
                    </a:ext>
                  </a:extLst>
                </p14:cNvPr>
                <p14:cNvContentPartPr/>
                <p14:nvPr/>
              </p14:nvContentPartPr>
              <p14:xfrm>
                <a:off x="13307683" y="9053614"/>
                <a:ext cx="258480" cy="303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5691BF4-6EAE-45B6-89EA-E63235809FE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3290043" y="9035614"/>
                  <a:ext cx="294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F05114-C27F-4CC8-B015-DF840F34B039}"/>
                    </a:ext>
                  </a:extLst>
                </p14:cNvPr>
                <p14:cNvContentPartPr/>
                <p14:nvPr/>
              </p14:nvContentPartPr>
              <p14:xfrm>
                <a:off x="13661563" y="8821774"/>
                <a:ext cx="154080" cy="358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F05114-C27F-4CC8-B015-DF840F34B03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3643563" y="8803774"/>
                  <a:ext cx="189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2E32269-0FC0-480C-B971-28D202003455}"/>
                    </a:ext>
                  </a:extLst>
                </p14:cNvPr>
                <p14:cNvContentPartPr/>
                <p14:nvPr/>
              </p14:nvContentPartPr>
              <p14:xfrm>
                <a:off x="13835443" y="8767054"/>
                <a:ext cx="275040" cy="405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2E32269-0FC0-480C-B971-28D20200345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3817443" y="8749054"/>
                  <a:ext cx="310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A41B9FA-C47D-4077-95DD-F6221E7BFEAB}"/>
                    </a:ext>
                  </a:extLst>
                </p14:cNvPr>
                <p14:cNvContentPartPr/>
                <p14:nvPr/>
              </p14:nvContentPartPr>
              <p14:xfrm>
                <a:off x="14170603" y="8753374"/>
                <a:ext cx="201240" cy="287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A41B9FA-C47D-4077-95DD-F6221E7BFEA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152603" y="8735374"/>
                  <a:ext cx="236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5AE9647-9759-467B-8E0E-0649E608E1FB}"/>
                    </a:ext>
                  </a:extLst>
                </p14:cNvPr>
                <p14:cNvContentPartPr/>
                <p14:nvPr/>
              </p14:nvContentPartPr>
              <p14:xfrm>
                <a:off x="14564443" y="8561854"/>
                <a:ext cx="114480" cy="498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5AE9647-9759-467B-8E0E-0649E608E1F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546443" y="8543854"/>
                  <a:ext cx="1501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59961BE-4587-4453-96F0-26AEDDF13503}"/>
                    </a:ext>
                  </a:extLst>
                </p14:cNvPr>
                <p14:cNvContentPartPr/>
                <p14:nvPr/>
              </p14:nvContentPartPr>
              <p14:xfrm>
                <a:off x="11769763" y="7857283"/>
                <a:ext cx="1282320" cy="1353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59961BE-4587-4453-96F0-26AEDDF135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752123" y="7839283"/>
                  <a:ext cx="1317960" cy="13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5D89AF2-B086-4B03-A8BC-DD3CD7C9DC82}"/>
                    </a:ext>
                  </a:extLst>
                </p14:cNvPr>
                <p14:cNvContentPartPr/>
                <p14:nvPr/>
              </p14:nvContentPartPr>
              <p14:xfrm>
                <a:off x="12881443" y="7738843"/>
                <a:ext cx="428760" cy="352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5D89AF2-B086-4B03-A8BC-DD3CD7C9DC8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2863803" y="7721203"/>
                  <a:ext cx="46440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B63A06E-6EA0-467D-B21C-3BD8EBE65F1B}"/>
              </a:ext>
            </a:extLst>
          </p:cNvPr>
          <p:cNvGrpSpPr/>
          <p:nvPr/>
        </p:nvGrpSpPr>
        <p:grpSpPr>
          <a:xfrm>
            <a:off x="16899043" y="8898403"/>
            <a:ext cx="1638360" cy="950323"/>
            <a:chOff x="16899043" y="8898403"/>
            <a:chExt cx="1638360" cy="9503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A1B062D-0D3C-412A-812A-B570F36AA82C}"/>
                    </a:ext>
                  </a:extLst>
                </p14:cNvPr>
                <p14:cNvContentPartPr/>
                <p14:nvPr/>
              </p14:nvContentPartPr>
              <p14:xfrm>
                <a:off x="16899043" y="9068683"/>
                <a:ext cx="348840" cy="426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A1B062D-0D3C-412A-812A-B570F36AA82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881043" y="9050683"/>
                  <a:ext cx="384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E5044B-7B52-4E1A-82F9-171AD787D2A8}"/>
                    </a:ext>
                  </a:extLst>
                </p14:cNvPr>
                <p14:cNvContentPartPr/>
                <p14:nvPr/>
              </p14:nvContentPartPr>
              <p14:xfrm>
                <a:off x="17265883" y="9082363"/>
                <a:ext cx="245880" cy="309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E5044B-7B52-4E1A-82F9-171AD787D2A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247883" y="9064723"/>
                  <a:ext cx="281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7DFDED-12F8-42F2-9DB0-5FC15B61F5D1}"/>
                    </a:ext>
                  </a:extLst>
                </p14:cNvPr>
                <p14:cNvContentPartPr/>
                <p14:nvPr/>
              </p14:nvContentPartPr>
              <p14:xfrm>
                <a:off x="17526523" y="9009643"/>
                <a:ext cx="91440" cy="277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7DFDED-12F8-42F2-9DB0-5FC15B61F5D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7508883" y="8991643"/>
                  <a:ext cx="127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C12C148-8341-479D-A44B-0251A5A40294}"/>
                    </a:ext>
                  </a:extLst>
                </p14:cNvPr>
                <p14:cNvContentPartPr/>
                <p14:nvPr/>
              </p14:nvContentPartPr>
              <p14:xfrm>
                <a:off x="17684923" y="8986243"/>
                <a:ext cx="32760" cy="1666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C12C148-8341-479D-A44B-0251A5A4029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7666923" y="8968603"/>
                  <a:ext cx="6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E21D323-576F-4B48-B8DF-D1CF5D48F924}"/>
                    </a:ext>
                  </a:extLst>
                </p14:cNvPr>
                <p14:cNvContentPartPr/>
                <p14:nvPr/>
              </p14:nvContentPartPr>
              <p14:xfrm>
                <a:off x="17776003" y="8898403"/>
                <a:ext cx="313560" cy="313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E21D323-576F-4B48-B8DF-D1CF5D48F92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7758363" y="8880763"/>
                  <a:ext cx="34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4D07EF3-CE26-4916-87E8-751C25183CAB}"/>
                    </a:ext>
                  </a:extLst>
                </p14:cNvPr>
                <p14:cNvContentPartPr/>
                <p14:nvPr/>
              </p14:nvContentPartPr>
              <p14:xfrm>
                <a:off x="17078683" y="9576926"/>
                <a:ext cx="205200" cy="271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4D07EF3-CE26-4916-87E8-751C25183CA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7061043" y="9559286"/>
                  <a:ext cx="240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6E374A5-272A-41DD-B27B-C9CF3C6E3B4F}"/>
                    </a:ext>
                  </a:extLst>
                </p14:cNvPr>
                <p14:cNvContentPartPr/>
                <p14:nvPr/>
              </p14:nvContentPartPr>
              <p14:xfrm>
                <a:off x="17343283" y="9574046"/>
                <a:ext cx="157320" cy="1450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6E374A5-272A-41DD-B27B-C9CF3C6E3B4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325643" y="9556406"/>
                  <a:ext cx="192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D9AB373-214B-4C9B-A745-1851EC9745A2}"/>
                    </a:ext>
                  </a:extLst>
                </p14:cNvPr>
                <p14:cNvContentPartPr/>
                <p14:nvPr/>
              </p14:nvContentPartPr>
              <p14:xfrm>
                <a:off x="17578363" y="9583046"/>
                <a:ext cx="133200" cy="997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D9AB373-214B-4C9B-A745-1851EC9745A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560363" y="9565406"/>
                  <a:ext cx="168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8E9146D-D291-406D-9900-5F894CFFBA41}"/>
                    </a:ext>
                  </a:extLst>
                </p14:cNvPr>
                <p14:cNvContentPartPr/>
                <p14:nvPr/>
              </p14:nvContentPartPr>
              <p14:xfrm>
                <a:off x="17704003" y="9383606"/>
                <a:ext cx="26640" cy="332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8E9146D-D291-406D-9900-5F894CFFBA4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686363" y="9365606"/>
                  <a:ext cx="62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8B45CEC-11E0-47E8-8AE9-51897F7AC76C}"/>
                    </a:ext>
                  </a:extLst>
                </p14:cNvPr>
                <p14:cNvContentPartPr/>
                <p14:nvPr/>
              </p14:nvContentPartPr>
              <p14:xfrm>
                <a:off x="17778163" y="9528326"/>
                <a:ext cx="133920" cy="150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8B45CEC-11E0-47E8-8AE9-51897F7AC76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760163" y="9510686"/>
                  <a:ext cx="169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D727268-3F91-4DA9-B606-ADE8BAA2A146}"/>
                    </a:ext>
                  </a:extLst>
                </p14:cNvPr>
                <p14:cNvContentPartPr/>
                <p14:nvPr/>
              </p14:nvContentPartPr>
              <p14:xfrm>
                <a:off x="18009283" y="9355886"/>
                <a:ext cx="182160" cy="2887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D727268-3F91-4DA9-B606-ADE8BAA2A14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991283" y="9338246"/>
                  <a:ext cx="217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B3F997-7AA0-4028-862E-637288153F7E}"/>
                    </a:ext>
                  </a:extLst>
                </p14:cNvPr>
                <p14:cNvContentPartPr/>
                <p14:nvPr/>
              </p14:nvContentPartPr>
              <p14:xfrm>
                <a:off x="18228883" y="9471806"/>
                <a:ext cx="39960" cy="147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B3F997-7AA0-4028-862E-637288153F7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8211243" y="9453806"/>
                  <a:ext cx="75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EC6A30A-4D37-4CCA-82E6-25D1F2729B9C}"/>
                    </a:ext>
                  </a:extLst>
                </p14:cNvPr>
                <p14:cNvContentPartPr/>
                <p14:nvPr/>
              </p14:nvContentPartPr>
              <p14:xfrm>
                <a:off x="18289723" y="9326366"/>
                <a:ext cx="118080" cy="320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EC6A30A-4D37-4CCA-82E6-25D1F2729B9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272083" y="9308366"/>
                  <a:ext cx="153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0B71D6D-5491-45F8-8FA9-A3731A8BDBC8}"/>
                    </a:ext>
                  </a:extLst>
                </p14:cNvPr>
                <p14:cNvContentPartPr/>
                <p14:nvPr/>
              </p14:nvContentPartPr>
              <p14:xfrm>
                <a:off x="18444883" y="9263726"/>
                <a:ext cx="92520" cy="544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0B71D6D-5491-45F8-8FA9-A3731A8BDBC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8427243" y="9246086"/>
                  <a:ext cx="12816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BB9C0D1-AE24-400E-B6A1-48CC5A4CC847}"/>
              </a:ext>
            </a:extLst>
          </p:cNvPr>
          <p:cNvGrpSpPr/>
          <p:nvPr/>
        </p:nvGrpSpPr>
        <p:grpSpPr>
          <a:xfrm>
            <a:off x="19259203" y="7627654"/>
            <a:ext cx="2008080" cy="2031840"/>
            <a:chOff x="19259203" y="7627654"/>
            <a:chExt cx="2008080" cy="20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BDA4942-C439-4573-8751-835C4019F73E}"/>
                    </a:ext>
                  </a:extLst>
                </p14:cNvPr>
                <p14:cNvContentPartPr/>
                <p14:nvPr/>
              </p14:nvContentPartPr>
              <p14:xfrm>
                <a:off x="19282243" y="9628894"/>
                <a:ext cx="7560" cy="30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BDA4942-C439-4573-8751-835C4019F73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9264243" y="9610894"/>
                  <a:ext cx="43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756B29B-9D0B-47C0-A672-EAE004FCF443}"/>
                    </a:ext>
                  </a:extLst>
                </p14:cNvPr>
                <p14:cNvContentPartPr/>
                <p14:nvPr/>
              </p14:nvContentPartPr>
              <p14:xfrm>
                <a:off x="19259203" y="7627654"/>
                <a:ext cx="2008080" cy="202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756B29B-9D0B-47C0-A672-EAE004FCF44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9241203" y="7610014"/>
                  <a:ext cx="2043720" cy="20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8E8E779-6F1C-41EF-A240-D886A667465F}"/>
              </a:ext>
            </a:extLst>
          </p:cNvPr>
          <p:cNvGrpSpPr/>
          <p:nvPr/>
        </p:nvGrpSpPr>
        <p:grpSpPr>
          <a:xfrm>
            <a:off x="20865163" y="7615414"/>
            <a:ext cx="356400" cy="339480"/>
            <a:chOff x="20865163" y="7615414"/>
            <a:chExt cx="35640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CD28B9E-611F-465C-8C78-458937967590}"/>
                    </a:ext>
                  </a:extLst>
                </p14:cNvPr>
                <p14:cNvContentPartPr/>
                <p14:nvPr/>
              </p14:nvContentPartPr>
              <p14:xfrm>
                <a:off x="20865163" y="7671934"/>
                <a:ext cx="315720" cy="145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CD28B9E-611F-465C-8C78-45893796759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0847523" y="7653934"/>
                  <a:ext cx="351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9CC5CF7-D1A6-4E51-B289-CE34701D42BF}"/>
                    </a:ext>
                  </a:extLst>
                </p14:cNvPr>
                <p14:cNvContentPartPr/>
                <p14:nvPr/>
              </p14:nvContentPartPr>
              <p14:xfrm>
                <a:off x="21162163" y="7615414"/>
                <a:ext cx="59400" cy="3394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9CC5CF7-D1A6-4E51-B289-CE34701D42B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144163" y="7597774"/>
                  <a:ext cx="9504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6EFC90A-F2C7-47B4-8AC6-F84FD1833AB3}"/>
              </a:ext>
            </a:extLst>
          </p:cNvPr>
          <p:cNvGrpSpPr/>
          <p:nvPr/>
        </p:nvGrpSpPr>
        <p:grpSpPr>
          <a:xfrm>
            <a:off x="21014203" y="6171454"/>
            <a:ext cx="1785600" cy="470160"/>
            <a:chOff x="21014203" y="6171454"/>
            <a:chExt cx="178560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53BEE10-CB7B-495E-B913-021E48F73965}"/>
                    </a:ext>
                  </a:extLst>
                </p14:cNvPr>
                <p14:cNvContentPartPr/>
                <p14:nvPr/>
              </p14:nvContentPartPr>
              <p14:xfrm>
                <a:off x="21014203" y="6229774"/>
                <a:ext cx="406800" cy="411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53BEE10-CB7B-495E-B913-021E48F7396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996563" y="6211774"/>
                  <a:ext cx="4424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44485BD-971B-43F9-879A-F937BC84EF30}"/>
                    </a:ext>
                  </a:extLst>
                </p14:cNvPr>
                <p14:cNvContentPartPr/>
                <p14:nvPr/>
              </p14:nvContentPartPr>
              <p14:xfrm>
                <a:off x="21480763" y="6307894"/>
                <a:ext cx="261000" cy="3283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44485BD-971B-43F9-879A-F937BC84EF3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463123" y="6289894"/>
                  <a:ext cx="296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CB26802-AC0B-480C-A0BF-A6E3C09FC5CD}"/>
                    </a:ext>
                  </a:extLst>
                </p14:cNvPr>
                <p14:cNvContentPartPr/>
                <p14:nvPr/>
              </p14:nvContentPartPr>
              <p14:xfrm>
                <a:off x="21715483" y="6270814"/>
                <a:ext cx="413640" cy="340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CB26802-AC0B-480C-A0BF-A6E3C09FC5C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697483" y="6253174"/>
                  <a:ext cx="449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692D82B-CC5F-4D76-88BA-79D05CEF5BF6}"/>
                    </a:ext>
                  </a:extLst>
                </p14:cNvPr>
                <p14:cNvContentPartPr/>
                <p14:nvPr/>
              </p14:nvContentPartPr>
              <p14:xfrm>
                <a:off x="22182043" y="6244174"/>
                <a:ext cx="312480" cy="361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692D82B-CC5F-4D76-88BA-79D05CEF5BF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2164043" y="6226174"/>
                  <a:ext cx="348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A52513D-5EAB-48D0-A7EB-D788E7526FA3}"/>
                    </a:ext>
                  </a:extLst>
                </p14:cNvPr>
                <p14:cNvContentPartPr/>
                <p14:nvPr/>
              </p14:nvContentPartPr>
              <p14:xfrm>
                <a:off x="22580203" y="6171454"/>
                <a:ext cx="219600" cy="297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A52513D-5EAB-48D0-A7EB-D788E7526FA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562203" y="6153814"/>
                  <a:ext cx="25524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9309B97-5313-411C-B1FF-44E375E9C275}"/>
              </a:ext>
            </a:extLst>
          </p:cNvPr>
          <p:cNvGrpSpPr/>
          <p:nvPr/>
        </p:nvGrpSpPr>
        <p:grpSpPr>
          <a:xfrm>
            <a:off x="21857323" y="7097014"/>
            <a:ext cx="2020680" cy="523440"/>
            <a:chOff x="21857323" y="7097014"/>
            <a:chExt cx="20206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0A9CD99-957B-4FEE-8EDA-0F6F7E793DCF}"/>
                    </a:ext>
                  </a:extLst>
                </p14:cNvPr>
                <p14:cNvContentPartPr/>
                <p14:nvPr/>
              </p14:nvContentPartPr>
              <p14:xfrm>
                <a:off x="21979723" y="7279534"/>
                <a:ext cx="218520" cy="253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0A9CD99-957B-4FEE-8EDA-0F6F7E793DC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1962083" y="7261894"/>
                  <a:ext cx="254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D6ECAAC-62C4-42A7-8DE9-13D5052879A0}"/>
                    </a:ext>
                  </a:extLst>
                </p14:cNvPr>
                <p14:cNvContentPartPr/>
                <p14:nvPr/>
              </p14:nvContentPartPr>
              <p14:xfrm>
                <a:off x="22249003" y="7296454"/>
                <a:ext cx="212760" cy="2127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D6ECAAC-62C4-42A7-8DE9-13D5052879A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231363" y="7278454"/>
                  <a:ext cx="248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C7132BE-A5EB-42FF-BC63-85E7BCF1E065}"/>
                    </a:ext>
                  </a:extLst>
                </p14:cNvPr>
                <p14:cNvContentPartPr/>
                <p14:nvPr/>
              </p14:nvContentPartPr>
              <p14:xfrm>
                <a:off x="22456363" y="7120414"/>
                <a:ext cx="97560" cy="394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C7132BE-A5EB-42FF-BC63-85E7BCF1E0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438723" y="7102774"/>
                  <a:ext cx="133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B8BA80-105A-4E90-A294-535C87C858D9}"/>
                    </a:ext>
                  </a:extLst>
                </p14:cNvPr>
                <p14:cNvContentPartPr/>
                <p14:nvPr/>
              </p14:nvContentPartPr>
              <p14:xfrm>
                <a:off x="22542763" y="7259734"/>
                <a:ext cx="218520" cy="2628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B8BA80-105A-4E90-A294-535C87C858D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524763" y="7242094"/>
                  <a:ext cx="254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47862D9-0ECF-4367-80E1-498F858386B3}"/>
                    </a:ext>
                  </a:extLst>
                </p14:cNvPr>
                <p14:cNvContentPartPr/>
                <p14:nvPr/>
              </p14:nvContentPartPr>
              <p14:xfrm>
                <a:off x="22922923" y="7097014"/>
                <a:ext cx="219960" cy="4201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47862D9-0ECF-4367-80E1-498F858386B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904923" y="7079374"/>
                  <a:ext cx="255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A7823CD-3B4C-427B-B5EF-51670F0F625F}"/>
                    </a:ext>
                  </a:extLst>
                </p14:cNvPr>
                <p14:cNvContentPartPr/>
                <p14:nvPr/>
              </p14:nvContentPartPr>
              <p14:xfrm>
                <a:off x="23158003" y="7280614"/>
                <a:ext cx="54000" cy="224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A7823CD-3B4C-427B-B5EF-51670F0F625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3140003" y="7262614"/>
                  <a:ext cx="89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4F86EE0-A0C0-4A82-88CC-4B91D42BE259}"/>
                    </a:ext>
                  </a:extLst>
                </p14:cNvPr>
                <p14:cNvContentPartPr/>
                <p14:nvPr/>
              </p14:nvContentPartPr>
              <p14:xfrm>
                <a:off x="23133523" y="7140574"/>
                <a:ext cx="5400" cy="8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4F86EE0-A0C0-4A82-88CC-4B91D42BE25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3115883" y="7122934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F421007-E452-49F8-8E91-A9DFEB059E3D}"/>
                    </a:ext>
                  </a:extLst>
                </p14:cNvPr>
                <p14:cNvContentPartPr/>
                <p14:nvPr/>
              </p14:nvContentPartPr>
              <p14:xfrm>
                <a:off x="23181763" y="7154974"/>
                <a:ext cx="230040" cy="364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F421007-E452-49F8-8E91-A9DFEB059E3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64123" y="7136974"/>
                  <a:ext cx="265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6912522-BD95-4E1A-950A-70160751D1C6}"/>
                    </a:ext>
                  </a:extLst>
                </p14:cNvPr>
                <p14:cNvContentPartPr/>
                <p14:nvPr/>
              </p14:nvContentPartPr>
              <p14:xfrm>
                <a:off x="23461843" y="7198174"/>
                <a:ext cx="162720" cy="3283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6912522-BD95-4E1A-950A-70160751D1C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3444203" y="7180534"/>
                  <a:ext cx="198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F062A51-42B9-4BEB-9476-63AAEF325603}"/>
                    </a:ext>
                  </a:extLst>
                </p14:cNvPr>
                <p14:cNvContentPartPr/>
                <p14:nvPr/>
              </p14:nvContentPartPr>
              <p14:xfrm>
                <a:off x="21857323" y="7142734"/>
                <a:ext cx="200160" cy="4280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F062A51-42B9-4BEB-9476-63AAEF325603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839683" y="7124734"/>
                  <a:ext cx="235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D275DE9-6C6C-478E-A9FE-251A70DA48E5}"/>
                    </a:ext>
                  </a:extLst>
                </p14:cNvPr>
                <p14:cNvContentPartPr/>
                <p14:nvPr/>
              </p14:nvContentPartPr>
              <p14:xfrm>
                <a:off x="23564443" y="7099174"/>
                <a:ext cx="313560" cy="521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D275DE9-6C6C-478E-A9FE-251A70DA48E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3546443" y="7081174"/>
                  <a:ext cx="34920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A3E793-E5D0-4F5B-B37D-9D027AB4DFF8}"/>
              </a:ext>
            </a:extLst>
          </p:cNvPr>
          <p:cNvGrpSpPr/>
          <p:nvPr/>
        </p:nvGrpSpPr>
        <p:grpSpPr>
          <a:xfrm>
            <a:off x="17020756" y="6068738"/>
            <a:ext cx="2107800" cy="491760"/>
            <a:chOff x="17020756" y="6068738"/>
            <a:chExt cx="210780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2EE9FC-DE1D-45EE-A70D-F9AF900AC0BE}"/>
                    </a:ext>
                  </a:extLst>
                </p14:cNvPr>
                <p14:cNvContentPartPr/>
                <p14:nvPr/>
              </p14:nvContentPartPr>
              <p14:xfrm>
                <a:off x="17020756" y="6195458"/>
                <a:ext cx="227160" cy="28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2EE9FC-DE1D-45EE-A70D-F9AF900AC0B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7003116" y="6177818"/>
                  <a:ext cx="262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B5974E-0A44-4E42-8A05-51F689E2AB61}"/>
                    </a:ext>
                  </a:extLst>
                </p14:cNvPr>
                <p14:cNvContentPartPr/>
                <p14:nvPr/>
              </p14:nvContentPartPr>
              <p14:xfrm>
                <a:off x="17207596" y="6206258"/>
                <a:ext cx="180360" cy="291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B5974E-0A44-4E42-8A05-51F689E2AB6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7189956" y="6188258"/>
                  <a:ext cx="216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71D0B6-2389-4087-92C6-737D3BE825C5}"/>
                    </a:ext>
                  </a:extLst>
                </p14:cNvPr>
                <p14:cNvContentPartPr/>
                <p14:nvPr/>
              </p14:nvContentPartPr>
              <p14:xfrm>
                <a:off x="17454916" y="6135698"/>
                <a:ext cx="117720" cy="29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71D0B6-2389-4087-92C6-737D3BE825C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437276" y="6117698"/>
                  <a:ext cx="153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9D503A-2188-4F88-A8D4-0746C83B0DC7}"/>
                    </a:ext>
                  </a:extLst>
                </p14:cNvPr>
                <p14:cNvContentPartPr/>
                <p14:nvPr/>
              </p14:nvContentPartPr>
              <p14:xfrm>
                <a:off x="17619796" y="6186098"/>
                <a:ext cx="146520" cy="31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9D503A-2188-4F88-A8D4-0746C83B0DC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7601796" y="6168098"/>
                  <a:ext cx="182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796A3C-2597-40E2-A883-A6E79B2084DE}"/>
                    </a:ext>
                  </a:extLst>
                </p14:cNvPr>
                <p14:cNvContentPartPr/>
                <p14:nvPr/>
              </p14:nvContentPartPr>
              <p14:xfrm>
                <a:off x="17823556" y="6186458"/>
                <a:ext cx="125640" cy="237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796A3C-2597-40E2-A883-A6E79B2084D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7805556" y="6168818"/>
                  <a:ext cx="161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064A89-1BC4-4ABC-B1B2-05C3597ED707}"/>
                    </a:ext>
                  </a:extLst>
                </p14:cNvPr>
                <p14:cNvContentPartPr/>
                <p14:nvPr/>
              </p14:nvContentPartPr>
              <p14:xfrm>
                <a:off x="18037396" y="6116978"/>
                <a:ext cx="130320" cy="39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064A89-1BC4-4ABC-B1B2-05C3597ED70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8019396" y="6098978"/>
                  <a:ext cx="165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9FFD25-D3FF-4025-A2E8-6C3BBF517F40}"/>
                    </a:ext>
                  </a:extLst>
                </p14:cNvPr>
                <p14:cNvContentPartPr/>
                <p14:nvPr/>
              </p14:nvContentPartPr>
              <p14:xfrm>
                <a:off x="18176356" y="6241538"/>
                <a:ext cx="144000" cy="21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9FFD25-D3FF-4025-A2E8-6C3BBF517F40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8158356" y="6223538"/>
                  <a:ext cx="179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6184AC-EF69-44DD-87DE-761DB8D4C7AE}"/>
                    </a:ext>
                  </a:extLst>
                </p14:cNvPr>
                <p14:cNvContentPartPr/>
                <p14:nvPr/>
              </p14:nvContentPartPr>
              <p14:xfrm>
                <a:off x="18358156" y="6271778"/>
                <a:ext cx="129960" cy="18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6184AC-EF69-44DD-87DE-761DB8D4C7A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8340516" y="6253778"/>
                  <a:ext cx="165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A746AE-9C83-4057-BEA1-D430992F6291}"/>
                    </a:ext>
                  </a:extLst>
                </p14:cNvPr>
                <p14:cNvContentPartPr/>
                <p14:nvPr/>
              </p14:nvContentPartPr>
              <p14:xfrm>
                <a:off x="18462196" y="6092138"/>
                <a:ext cx="16560" cy="351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A746AE-9C83-4057-BEA1-D430992F629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8444196" y="6074138"/>
                  <a:ext cx="52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863A63-278F-4DE3-AFDE-88E763BF8FE0}"/>
                    </a:ext>
                  </a:extLst>
                </p14:cNvPr>
                <p14:cNvContentPartPr/>
                <p14:nvPr/>
              </p14:nvContentPartPr>
              <p14:xfrm>
                <a:off x="18515476" y="6286178"/>
                <a:ext cx="115560" cy="199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863A63-278F-4DE3-AFDE-88E763BF8FE0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8497836" y="6268178"/>
                  <a:ext cx="151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A9152A-E452-4DE1-A77B-E69C0C716456}"/>
                    </a:ext>
                  </a:extLst>
                </p14:cNvPr>
                <p14:cNvContentPartPr/>
                <p14:nvPr/>
              </p14:nvContentPartPr>
              <p14:xfrm>
                <a:off x="18629596" y="6068738"/>
                <a:ext cx="108000" cy="42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A9152A-E452-4DE1-A77B-E69C0C716456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8611596" y="6050738"/>
                  <a:ext cx="1436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22B84F-2487-4712-8B24-E5D0E3605B72}"/>
                    </a:ext>
                  </a:extLst>
                </p14:cNvPr>
                <p14:cNvContentPartPr/>
                <p14:nvPr/>
              </p14:nvContentPartPr>
              <p14:xfrm>
                <a:off x="18805996" y="6231098"/>
                <a:ext cx="17640" cy="25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22B84F-2487-4712-8B24-E5D0E3605B7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8788356" y="6213458"/>
                  <a:ext cx="53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149766-9942-49A6-BAE4-64E37E0BAEC8}"/>
                    </a:ext>
                  </a:extLst>
                </p14:cNvPr>
                <p14:cNvContentPartPr/>
                <p14:nvPr/>
              </p14:nvContentPartPr>
              <p14:xfrm>
                <a:off x="18883396" y="6220658"/>
                <a:ext cx="12240" cy="247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149766-9942-49A6-BAE4-64E37E0BAEC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8865756" y="6203018"/>
                  <a:ext cx="47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2613FB-B9DC-440B-8043-88260E00159D}"/>
                    </a:ext>
                  </a:extLst>
                </p14:cNvPr>
                <p14:cNvContentPartPr/>
                <p14:nvPr/>
              </p14:nvContentPartPr>
              <p14:xfrm>
                <a:off x="18892036" y="6289418"/>
                <a:ext cx="82080" cy="16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2613FB-B9DC-440B-8043-88260E00159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8874396" y="6271778"/>
                  <a:ext cx="11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130ABC-D1BD-462F-8EE6-C114CE41D231}"/>
                    </a:ext>
                  </a:extLst>
                </p14:cNvPr>
                <p14:cNvContentPartPr/>
                <p14:nvPr/>
              </p14:nvContentPartPr>
              <p14:xfrm>
                <a:off x="18820756" y="6116618"/>
                <a:ext cx="29520" cy="24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130ABC-D1BD-462F-8EE6-C114CE41D23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8802756" y="6098978"/>
                  <a:ext cx="65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FEB2FB-7CAB-427D-B7EB-A03EC82FF188}"/>
                    </a:ext>
                  </a:extLst>
                </p14:cNvPr>
                <p14:cNvContentPartPr/>
                <p14:nvPr/>
              </p14:nvContentPartPr>
              <p14:xfrm>
                <a:off x="19043596" y="6105818"/>
                <a:ext cx="84960" cy="45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FEB2FB-7CAB-427D-B7EB-A03EC82FF18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9025596" y="6088178"/>
                  <a:ext cx="12060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0C8146-1A42-43DD-A9DF-90B511AF4373}"/>
              </a:ext>
            </a:extLst>
          </p:cNvPr>
          <p:cNvGrpSpPr/>
          <p:nvPr/>
        </p:nvGrpSpPr>
        <p:grpSpPr>
          <a:xfrm>
            <a:off x="15370876" y="6941204"/>
            <a:ext cx="1525680" cy="394920"/>
            <a:chOff x="15370876" y="6941204"/>
            <a:chExt cx="152568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7307BF-8DCB-4671-883B-43C98FE5DB67}"/>
                    </a:ext>
                  </a:extLst>
                </p14:cNvPr>
                <p14:cNvContentPartPr/>
                <p14:nvPr/>
              </p14:nvContentPartPr>
              <p14:xfrm>
                <a:off x="15370876" y="7051724"/>
                <a:ext cx="1337400" cy="134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7307BF-8DCB-4671-883B-43C98FE5DB67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5352876" y="7033724"/>
                  <a:ext cx="1373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B25867-51FB-4F61-8C43-A8426E3A39B1}"/>
                    </a:ext>
                  </a:extLst>
                </p14:cNvPr>
                <p14:cNvContentPartPr/>
                <p14:nvPr/>
              </p14:nvContentPartPr>
              <p14:xfrm>
                <a:off x="16504876" y="6941204"/>
                <a:ext cx="391680" cy="394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B25867-51FB-4F61-8C43-A8426E3A39B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6486876" y="6923204"/>
                  <a:ext cx="42732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527CB72-E35B-4386-9AD8-DA05BF106B99}"/>
              </a:ext>
            </a:extLst>
          </p:cNvPr>
          <p:cNvGrpSpPr/>
          <p:nvPr/>
        </p:nvGrpSpPr>
        <p:grpSpPr>
          <a:xfrm>
            <a:off x="17201116" y="2470364"/>
            <a:ext cx="1296000" cy="515160"/>
            <a:chOff x="17201116" y="2470364"/>
            <a:chExt cx="1296000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EB73C3-B177-4A35-BD60-67F23D364F0C}"/>
                    </a:ext>
                  </a:extLst>
                </p14:cNvPr>
                <p14:cNvContentPartPr/>
                <p14:nvPr/>
              </p14:nvContentPartPr>
              <p14:xfrm>
                <a:off x="17201116" y="2670884"/>
                <a:ext cx="214560" cy="314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EB73C3-B177-4A35-BD60-67F23D364F0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7183116" y="2652884"/>
                  <a:ext cx="250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A66A47-5177-4E84-BFF0-B4D20DC32A2E}"/>
                    </a:ext>
                  </a:extLst>
                </p14:cNvPr>
                <p14:cNvContentPartPr/>
                <p14:nvPr/>
              </p14:nvContentPartPr>
              <p14:xfrm>
                <a:off x="17441236" y="2650004"/>
                <a:ext cx="175680" cy="273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A66A47-5177-4E84-BFF0-B4D20DC32A2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7423596" y="2632004"/>
                  <a:ext cx="211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78B27EF-811E-442E-A6CD-FC533BD80AC7}"/>
                    </a:ext>
                  </a:extLst>
                </p14:cNvPr>
                <p14:cNvContentPartPr/>
                <p14:nvPr/>
              </p14:nvContentPartPr>
              <p14:xfrm>
                <a:off x="17705116" y="2580884"/>
                <a:ext cx="100440" cy="32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78B27EF-811E-442E-A6CD-FC533BD80AC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7687476" y="2563244"/>
                  <a:ext cx="136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54A45A-9FA1-4D2B-AAA3-257896A8089E}"/>
                    </a:ext>
                  </a:extLst>
                </p14:cNvPr>
                <p14:cNvContentPartPr/>
                <p14:nvPr/>
              </p14:nvContentPartPr>
              <p14:xfrm>
                <a:off x="17729596" y="2757284"/>
                <a:ext cx="179280" cy="37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54A45A-9FA1-4D2B-AAA3-257896A8089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7711596" y="2739644"/>
                  <a:ext cx="214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028FB5-72DE-440C-BCF2-483EC923775A}"/>
                    </a:ext>
                  </a:extLst>
                </p14:cNvPr>
                <p14:cNvContentPartPr/>
                <p14:nvPr/>
              </p14:nvContentPartPr>
              <p14:xfrm>
                <a:off x="17952076" y="2583044"/>
                <a:ext cx="52920" cy="254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028FB5-72DE-440C-BCF2-483EC923775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7934436" y="2565044"/>
                  <a:ext cx="88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9366AD-D84C-44CC-B516-6EA835FDABB8}"/>
                    </a:ext>
                  </a:extLst>
                </p14:cNvPr>
                <p14:cNvContentPartPr/>
                <p14:nvPr/>
              </p14:nvContentPartPr>
              <p14:xfrm>
                <a:off x="18056476" y="2546684"/>
                <a:ext cx="135000" cy="282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9366AD-D84C-44CC-B516-6EA835FDABB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8038476" y="2529044"/>
                  <a:ext cx="170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D4255F-8675-415B-8B2D-CCF215DAC0D2}"/>
                    </a:ext>
                  </a:extLst>
                </p14:cNvPr>
                <p14:cNvContentPartPr/>
                <p14:nvPr/>
              </p14:nvContentPartPr>
              <p14:xfrm>
                <a:off x="18342676" y="2470364"/>
                <a:ext cx="154440" cy="471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D4255F-8675-415B-8B2D-CCF215DAC0D2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8324676" y="2452364"/>
                  <a:ext cx="19008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C64D7D7-DF6A-45A6-826A-3462892ADD25}"/>
              </a:ext>
            </a:extLst>
          </p:cNvPr>
          <p:cNvGrpSpPr/>
          <p:nvPr/>
        </p:nvGrpSpPr>
        <p:grpSpPr>
          <a:xfrm>
            <a:off x="18523396" y="2383244"/>
            <a:ext cx="1386000" cy="776880"/>
            <a:chOff x="18523396" y="2383244"/>
            <a:chExt cx="138600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E3AA91-A334-4EFF-9210-686A361EDAC9}"/>
                    </a:ext>
                  </a:extLst>
                </p14:cNvPr>
                <p14:cNvContentPartPr/>
                <p14:nvPr/>
              </p14:nvContentPartPr>
              <p14:xfrm>
                <a:off x="18523396" y="2608244"/>
                <a:ext cx="149400" cy="220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E3AA91-A334-4EFF-9210-686A361EDAC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8505396" y="2590604"/>
                  <a:ext cx="185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CBFBBD4-992F-4840-93B2-D4CBB0D17DE7}"/>
                    </a:ext>
                  </a:extLst>
                </p14:cNvPr>
                <p14:cNvContentPartPr/>
                <p14:nvPr/>
              </p14:nvContentPartPr>
              <p14:xfrm>
                <a:off x="18787276" y="2383244"/>
                <a:ext cx="170640" cy="438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CBFBBD4-992F-4840-93B2-D4CBB0D17DE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8769636" y="2365604"/>
                  <a:ext cx="2062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61062AB-4618-4216-AA1F-1F77FF7A5DD8}"/>
                    </a:ext>
                  </a:extLst>
                </p14:cNvPr>
                <p14:cNvContentPartPr/>
                <p14:nvPr/>
              </p14:nvContentPartPr>
              <p14:xfrm>
                <a:off x="18950716" y="2633084"/>
                <a:ext cx="244080" cy="233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61062AB-4618-4216-AA1F-1F77FF7A5DD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8932716" y="2615084"/>
                  <a:ext cx="27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F494DD3-9987-4B87-A6D4-4ABD546A1BEB}"/>
                    </a:ext>
                  </a:extLst>
                </p14:cNvPr>
                <p14:cNvContentPartPr/>
                <p14:nvPr/>
              </p14:nvContentPartPr>
              <p14:xfrm>
                <a:off x="19269676" y="2610404"/>
                <a:ext cx="132480" cy="351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F494DD3-9987-4B87-A6D4-4ABD546A1BE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9251676" y="2592404"/>
                  <a:ext cx="168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4D88E10-D3EF-4BCB-B5F5-FE2F24FC4CBE}"/>
                    </a:ext>
                  </a:extLst>
                </p14:cNvPr>
                <p14:cNvContentPartPr/>
                <p14:nvPr/>
              </p14:nvContentPartPr>
              <p14:xfrm>
                <a:off x="19436356" y="2622284"/>
                <a:ext cx="149400" cy="4352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4D88E10-D3EF-4BCB-B5F5-FE2F24FC4CB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9418716" y="2604284"/>
                  <a:ext cx="185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A158B38-689C-4F5E-9500-DBBD2F03EA4B}"/>
                    </a:ext>
                  </a:extLst>
                </p14:cNvPr>
                <p14:cNvContentPartPr/>
                <p14:nvPr/>
              </p14:nvContentPartPr>
              <p14:xfrm>
                <a:off x="19442476" y="2464244"/>
                <a:ext cx="66600" cy="21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A158B38-689C-4F5E-9500-DBBD2F03EA4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9424836" y="2446244"/>
                  <a:ext cx="102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BB3009D-CFAE-487B-ABA1-0112913E75EC}"/>
                    </a:ext>
                  </a:extLst>
                </p14:cNvPr>
                <p14:cNvContentPartPr/>
                <p14:nvPr/>
              </p14:nvContentPartPr>
              <p14:xfrm>
                <a:off x="19700956" y="2558924"/>
                <a:ext cx="208440" cy="601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BB3009D-CFAE-487B-ABA1-0112913E75E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9682956" y="2540924"/>
                  <a:ext cx="244080" cy="63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63598611-DF51-45E5-84EB-457813A86AAF}"/>
              </a:ext>
            </a:extLst>
          </p:cNvPr>
          <p:cNvGrpSpPr/>
          <p:nvPr/>
        </p:nvGrpSpPr>
        <p:grpSpPr>
          <a:xfrm>
            <a:off x="15301756" y="3525164"/>
            <a:ext cx="1540080" cy="514800"/>
            <a:chOff x="15301756" y="3525164"/>
            <a:chExt cx="154008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8C002CE-3948-408C-B6E7-74DF315197BA}"/>
                    </a:ext>
                  </a:extLst>
                </p14:cNvPr>
                <p14:cNvContentPartPr/>
                <p14:nvPr/>
              </p14:nvContentPartPr>
              <p14:xfrm>
                <a:off x="15301756" y="3751604"/>
                <a:ext cx="1489680" cy="1440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8C002CE-3948-408C-B6E7-74DF315197B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5283756" y="3733604"/>
                  <a:ext cx="1525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BF74140-1FE0-443B-BB34-0FEF32AE0C62}"/>
                    </a:ext>
                  </a:extLst>
                </p14:cNvPr>
                <p14:cNvContentPartPr/>
                <p14:nvPr/>
              </p14:nvContentPartPr>
              <p14:xfrm>
                <a:off x="16605676" y="3525164"/>
                <a:ext cx="236160" cy="5148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BF74140-1FE0-443B-BB34-0FEF32AE0C6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6588036" y="3507524"/>
                  <a:ext cx="27180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040EAB19-0AB2-4FD3-8C9F-08E8480874B9}"/>
              </a:ext>
            </a:extLst>
          </p:cNvPr>
          <p:cNvGrpSpPr/>
          <p:nvPr/>
        </p:nvGrpSpPr>
        <p:grpSpPr>
          <a:xfrm>
            <a:off x="19311076" y="4517684"/>
            <a:ext cx="2266200" cy="1939320"/>
            <a:chOff x="19311076" y="4517684"/>
            <a:chExt cx="2266200" cy="19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2E84A77-4DB4-4DE7-AD34-721A5BEFFD68}"/>
                    </a:ext>
                  </a:extLst>
                </p14:cNvPr>
                <p14:cNvContentPartPr/>
                <p14:nvPr/>
              </p14:nvContentPartPr>
              <p14:xfrm>
                <a:off x="19311076" y="4560164"/>
                <a:ext cx="2266200" cy="18968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2E84A77-4DB4-4DE7-AD34-721A5BEFFD6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9293436" y="4542524"/>
                  <a:ext cx="2301840" cy="19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2F8A3C1-F280-466E-93BE-213A42C840AA}"/>
                    </a:ext>
                  </a:extLst>
                </p14:cNvPr>
                <p14:cNvContentPartPr/>
                <p14:nvPr/>
              </p14:nvContentPartPr>
              <p14:xfrm>
                <a:off x="21189196" y="4517684"/>
                <a:ext cx="223560" cy="4089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2F8A3C1-F280-466E-93BE-213A42C840A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1171556" y="4499684"/>
                  <a:ext cx="25920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BD6BAB8-C14C-415E-B699-18188E436FBD}"/>
              </a:ext>
            </a:extLst>
          </p:cNvPr>
          <p:cNvGrpSpPr/>
          <p:nvPr/>
        </p:nvGrpSpPr>
        <p:grpSpPr>
          <a:xfrm>
            <a:off x="21253276" y="2527964"/>
            <a:ext cx="1050840" cy="478440"/>
            <a:chOff x="21253276" y="2527964"/>
            <a:chExt cx="105084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FE3C89E-1C60-4D0C-8434-DCB00591D8D9}"/>
                    </a:ext>
                  </a:extLst>
                </p14:cNvPr>
                <p14:cNvContentPartPr/>
                <p14:nvPr/>
              </p14:nvContentPartPr>
              <p14:xfrm>
                <a:off x="21253276" y="2589164"/>
                <a:ext cx="246960" cy="3711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FE3C89E-1C60-4D0C-8434-DCB00591D8D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1235276" y="2571524"/>
                  <a:ext cx="2826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BCA35C8-956B-43E9-B930-C30FB84F7E45}"/>
                    </a:ext>
                  </a:extLst>
                </p14:cNvPr>
                <p14:cNvContentPartPr/>
                <p14:nvPr/>
              </p14:nvContentPartPr>
              <p14:xfrm>
                <a:off x="21517876" y="2561084"/>
                <a:ext cx="159120" cy="4453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BCA35C8-956B-43E9-B930-C30FB84F7E4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1500236" y="2543084"/>
                  <a:ext cx="1947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0AB8045-D7D4-4468-90BF-A1A6E045CA02}"/>
                    </a:ext>
                  </a:extLst>
                </p14:cNvPr>
                <p14:cNvContentPartPr/>
                <p14:nvPr/>
              </p14:nvContentPartPr>
              <p14:xfrm>
                <a:off x="21771676" y="2546324"/>
                <a:ext cx="207000" cy="3488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0AB8045-D7D4-4468-90BF-A1A6E045CA02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1754036" y="2528324"/>
                  <a:ext cx="242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952F048-CF48-4C12-AB58-F29FA2129983}"/>
                    </a:ext>
                  </a:extLst>
                </p14:cNvPr>
                <p14:cNvContentPartPr/>
                <p14:nvPr/>
              </p14:nvContentPartPr>
              <p14:xfrm>
                <a:off x="21937636" y="2531204"/>
                <a:ext cx="210240" cy="4262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952F048-CF48-4C12-AB58-F29FA212998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1919996" y="2513204"/>
                  <a:ext cx="245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FF26CD0-A668-43B5-808C-390BBBCB91A0}"/>
                    </a:ext>
                  </a:extLst>
                </p14:cNvPr>
                <p14:cNvContentPartPr/>
                <p14:nvPr/>
              </p14:nvContentPartPr>
              <p14:xfrm>
                <a:off x="22155436" y="2527964"/>
                <a:ext cx="148680" cy="3549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FF26CD0-A668-43B5-808C-390BBBCB91A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2137796" y="2509964"/>
                  <a:ext cx="18432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4D478CAC-2E71-492A-81DE-C2FAF1034731}"/>
              </a:ext>
            </a:extLst>
          </p:cNvPr>
          <p:cNvGrpSpPr/>
          <p:nvPr/>
        </p:nvGrpSpPr>
        <p:grpSpPr>
          <a:xfrm>
            <a:off x="22584916" y="2358971"/>
            <a:ext cx="1200960" cy="776880"/>
            <a:chOff x="22584916" y="2358971"/>
            <a:chExt cx="120096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655C99D-170D-41EC-97F2-3AA54688B310}"/>
                    </a:ext>
                  </a:extLst>
                </p14:cNvPr>
                <p14:cNvContentPartPr/>
                <p14:nvPr/>
              </p14:nvContentPartPr>
              <p14:xfrm>
                <a:off x="22584916" y="2415131"/>
                <a:ext cx="98280" cy="4849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655C99D-170D-41EC-97F2-3AA54688B31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2566916" y="2397131"/>
                  <a:ext cx="1339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C931A50-4E24-4C28-BC34-9C0D7F9D6AD7}"/>
                    </a:ext>
                  </a:extLst>
                </p14:cNvPr>
                <p14:cNvContentPartPr/>
                <p14:nvPr/>
              </p14:nvContentPartPr>
              <p14:xfrm>
                <a:off x="22665196" y="2616731"/>
                <a:ext cx="297720" cy="1890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C931A50-4E24-4C28-BC34-9C0D7F9D6AD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2647196" y="2599091"/>
                  <a:ext cx="333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CC65027-9E1C-48EE-98EC-C5229447E311}"/>
                    </a:ext>
                  </a:extLst>
                </p14:cNvPr>
                <p14:cNvContentPartPr/>
                <p14:nvPr/>
              </p14:nvContentPartPr>
              <p14:xfrm>
                <a:off x="22977316" y="2517731"/>
                <a:ext cx="145440" cy="3366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CC65027-9E1C-48EE-98EC-C5229447E31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2959316" y="2500091"/>
                  <a:ext cx="181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8741236-7B2B-4783-91C9-E612ED46FA6A}"/>
                    </a:ext>
                  </a:extLst>
                </p14:cNvPr>
                <p14:cNvContentPartPr/>
                <p14:nvPr/>
              </p14:nvContentPartPr>
              <p14:xfrm>
                <a:off x="23055076" y="2358971"/>
                <a:ext cx="81360" cy="4640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8741236-7B2B-4783-91C9-E612ED46FA6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3037436" y="2340971"/>
                  <a:ext cx="1170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4DC9BE-5ED7-4104-9DF8-BCD823522CD0}"/>
                    </a:ext>
                  </a:extLst>
                </p14:cNvPr>
                <p14:cNvContentPartPr/>
                <p14:nvPr/>
              </p14:nvContentPartPr>
              <p14:xfrm>
                <a:off x="23098276" y="2726531"/>
                <a:ext cx="174240" cy="2145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4DC9BE-5ED7-4104-9DF8-BCD823522CD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3080276" y="2708891"/>
                  <a:ext cx="209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DA7776F-7C7A-40E3-9DA7-956C31E0F633}"/>
                    </a:ext>
                  </a:extLst>
                </p14:cNvPr>
                <p14:cNvContentPartPr/>
                <p14:nvPr/>
              </p14:nvContentPartPr>
              <p14:xfrm>
                <a:off x="23280796" y="2459411"/>
                <a:ext cx="91440" cy="4597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DA7776F-7C7A-40E3-9DA7-956C31E0F633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3263156" y="2441771"/>
                  <a:ext cx="1270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123FEE4-FEFB-48BB-97EC-2440F96007F1}"/>
                    </a:ext>
                  </a:extLst>
                </p14:cNvPr>
                <p14:cNvContentPartPr/>
                <p14:nvPr/>
              </p14:nvContentPartPr>
              <p14:xfrm>
                <a:off x="23412196" y="2777651"/>
                <a:ext cx="23400" cy="1569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123FEE4-FEFB-48BB-97EC-2440F96007F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3394196" y="2759651"/>
                  <a:ext cx="59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23A5AD6-55C5-4932-9E6D-FC201B3D4E1A}"/>
                    </a:ext>
                  </a:extLst>
                </p14:cNvPr>
                <p14:cNvContentPartPr/>
                <p14:nvPr/>
              </p14:nvContentPartPr>
              <p14:xfrm>
                <a:off x="23470516" y="2722571"/>
                <a:ext cx="22680" cy="2617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23A5AD6-55C5-4932-9E6D-FC201B3D4E1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3452876" y="2704931"/>
                  <a:ext cx="58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C266D35-4E0A-4BAB-8462-69567BD8276B}"/>
                    </a:ext>
                  </a:extLst>
                </p14:cNvPr>
                <p14:cNvContentPartPr/>
                <p14:nvPr/>
              </p14:nvContentPartPr>
              <p14:xfrm>
                <a:off x="23462956" y="2824811"/>
                <a:ext cx="86400" cy="2170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C266D35-4E0A-4BAB-8462-69567BD8276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3444956" y="2807171"/>
                  <a:ext cx="12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1B1E3DE-88FE-4C4C-8AF6-E4F9C9E4BF25}"/>
                    </a:ext>
                  </a:extLst>
                </p14:cNvPr>
                <p14:cNvContentPartPr/>
                <p14:nvPr/>
              </p14:nvContentPartPr>
              <p14:xfrm>
                <a:off x="23633236" y="2865131"/>
                <a:ext cx="152640" cy="2707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1B1E3DE-88FE-4C4C-8AF6-E4F9C9E4BF2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3615236" y="2847131"/>
                  <a:ext cx="188280" cy="30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01702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740500" y="49212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7" y="2818447"/>
            <a:ext cx="22529046" cy="8079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2179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210</Words>
  <Application>Microsoft Office PowerPoint</Application>
  <PresentationFormat>Custom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21_BasicWhite</vt:lpstr>
      <vt:lpstr>Tugas 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ahmad aziz</cp:lastModifiedBy>
  <cp:revision>81</cp:revision>
  <dcterms:modified xsi:type="dcterms:W3CDTF">2022-02-22T08:04:42Z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