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>
        <p:scale>
          <a:sx n="38" d="100"/>
          <a:sy n="38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52 3833,'-12'-52'1648,"4"78"-888,5 3-176,0-15-231,0-11-153,3 11-160,0-17-8,0 1-80,0-1-176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242 252 3521,'53'-84'1544,"-52"83"-1494,0 0 0,-1 0 0,1 0 0,0 0 0,-1 0 0,1-1 0,-1 1 0,1 0 0,-1 0 0,0-1 0,1 1 0,-1 0 0,0 0 0,0-1 0,0 1 0,0 0 0,0-1 0,0 1 0,0 0 0,-1 0 0,1-1 0,0 1 0,-1 0 0,1 0 1,-1 0-1,1-1 0,-1 1 0,1 0 0,-1 0 0,0 0 0,-1-2 0,-3-4 108,-2-8 675,-1 1 1,0 0-1,-1 0 0,0 1 1,-1 0-1,-14-14 0,22 26-777,0 0-1,0-1 0,0 1 0,-1 0 0,1 0 1,0 0-1,-1 1 0,1-1 0,0 1 1,-1-1-1,1 1 0,-1 0 0,1-1 0,-1 1 1,1 1-1,-1-1 0,1 0 0,-1 1 1,1-1-1,-1 1 0,1-1 0,0 1 0,-1 0 1,1 0-1,0 0 0,0 1 0,0-1 1,0 0-1,0 1 0,-3 3 0,-3 0-46,1 1 0,1 1-1,-1-1 1,1 1 0,0 0 0,0 1-1,-4 8 1,-4 9-10,1 1 0,2 1 0,0 0 0,2 0 0,-10 50 0,17-60 2,0-1 0,0 1-1,2-1 1,0 1 0,1 0-1,1-1 1,0 0 0,1 1 0,1-1-1,1 0 1,9 22 0,-7-21-29,82 202-146,-78-184-46,-1-1 1,-2 1-1,-1 0 0,2 56 0,-8-42-857,-4-12-897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3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161 166 8842,'-101'-81'3489,"70"58"-2265,8 3-544,18 4-320,8 1-120,13 10-256,1-1-32,12 6-208,7 6-312,1 19-1697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34 7017,'-2'-6'1676,"-6"-17"-634,8 23-1003,0 0-1,-1-1 1,1 1-1,0 0 0,0-1 1,-1 1-1,1 0 1,0 0-1,0-1 0,-1 1 1,1 0-1,0 0 0,-1 0 1,1-1-1,0 1 1,-1 0-1,1 0 0,0 0 1,-1 0-1,1 0 0,0 0 1,-1 0-1,1 0 1,-1 0-1,1 0 0,0 0 1,-1 0-1,1 0 1,0 0-1,-1 0 0,1 0 1,0 0-1,-1 0 0,1 1 1,0-1-1,-1 0 1,1 0-1,0 0 0,-1 1 1,1-1-1,0 0 0,0 0 1,-1 1-1,1-1 1,0 0-1,0 0 0,-1 1 1,1-1-1,0 0 0,0 1 1,0-1-1,0 0 1,0 1-1,-1-1 0,1 0 1,0 1-1,0-1 1,0 1-1,-23 39 62,1 0 0,3 2 0,-22 64 0,10-24-57,-36 110 95,55-150-65,2 0 0,-7 74 0,12-21 29,4 0 1,19 157-1,-17-241-127,5 39 57,3 0 1,19 65-1,-22-99-104,0-1 1,0 0-1,2 0 0,14 22 1,-17-30-59,1 1-1,0-2 1,0 1 0,1 0 0,-1-1 0,2-1 0,-1 1 0,0-1 0,12 6 0,43 12-1788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0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268 165 6665,'103'-66'1925,"-102"66"-1912,0-1-1,0 1 1,-1 0 0,1-1 0,0 1 0,-1-1 0,1 1-1,-1-1 1,1 0 0,-1 1 0,1-1 0,-1 0-1,1 1 1,-1-1 0,1 0 0,-1 1 0,0-1 0,1 0-1,-1 0 1,0 0 0,0 1 0,0-1 0,0 0 0,0 0-1,1 0 1,-1 1 0,-1-1 0,1 0 0,0 0-1,0 0 1,0 0 0,0 1 0,-1-1 0,1 0 0,0 0-1,0 1 1,-1-1 0,0-1 0,-23-16 108,17 14 22,-12-11 118,-18-12 371,35 26-610,0 0 0,0 0-1,-1 0 1,1 1 0,0-1 0,0 1-1,0-1 1,0 1 0,-1 0-1,1 0 1,0 0 0,0 0-1,0 0 1,-1 0 0,1 1 0,0-1-1,0 1 1,-3 0 0,-11 7 3,0 1 0,1 0 1,0 1-1,1 1 0,0 0 1,0 1-1,2 0 0,-1 1 1,1 0-1,1 1 1,1 1-1,0 0 0,-9 17 1,10-16-20,1 1 0,1 0 0,0 0 0,1 1 0,1 0 0,1 0 0,0 0 0,1 0 0,1 1 0,1-1 0,1 1 0,3 28 0,-2-36-13,1 0 0,1 0-1,0-1 1,1 1 0,0-1 0,0 0-1,1 0 1,0-1 0,10 14 0,-13-20-1,0-1 1,0 0-1,0 0 0,0 0 1,0 0-1,1 0 0,-1-1 1,1 1-1,-1-1 1,1 1-1,-1-1 0,1 0 1,0 0-1,0 0 1,0-1-1,4 2 0,-4-2-7,1-1 0,-1 1 0,1-1 0,-1 1 0,1-1 0,-1 0 0,1-1 0,-1 1 0,0 0 0,0-1 0,1 0 0,-1 0 0,-1 0 0,1 0 0,0 0 0,5-5 0,2-4-93,0 0 1,-1 0 0,0-1 0,-1 0-1,0-1 1,9-20 0,31-90-953,-33 83 618,31-96-1586,-40 113 1763,-1 1 0,0-1 0,-2 0 0,0-28 0,-3 50 317,1 1 0,-1-1 0,0 0 0,0 0 0,0 0 0,-1 0 0,1 0 0,0 0 0,0 0 0,0 0 0,-1 0 0,1 0 0,0 1 0,-1-1 0,1 0-1,-1 0 1,1 0 0,-1 0 0,1 1 0,-2-2 0,2 2 2,-1 0 0,1 0 0,-1-1-1,0 1 1,1 0 0,-1 0 0,0 0-1,1 0 1,-1 0 0,1 0 0,-1 1 0,0-1-1,1 0 1,-1 0 0,1 0 0,-1 0 0,1 1-1,-1-1 1,1 0 0,-1 1 0,1-1 0,-2 1-1,-2 2 165,0 1 1,0-1-1,0 1 0,1 0 0,-6 7 0,4-1-122,0-1 0,0 1 0,1 0 0,1 0 0,0 0 0,0 0 0,1 1 0,0-1 0,0 1 0,1 10 0,0 4 5,2 1 0,0-1-1,6 28 1,-5-44-94,0 0-1,1 1 0,0-1 1,1 0-1,-1 0 0,2-1 1,-1 1-1,1-1 0,1 0 1,-1 0-1,1-1 0,9 9 1,-2-4-176,1 0 1,0-1-1,1 0 1,0-2-1,25 13 1,13 4-900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3977,'0'26'1888,"3"27"-615,2 6-209,6 6-72,-2 8-64,16 9-192,9 2-112,22 15-207,15 11-65,2 14-176,-3 8 0,-13-8-80,-12-12-32,-14-24-144,-6-29-320,-5-34-1057,-6-11-1087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60 208 6289,'-16'-17'885,"-24"-31"0,40 47-871,0 0 0,-1 1-1,1-1 1,0 1 0,-1-1 0,1 1 0,0-1 0,-1 0-1,1 1 1,0-1 0,0 0 0,0 1 0,0-1-1,0 0 1,-1 1 0,1-1 0,0 0 0,1 1-1,-1-1 1,0 0 0,0 1 0,0-1 0,0 0-1,0 1 1,1-1 0,-1 0 0,0 1 0,1-1-1,-1 1 1,0-1 0,1 1 0,-1-1 0,1 0 0,-1 1-1,1-1 1,22-9 67,-14 7 5,54-29 426,-27 13-252,40-16-1,-65 31-246,1 0 1,-1 0-1,1 2 0,0-1 1,0 2-1,1-1 0,23 2 1,-32 0-21,1 0 0,-1 1 0,1 0 0,-1 0 0,1 0 0,-1 0 1,0 1-1,0 0 0,1 0 0,-1 0 0,0 0 0,-1 1 0,1-1 0,0 1 1,-1 0-1,4 4 0,-3-3 4,-1 1 1,1 0-1,-1 1 1,0-1-1,0 1 1,-1-1 0,0 1-1,0 0 1,0-1-1,1 12 1,-1 4 52,0-1 1,-2 1 0,-1 0-1,0 0 1,-1-1 0,-6 23-1,-6 21 458,-3 1 0,-34 85-1,38-120-302,-1 0 0,-1 0 0,-1-2 0,-2 0 0,-1-1-1,-42 47 1,53-67-201,5-3-27,-1 0-1,1-1 0,-1 0 1,0 0-1,0 0 0,0 0 0,-6 2 1,25-39-1896,14-15 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1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60 8122,'47'-39'1739,"-33"24"-935,-14 15-788,0 0 0,0 0 0,-1 0 0,1 0 0,0 0 0,0 0 0,0 0 0,0 0 0,0 0 0,0 0 0,-1 0 0,1 0 1,0 0-1,0 0 0,0 0 0,0 0 0,0 0 0,-1 0 0,1 0 0,0 0 0,0 0 0,0 0 0,0 0 0,0 0 0,-1 0 0,1 0 0,0 0 1,0 0-1,0 0 0,0 0 0,0-1 0,0 1 0,0 0 0,-1 0 0,1 0 0,0 0 0,0 0 0,0 0 0,0 0 0,0 0 0,0-1 0,0 1 1,0 0-1,0 0 0,0 0 0,0 0 0,0 0 0,0-1 0,0 1 0,0 0 0,0 0 0,0 0 0,0 0 0,0 0 0,0-1 0,0 1 0,0 0 1,0 0-1,0 0 0,0 0 0,0 0 0,0 0 0,0-1 0,0 1 0,0 0 0,1 0 0,-41 2 970,36-2-913,0 0 0,-1 0 0,1 0 1,-1 0-1,1 0 0,0 1 0,-1 0 0,1 0 0,0 0 1,0 0-1,0 1 0,0 0 0,0 0 0,0 0 0,-6 4 1,3-1-42,6-5-31,0 1 0,0-1-1,1 1 1,-1-1-1,0 1 1,1-1-1,-1 1 1,0-1 0,1 1-1,-1 0 1,1-1-1,-1 1 1,1 0 0,-1 0-1,1-1 1,-1 1-1,1 0 1,-1 1 0,-7 16 15,1-1-1,0 1 1,2 1 0,0-1 0,-5 36 0,9-47-10,0 5 7,0 0 0,1 0 1,0 0-1,0 1 0,2-1 0,-1 0 1,2 0-1,-1-1 0,2 1 0,6 17 1,-5-15-5,6 17 29,1-1 0,2 0 0,1-1 0,1 0 0,2-1 1,0-1-1,2-1 0,1 0 0,1-2 0,47 40 0,-46-46 4,1 0 0,1-2 0,0-2 0,1 0-1,0-1 1,1-2 0,1 0 0,0-2-1,0-1 1,1-2 0,-1 0 0,39 1 0,-55-6-63,1 0 1,0-1 0,0 0-1,0-1 1,-1 0 0,1-2 0,0 1-1,-1-1 1,0-1 0,0 0-1,0-1 1,0 0 0,20-13 0,-7 0-261,28-27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12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61 204 7490,'-8'-11'663,"0"1"0,1-1 1,0 0-1,0-1 0,-8-21 1,14 30-638,-1 0 0,1 0 0,0 0 1,0-1-1,0 1 0,1 0 0,-1-1 0,1 1 1,0-1-1,0 1 0,0-1 0,0 1 0,1 0 1,-1-1-1,1 1 0,0 0 0,0-1 0,0 1 1,0 0-1,1 0 0,-1 0 0,1 0 0,0 0 1,0 0-1,0 0 0,5-4 0,-3 4-9,1 0 0,0 0-1,0 0 1,0 1 0,0 0-1,0 0 1,0 1 0,0-1-1,1 1 1,-1 0 0,1 0-1,-1 1 1,1 0 0,6 0-1,3 1 17,0 0 0,-1 1-1,1 1 1,19 6 0,-4 1 48,0 1 0,-1 2 1,-1 1-1,0 1 0,-1 1 1,0 2-1,-1 0 0,-2 2 1,41 40-1,-41-32 26,-1 0 1,-1 2-1,-1 1 1,-1 0-1,-3 1 1,0 1-1,-2 1 1,16 51-1,1 30 11,30 202-1,-24 127-721,-35-180-923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256 142 5529,'116'-123'1971,"-115"123"-1920,0-1-1,-1 1 1,1-1 0,0 0-1,-1 1 1,1-1-1,-1 0 1,1 1 0,-1-1-1,1 0 1,-1 1-1,1-1 1,-1 0 0,0 0-1,0 0 1,1 1-1,-1-1 1,0 0-1,0 0 1,0 0 0,0-1-1,-13 1 478,-18 12 62,20-5-313,0 1-1,1 0 0,0 1 0,-10 9 0,11-8-87,-1-1 0,0 0-1,0-1 1,-13 7 0,16-10-139,0 1 1,0-1 0,0 2-1,0-1 1,1 1-1,0 0 1,0 0-1,1 0 1,-1 1 0,1 0-1,1 0 1,-6 11-1,-3 9 23,2 0 0,-10 35 0,14-39-40,-13 44 37,2 1-1,-15 121 0,29-137-93,1-1 0,3 1 0,2 0 0,13 70 0,-5-71-267,23 67 0,28 45-594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254 140 5953,'-10'-15'4592,"12"-18"-4319,-1 24 114,9-49 6,-9 38 108,-1 20-490,0-1 0,0 1 0,0 0 0,0 0 0,0 0-1,0-1 1,0 1 0,-1 0 0,1 0 0,0 0 0,0 0 0,0-1 0,0 1 0,0 0 0,0 0 0,-1 0-1,1 0 1,0 0 0,0 0 0,0-1 0,-1 1 0,1 0 0,0 0 0,0 0 0,0 0 0,0 0 0,-1 0-1,1 0 1,0 0 0,0 0 0,-1 0 0,1 0 0,0 0 0,0 0 0,0 0 0,-1 0 0,1 0 0,0 0-1,0 0 1,-1 0 0,0 1 7,0 0 0,0 0 0,-1 0 0,1 0 0,0 0 0,0 0 1,0 0-1,0 0 0,0 1 0,0-1 0,0 0 0,0 1 0,-1 2 0,-8 22 1,-2 0 0,-1 0 0,-17 25 0,-8 11 34,7-7 3,1 2 0,-35 98 0,64-153-55,0 0-1,0 0 1,1 0 0,-1 1-1,1-1 1,-1 0-1,1 0 1,0 1 0,0-1-1,0 0 1,0 0-1,0 0 1,0 1-1,1-1 1,-1 0 0,1 0-1,0 0 1,-1 0-1,3 4 1,-2-5-10,0 0 0,0 0 0,1 0-1,-1 0 1,1 0 0,-1 0 0,1 0 0,-1 0 0,1-1-1,-1 1 1,1 0 0,-1-1 0,1 1 0,0-1 0,0 0 0,-1 0-1,1 1 1,0-1 0,2-1 0,5 1-59,0-1 0,-1-1 0,1 0 1,-1 0-1,1-1 0,-1 0 0,0 0 0,12-7 1,-13 5 6,1 0 1,-1 0-1,0-1 1,-1 0-1,1 0 1,-1-1-1,0 0 1,-1 0-1,0 0 1,0-1-1,0 0 1,3-8-1,4-13-91,-2 1 0,9-39 1,-17 61 134,1-11-22,-1 0 1,0 0 0,-1-27-1,3-30 89,0 115 813,0 12-576,13 59 0,-6-51-164,-4-23-421,0 0 0,3-1 0,17 47 0,-10-49-1244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71 5713,'129'-56'1986,"-115"53"-1097,-23 11-227,-20 10 521,26-17-1094,1-1 0,-1 1 0,0-1 0,1 0 0,-1 0 0,1 0 0,-1-1 0,0 1 0,1 0 0,-1-1 0,1 0 1,-1 1-1,1-1 0,-1 0 0,1-1 0,0 1 0,0 0 0,-1-1 0,1 1 0,0-1 0,-2-2 0,1 2-59,0-1-1,0 1 1,-1 0 0,1 0-1,0 1 1,-1-1 0,1 1-1,-1-1 1,1 1 0,-1 0-1,-6-1 1,6 2-30,0 0 0,-1 0 0,1 0 0,0 0 0,0 0 1,0 1-1,0 0 0,0 0 0,0 0 0,-5 3 0,7-3-14,0 0 0,-1 1 0,1-1 0,0 1 0,0 0 0,1-1 0,-1 1 0,0 0 0,1 0 0,-1 1 1,1-1-1,-1 0 0,1 0 0,0 1 0,0-1 0,0 0 0,0 1 0,0 4 0,-16 108-413,12-68 354,3-39 62,2 0-1,-1 0 1,1 0 0,0 0 0,1 0-1,0 0 1,0 0 0,1-1-1,0 1 1,0 0 0,1-1 0,0 1-1,4 7 1,-5-12 2,1 1 0,-1-1 1,1 0-1,0 0 0,0 0 0,0 0 0,0 0 0,0-1 1,1 1-1,-1-1 0,1 0 0,0 0 0,-1-1 1,1 1-1,0-1 0,0 1 0,0-1 0,0 0 0,0-1 1,0 1-1,0-1 0,0 0 0,1 0 0,-1 0 0,0 0 1,5-2-1,-1 1-29,-1-1 0,1 0 0,-1-1 0,1 0 0,-1 0-1,0 0 1,0-1 0,0 0 0,-1-1 0,8-5 0,-1-1-399,0-2-1,0 1 1,15-21-1,5-16-1819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6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24 192 9578,'-23'-98'3193,"44"100"-2921,11-2-120,4-4 208,5-7 96,8-3-88,11-1-72,31 4-168,7-2-184,7 0-1080,-12-2-2201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49 4545,'-28'-48'2224,"28"101"-831,8 7-433,9 4-32,3 4-296,-6-3-128,6-1-128,-9-2-71,3 3-113,-3 0-32,1 0-232,-1-3-232,0-12-977,0-8-1575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8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68 386 9258,'101'60'2699,"-94"-56"-2490,10 6 348,-16-12-505,-1-11-19,6-8-47,-4 14-12,1-1 1,-1 1-1,2-1 1,-1 1 0,9-13-1,55-73-231,-62 83 217,1 1 0,-1-1 1,-1 0-1,0 0 0,0 0 0,-1-1 0,0 1 0,-1-1 1,0 0-1,-1 0 0,0 1 0,-1-1 0,0 0 1,0 0-1,-1 0 0,-1 0 0,0 0 0,0 1 0,-1-1 1,-7-15-1,10 24 45,-1 0-1,1 0 1,-1 0 0,0 0 0,0 0-1,0 0 1,0 0 0,0 1 0,0-1 0,-1 0-1,1 1 1,0-1 0,-1 0 0,0 1-1,1 0 1,-1-1 0,0 1 0,0 0-1,1 0 1,-1 0 0,-4-2 0,3 3 6,-1 0 0,1 0 1,0 0-1,-1 0 0,1 1 0,-1-1 1,1 1-1,0 0 0,0 0 0,-1 0 1,1 0-1,0 1 0,-4 2 1,-10 6 42,1 2 0,1-1 0,0 2 0,0 0 0,2 1 0,-20 24 0,10-12 66,13-15-45,0 1-1,1 0 1,0 1-1,1-1 1,1 2-1,0-1 1,-6 15-1,11-21-30,0 0-1,0 0 0,0 1 1,1-1-1,0 0 1,1 0-1,-1 1 0,2-1 1,-1 0-1,1 1 1,0-1-1,0 0 0,1 0 1,0 0-1,0 0 1,5 9-1,-2-5 25,2-1 0,-1 0 0,1-1 1,1 0-1,-1 0 0,14 11 0,-1-1 88,39 24 0,-45-33-124,0-2 0,1 0 0,0-1 0,0 0 0,1-1 0,-1-1 0,1 0 0,27 4 0,-36-8-77,1-1 0,0 1 0,0-1 0,0-1 0,0 1 0,0-1 0,-1-1 0,1 0 0,0 0 0,-1 0 0,1-1 0,-1 0 0,0 0 0,0-1 0,0 0 0,0 0 0,-1-1 0,0 0 0,0 0 0,8-9 0,-3 1-487,0-2 0,12-21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09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55 8258,'-1'-1'384,"0"0"0,0 0 0,0 0 0,0 0 0,0 0 0,0 0 0,0 0 0,1 0 0,-1-1 0,0 1 0,1 0 0,-1-1 0,0-1 0,1 2-377,0 0 1,1 0 0,-1 0 0,1 0-1,-1 0 1,1 0 0,-1 0 0,1 0-1,-1 0 1,1 0 0,0 0 0,-1 0-1,1 1 1,0-1 0,0 0 0,0 1-1,-1-1 1,1 0 0,0 1 0,0-1 0,2 0-1,4-2 0,-1 0 0,1 1 0,0-1 0,0 1 0,0 1 0,0-1 0,0 1 0,1 1 0,-1-1 0,0 1 0,0 0 0,1 1 0,-1 0 0,0 0 0,11 3 0,-15-3-4,0 0-1,-1 0 1,1 0-1,0 0 0,-1 1 1,0-1-1,1 0 1,-1 1-1,0 0 1,1 0-1,-1-1 0,0 1 1,-1 1-1,1-1 1,0 0-1,2 5 0,0-1 4,-1 1 0,0 0-1,-1 0 1,3 10-1,-4-9-2,5 15 14,-2 2-1,-1-1 0,0 0 0,-2 1 1,-2 28-1,-22 123 64,2-69-573,-5-2 1,-4 0-1,-62 139 1,25-96-2662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38 190 4521,'-9'0'2125,"8"1"-1998,0-1 0,0 0 0,0 0 0,0 0 0,0 0 0,1 0 0,-1 0 0,0 0 0,0-1 0,0 1 0,0 0 0,0 0 0,1-1 0,-1 1 0,0 0 0,0-1-1,0 1 1,1-1 0,-1 1 0,0-1 0,1 1 0,-1-1 0,0 0 0,1 1 0,-9-8 3625,23 17-3098,33 10-414,-37-15-211,5 1 15,0 0-1,0-1 0,0-1 0,0 0 0,0-1 0,1 0 1,-1-1-1,1-1 0,15-2 0,842-65 799,-830 67-836,606-21 66,-455 5-2,253-52 0,-345 47-54,1 5-1,1 4 1,109 2-1,-157 11-33,-1 3 0,0 1-1,-1 3 1,1 3 0,-2 2 0,0 2 0,70 30-1,-98-33-134,-1 1 1,0 1-1,-1 1 0,0 0 0,-2 2 0,0 1 0,-1 1 0,33 39 0,-46-50-2347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2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50 6233,'-32'-2'876,"21"1"-420,-1 1-1,0-2 0,-12-3 0,23 5-325,0 0 0,-1-1 0,1 1 0,0 0 0,0-1 0,0 0 0,0 1 0,0-1 0,0 0 1,0 1-1,0-1 0,0 0 0,0 0 0,0 0 0,1 0 0,-1 0 0,0 0 0,0 0 0,1 0 0,-1 0 0,1 0 0,-1 0 0,1 0 0,-1 0 1,1-1-1,0 1 0,0 0 0,0 0 0,-1-1 0,1 1 0,0 0 0,0 0 0,1 0 0,-1-1 0,0-1 0,4 2-90,0 0 0,0 0-1,0 0 1,0 1 0,0-1-1,0 1 1,0 0 0,-1 0-1,1 1 1,0-1-1,7 2 1,-3-1-12,12 1-5,94 15 81,-69-7-70,-1 1-1,76 32 0,-95-32-10,0 2 0,0 1 0,-2 1 0,1 0 0,37 36-1,-19-14 34,-15-14-14,26 31 0,-27-27-31,-14-15 10,-2-1 0,0 1-1,14 21 1,-24-33-18,0 1 0,1-1-1,-1 0 1,0 0 0,0 0 0,0 0 0,0 1 0,0-1-1,0 0 1,1 0 0,-1 0 0,0 0 0,0 1 0,0-1 0,0 0-1,0 0 1,0 0 0,0 1 0,0-1 0,0 0 0,0 0 0,0 1-1,0-1 1,0 0 0,0 0 0,0 0 0,0 1 0,0-1 0,0 0-1,0 0 1,0 0 0,-1 1 0,1-1 0,0 0 0,0 0-1,0 0 1,0 0 0,0 1 0,0-1 0,-1 0 0,1 0 0,0 0-1,0 0 1,0 0 0,0 0 0,-1 1 0,1-1 0,0 0 0,-14 0 629,12 0-603,1 0-1,-1 0 1,1 0-1,-1 0 1,0 0-1,1 0 1,-1 0-1,1 0 1,-1 1-1,1-1 1,0 0-1,-3 2 1,-9 9-22,0 1-1,1 1 1,0 0 0,-10 16 0,8-10 5,-3 0 49,0-1-1,-1 0 0,-1-1 1,-35 24-1,31-24-3,-38 34 0,-14 33 14,-13 12-10,76-84-70,-1-1 0,0 0 0,-1-1 0,0-1 0,-20 11 0,16-13-367,22-2-282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4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73 5209,'-14'-20'2249,"9"14"-1958,1 0-1,0 0 1,0-1 0,-4-9-1,0 4 716,5 16-96,4 11-695,24 115-206,5 38 10,-10 66 110,8 57-779,-14-227-841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35 5313,'38'9'3379,"-3"-1"-3608,-40-8 320,0 0-1,1 0 1,-1 0 0,0 0-1,1 1 1,-1 0-1,0 0 1,1 1-1,-1-1 1,1 1 0,0 0-1,0 0 1,0 0-1,-6 4 1,-2 3-159,1 0 1,-20 22-1,8-10 167,-286 271 1227,297-279-1208,0 1-1,0 1 1,-15 26 0,24-36-113,-1 1 0,2 0 1,-1-1-1,1 1 0,0 0 0,0 0 0,0 1 0,1-1 0,0 0 0,0 0 0,1 1 0,-1-1 1,1 1-1,2 7 0,-2-12-14,1 0 0,-1 0 0,1-1 0,0 1 0,0-1 0,0 1 0,0 0 0,0-1 0,0 0 0,0 1 0,0-1 0,1 0 0,-1 1 0,0-1 0,1 0 0,-1 0 0,1 0 0,-1 0 0,1 0 0,0-1 0,-1 1 0,1 0 0,0-1 0,0 1 0,-1-1 0,4 1 0,3-1-29,0 1-1,-1-1 1,1 0-1,14-3 1,1-1-64,0-2 0,0 0 0,-1-2 1,0 0-1,40-22 0,-24 8-227,-1-2 0,42-35 0,-48 34-180,-2-2 0,-1-1 0,48-62 0,-62 71 242,-1-1 0,-1-1 1,-1 0-1,-1 0 0,-1-1 0,0-1 0,9-42 0,-13 8-21,-4 55 301,-1 1 0,0-1 0,0 1 0,0-1 0,0 1 0,0-1 0,0 1 0,0-1 0,-1 1 0,1-1 0,-1 1 0,1-1 0,-1 1 0,1 0 0,-1-1 0,0 1 0,1 0 0,-1-1 0,0 1 0,0 0 0,0 0 0,0 0 0,0 0 0,0 0 0,-1 0 0,1 0 0,0 0 0,0 0 0,-1 1 0,-1-2 0,3 2 12,-1 0 0,0 0 1,1 0-1,-1 0 1,1 0-1,-1 0 1,0 1-1,1-1 1,-1 0-1,1 0 0,-1 0 1,0 1-1,1-1 1,-1 0-1,1 1 1,-1-1-1,1 0 1,-1 1-1,1-1 1,0 0-1,-1 1 0,1-1 1,-1 2-1,-8 10 385,0 1 0,1 1 0,1-1 0,-8 20 0,-21 63 960,27-69-1032,1 1 0,1-1 1,-3 34-1,9-50-266,0 0 0,1 0 0,0 0 0,1 1 0,0-1 0,0 0 0,1 0-1,1-1 1,0 1 0,1 0 0,5 12 0,6 4 37,4 9 3,-2 0-1,22 63 1,-18-32-63,-10-32-13,15 70-1,-22-76-292,-1 0-1,-1 0 1,-1 1-1,-2-1 1,-1 0-1,-1 0 0,-7 31 1,-4-6-2178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6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414 567 9378,'3'1'3059,"10"3"-3135,-9-17 0,26-78 87,22-79-18,-51 165 7,4-12-35,-1 1 1,-1-1 0,0 0 0,0-20 0,-3 32 26,0 1 0,0-1-1,-1 1 1,0-1 0,0 1 0,0-1-1,0 1 1,0 0 0,-1 0-1,0-1 1,0 1 0,0 0-1,-1 1 1,1-1 0,-1 0-1,0 1 1,0-1 0,0 1 0,0 0-1,-7-5 1,-4-1 18,-1 1-1,0 1 1,0 0 0,0 1 0,0 0-1,-32-6 1,-105-10 149,70 12-91,57 5-48,17 3-16,1 0 0,0 1 0,-1 0 0,1 0 0,0 0 1,-1 1-1,1 1 0,-10 0 0,15 0-2,1 0 0,0 0 1,-1 0-1,1 0 0,0 0 0,0 0 0,0 0 0,0 1 1,0-1-1,0 0 0,0 1 0,0-1 0,0 1 1,1-1-1,-1 1 0,1-1 0,-1 1 0,1-1 1,-1 1-1,1 0 0,0-1 0,0 1 0,0 0 1,0-1-1,0 1 0,0 0 0,0-1 0,1 1 1,-1-1-1,0 1 0,2 1 0,-2 0 1,2 13-5,1 0 0,1-1 1,0 1-1,1-1 0,1 0 0,0-1 0,1 1 0,0-1 0,1-1 0,13 16 0,8 7-176,2-1 1,40 34-1,-43-43-21,-16-15 134,-1 1 0,0 0 1,-1 0-1,14 23 0,-19-27 69,-2 0 0,1 0 0,-1 1 0,0-1-1,-1 0 1,0 1 0,0 0 0,-1-1 0,0 1 0,0 11-1,-2 12 69,-2 0 0,-1 0 0,-12 44 0,-35 91 185,50-163-252,-9 26 35,-19 40-1,25-62-34,-1 0 0,0 0 0,-1 0 0,1 0 0,-1-1-1,-1 0 1,1 0 0,-1-1 0,-8 6 0,13-10-3,0-1-1,1 0 1,-1 1 0,0-1 0,0 0-1,0 0 1,0 0 0,0-1-1,0 1 1,0 0 0,0-1 0,0 1-1,0-1 1,-1 0 0,1 0 0,0 0-1,0 0 1,0 0 0,-1 0-1,1 0 1,0-1 0,0 1 0,0-1-1,0 0 1,0 1 0,0-1 0,0 0-1,0 0 1,0-1 0,0 1 0,-3-3-1,1 0 1,0-1 0,0-1 0,0 1 0,0 0 0,1-1 0,-1 0-1,2 0 1,-1 0 0,1 0 0,-3-9 0,-2-14-6,2 0 1,1 0-1,1-1 1,1 1-1,2-1 1,3-29-1,4-7-86,25-103 1,33-51-1361,-27 139-526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453 640 5953,'8'11'2708,"-8"-11"-2689,0 0 1,1 0-1,-1 0 0,0 1 0,0-1 0,0 0 0,0 0 1,0 0-1,1 0 0,-1 0 0,0 0 0,0 0 0,0 0 1,1 1-1,-1-1 0,0 0 0,0 0 0,0 0 1,1 0-1,-1 0 0,0 0 0,0 0 0,0 0 0,1 0 1,-1 0-1,0 0 0,0 0 0,0 0 0,1-1 0,-1 1 1,0 0-1,0 0 0,0 0 0,1 0 0,-1 0 1,0 0-1,0 0 0,0-1 0,0 1 0,1 0 0,-1 0 1,0 0-1,0 0 0,0 0 0,0-1 0,0 1 0,0 0 1,0 0-1,0 0 0,1-1 0,-1 1 0,0 0 1,0 0-1,0 0 0,0-1 0,0 1 0,0 0 0,0 0 1,0 0-1,0-1 0,0 1 0,5-48 1099,3 9-864,23-179 341,-25 173-621,-1 13-128,-1 1 0,-1-1-1,-2-1 1,-5-50 0,4 79 138,-1 0 0,0 0 0,0 0 1,-1 0-1,1 0 0,-1 1 0,0-1 1,1 0-1,-2 1 0,1 0 0,0-1 1,-1 1-1,1 0 0,-1 0 0,0 0 1,-4-2-1,2 2 8,0 0 1,0 0 0,-1 0-1,1 1 1,-1 0-1,1 0 1,-1 1-1,0-1 1,-11 0-1,-6 1 36,0 1-1,0 2 0,0 0 0,-34 8 0,47-8-17,-21 4 70,-1 1 1,-59 22-1,84-26-66,0 0 0,0 1 1,0-1-1,0 1 0,0 1 0,1-1 1,0 1-1,0 0 0,0 1 0,1-1 0,-1 1 1,1 0-1,1 0 0,-1 1 0,1 0 1,0-1-1,1 1 0,-4 9 0,6-12-13,0 0 1,0 0-1,0 0 0,1 0 0,-1 0 0,1 0 0,0 0 0,0 1 0,1-1 0,-1 0 0,1 0 0,0 0 0,0 0 0,0 0 0,1 0 1,2 5-1,-1-3-4,1 0 1,0-1-1,1 1 1,-1-1-1,1 0 1,0 0-1,0 0 1,12 7-1,6 3-13,2-2-1,0 0 0,48 16 0,-50-21 14,16 7-4,54 28-1,-83-37 12,1 0-1,-2 1 0,1-1 0,-1 2 1,0 0-1,0 0 0,-1 0 0,0 1 1,-1 0-1,7 11 0,-4-1 5,0 1 0,-2 0 1,0 1-1,-1 0 0,-1 0 0,-2 1 0,0-1 0,0 1 0,-2 0 1,-1 0-1,-1 0 0,-1 0 0,0 0 0,-2 0 0,-1 0 0,0-1 0,-2 0 1,-16 42-1,20-59-4,0 0 0,0 0 0,-1 0 1,0 0-1,0 0 0,0 0 0,0 0 0,0-1 0,-1 0 1,1 0-1,-1 0 0,0 0 0,0 0 0,-7 3 1,7-5 0,1 0 1,-1 0 0,0 0 0,0 0 0,1-1 0,-1 1-1,0-1 1,0 0 0,0 0 0,1 0 0,-1-1 0,0 0-1,0 1 1,1-1 0,-1 0 0,0-1 0,1 1 0,-1-1-1,1 1 1,-5-5 0,-2 0 8,1 0 0,0-1 0,1 0 0,0-1 0,0 0 1,1 0-1,0-1 0,-12-18 0,10 11-4,1-1 0,0 0 1,1 0-1,1 0 1,-4-18-1,3 0-15,2 1 0,1-1 1,2 0-1,1 0 0,5-50 0,-2 70-53,0-1 1,0 1-1,1 0 0,1 0 0,1 1 0,0-1 0,1 1 1,1 0-1,0 0 0,0 1 0,2 0 0,-1 1 1,20-21-1,-19 23-225,1 1 0,20-14 0,13-12-1003,-12-4-838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4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16 138 5289,'22'6'821,"28"5"275,-40-12 161,-20-10 1248,9 10-2486,0 0 1,0 0 0,0 1 0,-1-1-1,1 0 1,0 0 0,-1 0 0,1 1-1,0-1 1,-1 1 0,1-1 0,-1 1-1,1 0 1,-1 0 0,1-1 0,-1 1-1,1 0 1,-1 0 0,1 0 0,-1 1-1,1-1 1,-1 0 0,1 0-1,-1 1 1,1-1 0,-1 1 0,1 0-1,0-1 1,-1 1 0,1 0 0,0 0-1,-1 0 1,1 0 0,0 0 0,0 0-1,0 0 1,0 0 0,0 0 0,0 0-1,0 1 1,1-1 0,-1 0 0,0 1-1,1-1 1,-1 0 0,0 3 0,-3 6-13,0 1 1,0 0 0,1 0 0,-3 21 0,4-10 16,1 0 1,0 0 0,2 0 0,1 0 0,0 0-1,11 38 1,1-9 102,36 82-1,-45-121-103,4 12 49,2 0 0,25 39 0,-33-57-62,1-1-1,0 0 1,0-1 0,0 1 0,0-1 0,1 1 0,-1-1 0,1-1 0,0 1 0,0-1 0,1 0 0,-1 0 0,1 0 0,-1-1 0,1 1 0,0-2 0,10 3 0,-12-4-9,0 0 0,1 0 0,-1 0 1,0-1-1,0 0 0,0 0 0,1 0 0,-1 0 1,0-1-1,0 1 0,0-1 0,-1 0 0,1 0 1,0-1-1,-1 1 0,0-1 0,1 0 0,-1 0 1,0 0-1,3-4 0,4-5-2,0-1 0,-1 0 1,-1-1-1,8-15 0,-3 2-55,-1-1-1,-1 0 1,-2 0 0,-1-1 0,-1 0-1,-2 0 1,0-1 0,-2 1-1,-2-1 1,-3-59 0,-1 72-4,1 1 1,-2-1-1,0 1 0,-1 0 1,-1 1-1,0-1 1,-1 1-1,0 0 1,-12-16-1,11 20 19,-1 1-1,1 0 1,-2 0 0,0 1-1,0 0 1,0 1 0,-1 0-1,0 0 1,-1 1 0,0 1-1,0 0 1,-19-6 0,20 8 34,0 0 1,0 1 0,0 1 0,-1 0-1,1 1 1,-1 0 0,1 0-1,-1 2 1,0-1 0,1 1 0,-15 4-1,21-4 7,1 0-1,-1 1 0,1-1 1,-1 1-1,1 0 1,0 1-1,0-1 0,0 1 1,0 0-1,1 0 1,-1 0-1,1 0 0,0 0 1,0 1-1,0 0 1,0-1-1,0 1 1,1 0-1,0 1 0,0-1 1,0 0-1,0 0 1,0 1-1,1-1 0,0 1 1,0 0-1,0-1 1,1 1-1,0 8 0,3 28-411,12-1-432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352 120 6481,'0'-1'305,"-1"0"0,1 0 0,-1 0 0,1 0 0,-1 0 0,1 0 0,-1 1 0,1-1 0,-1 0 0,0 0 0,1 1 0,-1-1 0,0 0-1,0 1 1,1-1 0,-1 0 0,0 1 0,0-1 0,-2 0 0,-20-6 597,7 6-870,0 1 0,-28 3 1,30-1-21,7-1-11,-1 1 1,1-1-1,0 2 0,0-1 0,0 1 1,1 0-1,-1 0 0,0 0 1,1 1-1,0 0 0,0 1 1,0-1-1,1 1 0,-1 0 0,-5 8 1,-4 6 3,1 1 1,0 0 0,-10 24-1,14-26 16,3-7-10,2 1-1,-1 0 1,2 0-1,0 1 1,-4 16 0,7-24-9,0-1 1,0 1-1,1-1 1,0 1 0,0 0-1,0-1 1,0 1 0,0 0-1,1-1 1,0 1-1,0-1 1,0 1 0,1-1-1,0 0 1,-1 1-1,1-1 1,1 0 0,2 4-1,-4-7-3,0 0-1,-1 0 0,1 0 1,0 0-1,0 0 0,0-1 0,0 1 1,1 0-1,-1-1 0,0 1 1,0-1-1,0 1 0,0-1 1,1 1-1,-1-1 0,0 0 1,0 1-1,1-1 0,-1 0 1,0 0-1,1 0 0,1-1 0,0 1-8,0-1 0,0 0 0,0 0-1,-1 0 1,1 0 0,0-1-1,0 1 1,-1-1 0,4-2 0,5-5-69,-1-1 0,0 0 0,10-14 0,-17 21 47,25-32-1211,39-67 1,-50 72-90,-1-1 1,-2 0-1,-1-1 1,-1 0-1,9-43 1,-21 72 1258,4-21 110,-4 24 12,0-1 0,0 1 0,0 0 0,0 0 0,0 0 0,0-1-1,0 1 1,0 0 0,0 0 0,0-1 0,0 1 0,-1 0 0,1 0 0,0-1-1,0 1 1,0 0 0,0 0 0,0 0 0,0-1 0,0 1 0,-1 0 0,1 0 0,0 0-1,0 0 1,0-1 0,0 1 0,-1 0 0,1 0 0,0 0 0,0 0 0,0 0 0,-1 0-1,1-1 1,0 1 0,0 0 0,-1 0 0,1 0 0,0 0 0,0 0 0,-1 0-1,1 0 1,0 0 0,0 0 0,0 0 0,-1 0 0,1 0 0,0 0 0,0 0 0,-1 1-1,1-1 1,0 0 0,0 0 0,0 0 0,-1 0 0,1 0 0,0 0 0,0 1-1,0-1 1,-1 0 0,1 0 0,0 0 0,0 0 0,0 1 0,0-1 0,0 0 0,-1 0-1,1 1 1,-10 14 3813,4 22-3332,4-23-73,1-5-360,-1 3 37,1 1-1,0 0 0,0 0 1,1 0-1,1 0 1,0 0-1,1 0 1,5 19-1,85 182 1241,-6-19-553,-66-139-754,-3 0-1,-1 2 1,-4-1 0,-1 2-1,4 109 1,-15-160-65,-1 1 1,0-1-1,0 1 0,0-1 0,-1 1 0,0-1 1,-1 0-1,0 0 0,0 0 0,-1-1 0,0 1 1,0-1-1,-7 8 0,7-9-18,-1-1 0,0 0 0,0 0 0,-1-1 0,0 1-1,1-1 1,-1-1 0,-1 1 0,1-1 0,0 0 0,-1 0 0,0-1 0,0 0 0,1 0 0,-1-1 0,-8 1-1,2 0-86,-1-2-1,0 0 0,0-1 0,0 0 0,1-1 0,-1 0 0,0-2 0,1 1 0,0-2 0,0 1 0,0-2 0,1 0 0,0 0 0,-16-12 1,-1-2-517,2-2 1,0 0 0,1-2 0,-34-42 0,53 59 468,6 6 143,0 0 0,0 1 0,0-1-1,0 0 1,0 0 0,0 1 0,0-1 0,1 0-1,-1 0 1,0 0 0,1 0 0,-1 0 0,0 0-1,1 0 1,-1 0 0,1-1 0,0 1-1,-1 0 1,1 0 0,0 0 0,0 0 0,-1-1-1,1 1 1,0 0 0,0 0 0,0 0 0,1-1-1,-1 1 1,0 0 0,0 0 0,1 0 0,-1-1-1,1 1 1,-1 0 0,1 0 0,-1 0 0,2-1-1,57-79-328,-7 4-911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0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5825,'-26'6'3169,"16"-4"-2584,0 0 1,0 1-1,0 0 0,-10 5 1,17-6-516,-1 0 0,1 1 1,0-1-1,-1 1 1,1-1-1,0 1 0,1 0 1,-1 0-1,0 0 0,1 0 1,0 1-1,0-1 0,0 1 1,-2 4-1,-4 13 4,1 0-1,0 1 1,2-1-1,-3 34 0,-4 95-107,9-97 52,0 18-10,3-1 1,13 98 0,-7-120-132,3-1 1,2 0 0,2-1 0,23 56-1,-31-90-60,1 0-1,0-1 1,1 1-1,0-1 0,10 11 1,-4-9-368,0 0-1,18 13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97 5969,'116'-78'2013,"-115"78"-1983,-1-1 0,1 1 0,0 0 0,-1-1 1,1 1-1,-1 0 0,1-1 0,-1 1 0,1-1 1,-1 1-1,1-1 0,-1 1 0,1-1 0,-1 1 1,0-1-1,1 0 0,-1 1 0,0-1 0,1 0 1,-1 1-1,0-1 0,0 0 0,0 1 0,0-1 1,1 0-1,-1 0 0,-16-3 583,-29 11 53,43-7-625,-25 5 63,0 0 0,0 2 0,1 0 1,0 2-1,1 1 0,-37 20 0,40-17-78,1 1-1,0 0 0,1 2 0,1 0 1,-33 37-1,44-43-14,1 0-1,0 0 1,0 1 0,1-1-1,1 2 1,0-1 0,0 0 0,1 1-1,1 0 1,0 0 0,0 0-1,1 0 1,1 1 0,0 13-1,1-16 3,1 1 0,0-1 0,1 0 1,0 1-1,0-1 0,1 0 0,1 0 0,0-1 0,0 1 0,1-1 0,6 10 0,-9-15-18,0-1 0,1 1 1,0 0-1,0-1 0,0 0 1,0 0-1,0 0 0,1 0 1,0-1-1,-1 1 1,1-1-1,0 0 0,0 0 1,0 0-1,0 0 0,0-1 1,1 0-1,-1 0 0,0 0 1,1 0-1,-1-1 0,1 1 1,-1-1-1,1 0 0,-1-1 1,1 1-1,-1-1 0,6-1 1,-1-1-17,-1-1 0,-1 1 0,1-1 0,0-1 0,-1 1 1,0-1-1,0-1 0,0 1 0,11-13 0,4-7-78,21-32 0,-38 51 80,33-49-351,-2-2 0,31-69-1,-55 98 108,-2-2 0,0 1-1,6-37 1,-15 53 331,-3 12 247,-8 19 229,6-5-364,0 1 0,1 0 0,1 1 0,1-1 0,0 0 0,1 1 0,2 19 0,-3 42 240,1-71-402,0 0 0,0 0 0,0 0 0,1 1 0,0-1 0,0-1 0,0 1 0,0 0 0,1 0 0,0 0 0,0-1 0,0 1 0,5 6 0,2 2-7,1-1 0,0 0-1,13 11 1,21 24-39,-38-39 18,12 15-260,20 33 0,-12-9-486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112 766 5457,'59'-50'1739,"-59"50"-1720,0 0-1,1 0 0,-1 0 1,0 0-1,0 0 1,1 0-1,-1 0 1,0-1-1,0 1 1,1 0-1,-1 0 0,0 0 1,0 0-1,1 0 1,-1 0-1,0 0 1,1 0-1,-1 0 0,0 0 1,0 1-1,1-1 1,-1 0-1,0 0 1,0 0-1,1 0 0,-1 0 1,0 0-1,0 1 1,0-1-1,1 0 1,-1 0-1,0 0 0,0 0 1,0 1-1,0-1 1,1 0-1,6 15 258,0 17-36,-7-31-226,5 19 151,-2 2 2847,-4-23-2951,1 0 0,-1 0 0,0 1 0,-1-1 0,1 0 0,0 1-1,0-1 1,0 1 0,0-1 0,0 1 0,-1-1 0,1 1 0,0 0 0,0 0 0,-1 0 0,1-1-1,0 1 1,0 0 0,-1 1 0,1-1 0,0 0 0,0 0 0,-1 0 0,1 1 0,0-1 0,0 1-1,0-1 1,-1 1 0,1-1 0,0 1 0,0 0 0,0 0 0,0-1 0,0 1 0,0 0 0,0 0 0,1 0-1,-1 0 1,0 0 0,0 0 0,0 1 0,-4 8-53,0 0-1,-1 0 1,0-1 0,-1 0-1,0-1 1,-12 13-1,11-13-1,1-1 1,0 1-1,1 1 0,0 0 0,0-1 0,0 2 0,2-1 0,-8 18 0,5-9 7,0 1-1,1-1 1,0 1-1,2 0 1,1 0-1,-3 37 1,6-46-11,1-1 1,-1 0-1,2 0 1,-1 0-1,1 0 0,1-1 1,-1 1-1,1 0 1,1-1-1,0 0 1,0 0-1,1 0 1,-1 0-1,2-1 1,-1 1-1,1-1 1,7 6-1,-7-8-1,-1 0 0,1 0 0,0-1 1,0 0-1,0 0 0,1-1 0,-1 1 0,1-1 0,0-1 0,14 4 0,-17-5-10,0 0 0,0-1 0,0 0 0,0 0 0,0 0 0,1 0 0,-1-1 0,0 1-1,0-1 1,0 0 0,0 0 0,0-1 0,-1 1 0,1-1 0,0 0 0,0 0 0,-1 0-1,0 0 1,1-1 0,-1 1 0,4-5 0,2-3-71,0-1 0,0 0-1,-1-1 1,0 0 0,-1 0-1,-1-1 1,0 0 0,4-14 0,4-15-417,9-55 0,-13 43 61,-1-1 0,-3 1 1,-2-1-1,-3-1 0,-2 1 1,-3 0-1,-2 1 0,-2-1 1,-3 1-1,-2 1 1,-30-79-1,-29-31 355,58 136 121,-1 0-1,-1 2 1,-32-40-1,46 63 17,0-1 0,-1 1 0,1 0 0,0-1 0,-1 1 0,1 0 0,-1 0 0,1 1 0,-1-1 0,0 1-1,0-1 1,0 1 0,0 0 0,0 0 0,-4-1 0,6 2-27,0 0 1,1 0-1,-1 0 0,1 0 1,-1 0-1,1 0 0,-1 0 1,1 0-1,-1 0 0,1 0 0,-1 0 1,0 1-1,1-1 0,-1 0 1,1 0-1,-1 1 0,1-1 1,0 0-1,-1 1 0,1-1 1,-1 0-1,1 1 0,0-1 0,-1 1 1,1-1-1,0 0 0,-1 1 1,1-1-1,-1 1 0,-4 22 460,7 28 70,-2-49-515,6 41 474,2-1 0,18 62 0,39 81 329,-4-12-458,-14-10-203,-24-75-494,4-1-1,46 100 1,-39-127-1663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60 600 8090,'82'169'2960,"-65"-135"-1481,-16-35-1479,0 0 1,0 0-1,0-1 0,-1 1 0,1 0 0,0 0 0,-1 0 0,1-1 0,-1 1 1,0 0-1,1-1 0,-1 1 0,0 0 0,0-1 0,0 1 0,0 0 1,0-1-1,0 0 0,1-7-37,43-200 127,4-26-937,-40 185 50,-3 0 0,-2-86 0,-3 129 718,-1 0-1,0 0 1,0 1-1,0-1 1,-1 0-1,0 0 1,-4-10-1,5 15 83,0 1 0,0-1 0,0 1 0,0-1 0,0 1 0,0 0 0,-1-1 0,1 1 0,0 0 0,-1 0 0,1 0 0,-1 0 0,1 0 0,-1 0 0,1 0 0,-1 1 0,0-1 0,0 0 0,1 1 0,-1-1 0,0 1 0,0 0 0,1 0 0,-1 0 0,0 0 0,0 0 0,0 0 0,1 0 0,-1 0 0,0 1 0,0-1 0,1 1 0,-3 0 0,-8 4 136,-1 0 0,2 1 1,-1 0-1,1 1 0,0 0 1,0 1-1,1 0 0,0 1 1,0 0-1,1 0 0,1 1 1,-1 1-1,1-1 1,1 1-1,0 0 0,-8 19 1,9-18-19,1 0 0,0 0 1,1 1-1,0-1 1,1 1-1,1 0 0,0 0 1,0 0-1,1 0 1,1 1-1,0-1 0,1 0 1,1 0-1,0 0 1,0 0-1,9 23 1,-3-17-53,1-1 0,2 0 0,-1-1 0,2 0 0,0-1 0,1 0 0,1-1 0,0 0 0,29 22 0,-18-19-41,0-1-1,0-1 1,2-2 0,0 0 0,56 19 0,-71-29-81,0 0 1,1-2-1,-1 1 0,0-1 0,1-1 1,18 0-1,-25-1-29,0-1 1,1 0-1,-1 0 1,0-1 0,0 1-1,0-1 1,0-1-1,0 1 1,0-1-1,-1 0 1,1 0-1,-1-1 1,10-8-1,-2-1-324,0-1-1,11-16 1,-24 30 402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7434,'12'48'2472,"-8"-31"-2422,0 0 0,2 0 0,11 26 0,29 41 475,4-1 0,3-3 0,84 97 1,-109-142-402,-2 2 0,-1 0 0,-1 2 0,-3 1 1,-1 0-1,24 73 0,78 389-244,-87-335-424,-30-139 318,-12-63 183,-10-96-38,7-1 1,8-207-1,2 327 54,11-135-349,-10 134 345,2 0 1,-1 1 0,2-1 0,0 1-1,0-1 1,1 1 0,1 1-1,12-21 1,-18 31 36,1-1 1,0 1-1,0 0 0,0-1 0,0 1 1,0 0-1,0 0 0,0 0 0,0 0 1,0 0-1,0 0 0,0 0 0,1 0 1,-1 0-1,1 1 0,-1-1 0,0 0 1,1 1-1,-1-1 0,1 1 0,-1 0 1,1-1-1,-1 1 0,3 0 0,-2 1 18,1 0-1,-1 1 0,0-1 0,1 1 1,-1-1-1,0 1 0,0 0 0,0 0 0,0 0 1,0 0-1,-1 0 0,1 0 0,2 5 1,10 16 65,0 0 0,-2 2 0,-1 0 0,15 49 0,-14-40-42,66 232 245,-10-28-1349,-42-164-743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4:53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5393,'0'3'2961,"6"11"-145,11 17-2159,17 34-249,14 13 8,13 55 176,18 19 64,28 28-144,6 6-104,-6 0-240,-9 11-120,-44 22-72,-20 15-104,-43 11-504,-27-3-312,-49-6-512,-19 4-409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1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150 198 5801,'-149'-133'2497,"154"97"-1305,7 19-480,-4 6-48,17 11-192,-13 11-87,13 28 7,-2 18 40,-4 30-104,21 11-64,-9 15-152,5 5 0,12 6-88,-6-8 24,-2-15-168,5-19-408,-25-40-2409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6 451 6329,'-2'-4'473,"1"1"0,0-1 0,1 1 0,-1-1 0,1 0 0,-1 1 0,2-8 0,-2-9 47,1 10-439,2-118 454,0 109-441,0 0 0,1 0 0,1 0 0,0 1 0,11-26 0,-10 31-53,2 0 0,-1 1 0,1-1-1,1 1 1,16-18 0,-22 27-51,-1 1 0,1 0 1,0 0-1,0 1 0,0-1 0,0 0 1,0 1-1,1-1 0,-1 1 0,0 0 1,1-1-1,-1 1 0,1 0 1,0 1-1,-1-1 0,1 0 0,-1 1 1,1-1-1,0 1 0,0 0 0,-1 0 1,1 0-1,0 0 0,-1 1 0,1-1 1,0 1-1,-1-1 0,1 1 0,-1 0 1,1 0-1,-1 0 0,1 1 1,-1-1-1,0 0 0,1 1 0,-1 0 1,3 3-1,4 4-60,0 0 1,-1 1 0,0 0-1,10 20 1,-2-6 9,-8-11 73,-1 0 0,0 1 0,-1 0 0,0 0 0,-1 1 0,-1-1 0,4 22 0,7 111 555,-14-137-521,3 129 579,4 52 169,-5-157-675,2 0 0,1-1-1,15 47 1,-18-70-208,0-1-1,1 0 0,0 0 1,0 0-1,1 0 1,0 0-1,1-1 0,-1 0 1,2 0-1,-1-1 1,1 0-1,0 0 0,1 0 1,0-1-1,10 7 1,21 7-2009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2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9 535 9154,'-3'3'3305,"-3"-6"-2577,6-25-552,20-26-16,17-8 16,13-16-48,15-4 48,23 3-24,4 6-88,24 28-432,5 17-568,-25 22-2113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4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29 135 5193,'-4'-18'761,"1"1"0,1-1 1,-1-29-1,2 34-524,1 13-202,1-1 1,-1 0-1,0 0 1,0 0-1,0 1 0,0-1 1,0 0-1,0 0 0,0 0 1,0 1-1,0-1 0,-1 0 1,1 0-1,0 0 0,0 1 1,-1-1-1,1 0 0,-1 0 1,1 1-1,0-1 0,-1 0 1,1 1-1,-1-1 0,0 0 1,1 1-1,-1-1 0,1 1 1,-2-1-1,1 1 7,1 0 0,-1 1 0,1-1 0,-1 1 0,1-1 0,-1 1 0,1-1 0,0 1 0,-1-1 0,1 1 0,0-1 0,-1 1-1,1 0 1,0-1 0,0 1 0,0-1 0,-1 1 0,1 0 0,0-1 0,0 1 0,0 0 0,0-1 0,0 1 0,0 0 0,0 54 594,4 90 427,45 413 453,-35-407-1504,-10-111-111,-2-6-390,2 0-1,2-1 0,10 39 1,-2-36-1732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9 4881,'-19'-5'2276,"7"1"846,12 5-3051,-1-1 1,1 1 0,-1 0-1,1-1 1,0 1 0,0-1-1,-1 1 1,1 0 0,0-1-1,0 1 1,0 0 0,0-1-1,0 1 1,0 0 0,0 0-1,0-1 1,0 1 0,0 0-1,0-1 1,0 1 0,0 0-1,1-1 1,-1 2 0,13 64 431,-5-25-193,4 57-1,-4-29-110,4 0-1,2-1 0,3-1 0,4-1 0,2 0 0,3-2 0,54 98 0,-76-155-192,17 25-19,-21-32 12,0 0 0,1 1 0,-1-1-1,0 0 1,1 0 0,-1 1 0,0-1 0,1 0 0,-1 0 0,0 0 0,1 1 0,-1-1 0,0 0 0,1 0 0,-1 0 0,1 0 0,-1 0 0,0 0 0,1 0 0,-1 0 0,1 0 0,-1 0 0,0 0 0,1 0 0,-1 0 0,0 0 0,1 0 0,0-1-1,0 0-1,0 0 0,0 0 1,-1 0-1,1 1 1,0-1-1,-1 0 0,1 0 1,-1 0-1,1 0 1,-1 0-1,0 0 0,1-1 1,-1-1-1,2-5-1,-1 0 0,-1 0 0,0 0 0,0 0 0,0-1 0,-1 1 0,0 0-1,-1 0 1,0 0 0,0 1 0,0-1 0,-1 0 0,0 1 0,-6-10 0,3 5-2,1 0 1,1 0-1,0-1 0,-4-20 1,7 13-67,0 1 0,1-1 1,1 1-1,1 0 0,1-1 1,1 1-1,0 0 0,10-23 1,-7 21 19,2 0 0,1 0 0,0 1-1,2 0 1,0 1 0,25-30 0,-35 46 50,-1 1-1,1 0 1,0 0-1,0 0 1,1 0-1,-1 0 1,0 1-1,1-1 1,-1 0-1,1 1 1,-1 0-1,1 0 1,0 0-1,-1 0 1,1 0-1,4-1 1,-5 3 2,0-1 0,0 1 1,0-1-1,0 1 0,0 0 0,0-1 1,0 1-1,-1 0 0,1 0 0,0 1 1,-1-1-1,1 0 0,-1 0 0,1 1 1,-1-1-1,1 1 0,-1-1 0,0 1 1,0 0-1,0 0 0,0-1 0,0 1 1,0 0-1,1 4 0,5 12 26,0 1-1,-1 0 1,-1 0-1,0 1 1,-2-1-1,2 35 1,-9 123 218,0-127-702,3 0 1,5 65 0,5-63-2528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7122,'14'-59'2372,"-14"58"-2312,0 1-1,1-1 1,-1 0-1,0 1 1,1-1-1,-1 0 1,0 1-1,0-1 1,0 0-1,0 1 1,1-1-1,-1 0 1,0 1 0,0-1-1,-1 0 1,1 0-1,0 1 1,0-1-1,0 0 1,0 1-1,0-1 1,-1 0-1,1 1 1,0-1-1,-1 0 1,1 1-1,-1-2 1,1-5 297,1 5-263,0-1 0,0 1 0,1-1 0,-1 1 0,1 0 0,0 0 0,-1 0 0,1 0 0,0 0 0,0 0 0,0 0 0,1 1 0,-1-1 0,0 1 0,4-3 0,28-19-80,3-9 2,-21 18-10,0 0 1,0 1-1,2 0 1,31-17-1,-23 16-6,1 1-1,30-10 1,-48 20-2,0 0 0,0 0 0,0 1 0,1 1 0,-1 0 0,0 0 0,0 1 0,1 0 0,-1 0 0,0 1 0,11 2 0,-16-1 4,1-1 0,-1 1 0,0 0 1,0 0-1,0 0 0,0 1 0,0 0 0,0-1 1,0 1-1,-1 0 0,0 1 0,1-1 1,-1 1-1,-1-1 0,1 1 0,0 0 0,-1 0 1,0 0-1,0 1 0,0-1 0,0 0 0,1 9 1,2 9 54,-1 0-1,-1-1 1,0 39 0,-2-37 12,51 544 972,-38-442-910,-12-108-117,15 108 62,-13-109-85,-1-1-1,2 1 0,0-1 0,1 0 1,12 22-1,-17-35-26,1 1 0,-1 0 0,1-1 0,0 0 1,0 1-1,0-1 0,0 0 0,0 0 0,1 0 0,-1 0 0,1 0 1,-1-1-1,1 1 0,0-1 0,-1 0 0,1 0 0,0 0 1,0 0-1,0 0 0,0 0 0,0-1 0,0 0 0,0 1 0,4-1 1,-4-1-135,0 0-1,-1 0 1,1 0 0,0 0 0,0 0 0,-1-1 0,1 1 0,0-1 0,2-2 0,-5 4 168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212 341 9786,'-203'-39'3481,"194"33"-3065,15 3-72,14-5-32,14-3-40,28-17-48,14-9-48,22-17-88,-11-5-96,-2 11-448,-12 1-560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5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47 100 7522,'-2'1'5585,"-1"12"-5433,1 4-73,0 1 1,2-1-1,0 1 1,1-1-1,4 22 1,-2-19-28,3 14 22,1-1-1,2 0 1,19 47-1,-7-23 32,-17-44-79,37 99 226,-34-97-211,0 1 0,1-1 1,1-1-1,17 23 0,-24-34-36,0 0 0,0-1 0,1 1-1,-1-1 1,1 0 0,0 0 0,-1 0 0,1 0-1,0 0 1,0 0 0,0-1 0,0 0 0,1 1-1,-1-1 1,4 1 0,-4-2-5,-1 0 1,1 0-1,-1 0 0,1-1 1,-1 1-1,1-1 0,-1 1 1,0-1-1,1 0 0,-1 0 1,0 0-1,1 0 0,-1 0 1,0 0-1,0-1 0,3-2 1,2-3-8,0 0 1,-1-1-1,0 0 1,0 0-1,0-1 1,-1 1-1,-1-1 1,1 0-1,2-12 0,10-27-162,-2 0-1,11-64 1,-22 89-19,-1 0 0,-1 0 0,-1 0 1,-1 0-1,-1 0 0,-1 0 0,-7-33 0,5 42 65,0 1 0,-2-1 0,1 1 0,-2 0 0,0 1 0,0 0 0,-1 0 0,-1 0 0,0 1 0,0 1 0,-1-1 0,-14-10 0,17 15 139,1 1-1,-1 0 0,0 1 1,0 0-1,-1 0 0,0 0 0,1 1 1,-1 0-1,0 1 0,0-1 0,-1 1 1,1 1-1,0 0 0,-1 0 1,1 1-1,-1 0 0,1 0 0,0 1 1,-1 0-1,1 0 0,-15 5 0,15-2 60,1-1 0,0 1 0,0 1 0,0-1 0,0 1 0,1 0 0,0 1 0,0-1 0,0 1 0,0 0-1,1 1 1,0-1 0,1 1 0,0 0 0,-5 10 0,4-7-178,0 1 0,1-1 1,1 1-1,0 0 0,0-1 0,1 2 1,0-1-1,1 0 0,0 0 0,2 21 0,9 19-2369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36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348 162 2881,'-15'-43'2288,"12"32"-1542,-1-1 0,-1 0 0,0 1 0,-7-12 0,10 19-528,-1 0 1,0 1 0,-1-1-1,1 1 1,-1-1 0,1 1-1,-1 0 1,0 0 0,0 1-1,0-1 1,-1 1 0,1 0-1,-1 0 1,-4-2 0,6 3-149,1 1-1,-1-1 1,0 0 0,0 1 0,1 0 0,-1-1 0,0 1 0,0 0 0,1 0 0,-1 1 0,0-1 0,0 1 0,1-1 0,-1 1 0,0 0 0,1 0 0,-1 0-1,1 0 1,-1 1 0,1-1 0,-1 0 0,1 1 0,0 0 0,0 0 0,-3 3 0,-2 3-19,0 1 0,0 0 0,1 1 0,-9 19 1,12-24-15,-8 19 54,0 1-1,2 0 1,-10 41 0,-7 80 228,19-101-216,-15 123 318,0 243-1,47 169-275,-19-505-278,3-1 1,29 113-1,-32-170 6,0-1 0,1 1 0,1-1 1,16 26-1,-5-17-382,25 28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353 124 7026,'-10'-5'941,"0"1"0,0-1 1,1-1-1,-12-7 0,-13-9-386,30 20-529,-1 0 0,1 0 0,0 1 1,-1-1-1,0 1 0,1 0 0,-1 0 0,0 0 1,1 1-1,-1 0 0,0 0 0,0 0 1,1 0-1,-1 1 0,-8 2 0,7-1-22,0 0-1,0 1 1,1 0 0,-1 0-1,1 1 1,-1-1 0,1 1-1,0 0 1,0 1 0,-5 6-1,-3 4-21,2 2-1,0-1 0,0 1 1,2 1-1,0 0 1,-9 26-1,11-21-1,1 0-1,0-1 1,2 2 0,1-1-1,1 0 1,0 1 0,5 46-1,-3-67-10,0 0 0,1 1 0,-1-1 0,1 0-1,0 0 1,0 1 0,0-1 0,0 0 0,1 0 0,-1 0-1,1 0 1,0 0 0,0-1 0,0 1 0,4 3-1,-6-5 10,1-1-1,0 1 0,0-1 0,-1 0 1,1 1-1,0-1 0,0 0 0,0 0 0,0 1 1,0-1-1,0 0 0,0 0 0,-1 0 0,1 0 1,0 0-1,0 0 0,0 0 0,0 0 1,0-1-1,0 1 0,1-1 0,0 0-16,1 0-1,-1-1 1,0 1 0,1-1-1,-1 0 1,0 1-1,0-1 1,0 0 0,-1 0-1,3-4 1,13-19-155,-2-1 0,17-38 1,-9 16 112,-17 36 66,59-122-113,-55 109 116,0 0 1,-2 0-1,7-40 1,-17 22 135,-5 25 249,7 18-351,0 0 0,0 0 0,-1 0 0,1-1 0,0 1 0,0 0 0,-1 0 0,1 0 0,0 0 0,0-1 0,-1 1 0,1 0 0,0 0 0,-1 0 0,1 0 0,0 0 0,-1 0 0,1 0 0,0 0 0,-1 0-1,1 0 1,0 0 0,0 0 0,-1 0 0,1 0 0,0 0 0,-1 0 0,1 0 0,0 0 0,-1 1 0,1-1 0,0 0 0,0 0 0,-1 0 0,1 0 0,0 1 0,0-1 0,-1 0 0,1 0 0,0 1 0,0-1 0,-1 1-1,-4 0 417,5-1-437,0 0-1,0 0 1,0 0 0,-1 0-1,1 0 1,0 0 0,0 0-1,0 0 1,0 0 0,-1 0 0,1 0-1,0 0 1,0 1 0,0-1-1,0 0 1,-1 0 0,1 0-1,0 0 1,0 0 0,0 0-1,0 0 1,0 1 0,0-1-1,-1 0 1,1 0 0,0 0 0,0 0-1,0 1 1,0-1 0,0 0-1,0 0 1,0 0 0,0 0-1,0 1 1,0-1 0,0 0-1,0 0 1,0 0 0,0 1-1,0-1 1,0 0 0,0 0 0,0 0-1,0 1 1,0-1 0,0 0-1,0 0 1,0 0 0,0 0-1,1 1 1,-1-1 0,0 0-1,0 0 1,0 0 0,0 0-1,0 0 1,0 0 0,1 1 0,-1-1-1,5 18-3,1 0 0,1-1 0,1 0 0,0 0 0,19 27 0,-18-29 3,38 66-421,48 114 0,-88-178-1078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177 110 6265,'85'-74'2159,"-68"53"-960,-17 21-1150,1 0 0,-1-1 0,0 1 0,0 0 0,0-1 0,0 1 0,0 0 0,0-1 0,0 1 0,0-1 0,0 1 0,0 0 0,0-1 0,0 1 0,0-1 0,0 1 0,0 0 0,0-1 0,-1 1 0,1 0 0,0-1 0,0 1 0,0 0 0,-1-1 0,1 1 0,0 0 0,0 0 0,-1-1 0,1 1 0,-2-1 115,1 0 0,-1 1 0,1-1 0,-1 1 0,0-1 0,1 1 0,-1 0 0,1-1 0,-1 1 0,0 0 0,1 0 0,-4 1 0,1-1-153,0 1 0,0 1 0,-1-1 0,1 1 0,0-1 0,0 1 0,0 0 0,0 1 0,1-1 0,-1 1 0,1-1 0,-1 1 0,-3 4 0,-25 20 5,-60 44 25,87-68-40,-1 1 0,1 0 0,0 0 0,1 1 0,-1-1 0,1 1-1,0 0 1,0 0 0,0 0 0,0 0 0,1 1 0,0 0 0,1 0 0,-1-1 0,1 1-1,0 1 1,0-1 0,1 0 0,0 0 0,0 1 0,0-1 0,1 1 0,0-1 0,0 0-1,1 1 1,1 8 0,1-3-20,0 0 0,0-1 0,1 1 0,1-1 0,0 0 0,0 0 0,1 0 0,1-1 0,0 1 0,0-2 0,16 17 0,-22-24-15,1 0 0,0-1 1,0 1-1,0-1 0,0 1 0,0-1 0,0 0 0,0 0 0,0 1 0,1-2 1,-1 1-1,0 0 0,1 0 0,-1-1 0,0 1 0,1-1 0,-1 0 0,1 0 1,-1 0-1,1 0 0,-1 0 0,1 0 0,-1-1 0,0 1 0,1-1 0,-1 0 1,0 1-1,1-1 0,-1 0 0,3-3 0,2-1-161,0 0 1,-1-1-1,0 0 0,-1 0 1,1-1-1,-1 0 1,0 0-1,7-15 0,38-83-2401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8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3753,'-16'-1'1928,"-30"2"203,44-1-2099,0 0 0,0 0-1,0 0 1,0 1-1,0-1 1,0 1-1,0 0 1,0 0-1,0 0 1,0 0 0,0 0-1,1 0 1,-1 0-1,0 0 1,1 1-1,-1-1 1,-1 3-1,2-4-24,1 1 0,-1 0 0,1 0-1,0-1 1,-1 1 0,1 0-1,0 0 1,0 0 0,-1 0 0,1-1-1,0 1 1,0 0 0,0 0-1,0 0 1,0 0 0,0 0 0,0-1-1,1 1 1,-1 0 0,0 0-1,1 1 1,14 23 425,-5-10-383,5 7 73,-6-9-25,0 0-1,0 1 1,-1 0-1,-1 0 1,-1 0-1,0 1 1,7 28-1,-2 27 319,-3 1 0,-3 0-1,-5 72 1,0-55-181,-9 241 318,1-161-469,8-155-112,1 70-154,0-76 13,0 1-1,0-1 0,1 1 0,0-1 0,0 0 1,0 0-1,1 0 0,7 12 0,10 4-1765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49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75 679 9434,'-4'10'1818,"2"-7"-1716,0 1-1,1-1 1,-1 1-1,1-1 1,0 1-1,0 0 1,0 0 0,0-1-1,1 1 1,0 0-1,-1 0 1,1 0-1,1 0 1,-1 0 0,1 0-1,0 3 1,22-69 963,-23 62-1064,30-93-77,21-117 1,-30 41-429,-19 139 339,-1 0 0,-2 0 0,-6-46 1,6 70 138,0 1-1,-1 0 1,1-1 0,-1 1 0,0 0 0,-4-5 0,6 9 24,0 1 0,-1-1 0,1 0 0,0 0 0,-1 1 0,1-1 0,-1 0 0,1 1 0,-1-1 0,0 0 0,1 1 0,-1-1 0,0 1 0,1-1 0,-1 1 0,0-1 0,0 1 0,1-1 0,-1 1 0,0 0 0,0-1 0,0 1 0,0 0 0,1 0 0,-1 0 0,0 0 0,0 0 0,0 0 0,0 0 0,0 0-1,0 0 1,1 0 0,-1 0 0,0 0 0,0 1 0,0-1 0,0 0 0,1 1 0,-1-1 0,0 1 0,0-1 0,-1 1 0,-6 9 7,0-1 0,1 1 0,0 0 0,1 1-1,-1 0 1,2 0 0,0 0 0,-4 13 0,4-12-1,2-5-3,-13 29 88,2 1 1,-11 45-1,22-68-40,1-1 0,0 1 1,1 0-1,1-1 0,0 1 0,1 0 0,0 0 0,1-1 0,7 27 0,-3-23-7,0-1 0,0 1 0,2-1-1,0-1 1,1 1 0,0-2-1,14 17 1,-16-22-31,1 0 0,1-1-1,0 0 1,0 0 0,0-1 0,1 0-1,0-1 1,1 0 0,-1 0 0,1-1-1,19 6 1,-7-6-98,-1-1 0,1-2 0,0 0 0,0-1 1,0-1-1,0-1 0,0-2 0,0 0 0,43-12 0,42-21-949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5:5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105 321 7714,'-18'-8'597,"9"4"-236,1 0 0,-1-1 0,-11-9-1,17 12-293,1 0 0,-1-1 0,1 1 0,0-1 0,-1 0 0,2 0 0,-1 0 0,0 0 0,0 0 0,1 0 0,0 0 0,-1 0 0,0-7 0,-1-4 97,0-1 1,2 1 0,-1 0 0,2-1 0,0 1 0,1-1-1,0 1 1,1-1 0,1 1 0,0 0 0,1 0 0,1 0-1,0 1 1,9-18 0,-14 30-150,0 1 0,0 0 0,0-1 0,0 1 0,0 0 0,0-1 1,1 1-1,-1-1 0,0 1 0,0 0 0,0-1 0,0 1 0,1 0 0,-1-1 0,0 1 0,0 0 0,0-1 0,1 1 0,-1 0 0,0-1 0,1 1 0,-1 0 0,0 0 1,1 0-1,-1-1 0,0 1 0,1 0 0,-1 0 0,0 0 0,1 0 0,-1 0 0,0-1 0,1 1 0,-1 0 0,1 0 0,-1 0 0,0 0 0,1 0 0,-1 0 0,1 0 0,-1 0 1,0 1-1,1-1 0,-1 0 0,1 0 0,11 22 480,-3-3-569,76 123 198,-67-112-98,-1 0 0,-2 1 0,-1 0 0,-1 1 0,-1 1 1,-3 0-1,0 0 0,-2 1 0,-2 0 0,2 41 0,-6-27-13,-3 0 0,-1-1-1,-3 0 1,-2 0 0,-1 0-1,-31 86 1,-97 208-593,54-158-775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6:47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127 284 1928,'-19'-45'353,"12"29"17,1-1-1,0 1 1,1-1-1,-2-18 1,7 34-286,0 1 0,-1-1 0,1 1 0,0-1 0,0 1 0,-1-1 0,1 1 0,0-1 0,-1 1 0,1-1 0,0 1 0,-1 0 0,1-1 0,-1 1-1,1 0 1,-1-1 0,1 1 0,-1 0 0,1 0 0,-1-1 0,1 1 0,-1 0 0,1 0 0,-1 0 0,1 0 0,-1-1 0,1 1 0,-1 0 0,1 0 0,-1 0 0,1 0 0,-1 1 0,0-1 0,1 0 0,-1 0 0,1 0 0,-1 0 0,1 0 0,-1 1 0,1-1 0,-1 0 0,1 0 0,-1 1 0,1-1 0,0 0 0,-1 1 0,1-1 0,-1 1 0,1-1 0,0 0 0,-1 1 0,1-1-1,0 1 1,0-1 0,-1 1 0,1-1 0,0 1 0,0-1 0,-1 2 0,-10 34 102,1 0-1,-7 57 1,12-66-47,2-2-98,2 0 0,0-1 0,1 1 0,2 0 0,0-1 0,2 1-1,0-1 1,2 0 0,1 0 0,12 29 0,-16-45-41,2 0 0,-1 0 0,1 0 0,0 0 0,0-1 1,1 0-1,9 9 0,-14-15-1,0 1 0,1-1 1,-1 0-1,0 0 0,1 0 0,-1 0 1,0 0-1,1-1 0,-1 1 0,1 0 1,-1-1-1,1 1 0,0-1 0,-1 1 1,1-1-1,-1 0 0,1 0 0,0 1 1,-1-1-1,1 0 0,0-1 0,-1 1 1,1 0-1,0 0 0,-1-1 0,1 1 1,-1-1-1,1 1 0,-1-1 0,1 0 1,-1 0-1,1 0 0,-1 1 0,0-1 1,1-1-1,-1 1 0,0 0 0,0 0 1,0 0-1,0-1 0,0 1 1,0 0-1,0-1 0,0 1 0,1-3 1,5-9-20,-1 0 1,0-1 0,-1 0 0,0 1 0,3-21 0,10-76-157,-8 43 20,-5 35 58,-1 0 0,-2 0 1,-1 0-1,-5-45 0,3 62 81,-1 2-1,-1-1 1,0 0 0,0 0 0,-2 1-1,1 0 1,-2 0 0,0 0-1,0 0 1,-1 1 0,-1 0 0,-12-15-1,19 26 24,-1-1-1,1 1 1,-1-1-1,0 1 0,1-1 1,-1 1-1,0 0 1,0 0-1,0 0 1,0 0-1,0 0 1,0 1-1,0-1 0,0 0 1,0 1-1,0-1 1,0 1-1,0 0 1,0 0-1,-4 0 1,3 1 17,-1 0 0,1 0 1,0 0-1,0 0 1,0 0-1,0 1 1,0-1-1,0 1 0,0 0 1,1 0-1,-1 0 1,-2 3-1,-2 3 45,-1 0 0,1 0 0,1 1 0,0 0-1,0 0 1,1 1 0,-5 11 0,5-5-152,1-1-1,0 1 1,1 0 0,1 0 0,0 0 0,1 28-1,1-1-1660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2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94 224 6081,'-63'44'2282,"62"-44"-2241,1 0 1,-1 1-1,1-1 0,-1 0 0,0 0 1,1 1-1,-1-1 0,0 0 0,1 0 1,-1 0-1,0 0 0,1 0 0,-1 0 1,0 0-1,1 0 0,-1 0 0,0 0 1,1 0-1,-1 0 0,0-1 0,1 1 1,-1 0-1,0 0 0,1-1 0,-1 1 1,1 0-1,-1-1 0,1 1 1,-1-1-1,1 1 0,-1-1 0,1 1 1,-1-1-1,1 1 0,-1-1 0,1 1 1,0-1-1,-1 0 0,1 1 0,0-1 1,-1 0-1,-5-25 660,6 17-680,0 0 0,1 0 0,0 0 0,0 0-1,1 0 1,0 0 0,0 0 0,1 1 0,0-1 0,1 1 0,0 0 0,0 0 0,1 0 0,0 0-1,0 1 1,13-14 0,-11 14-50,-1 0-1,1 1 1,0 0-1,0 0 1,1 1 0,0-1-1,0 1 1,0 1-1,0 0 1,1 0-1,0 1 1,0 0-1,0 0 1,0 1 0,0 0-1,15 0 1,-23 2 23,0 0 1,1 0-1,-1 0 0,0 0 1,1 0-1,-1 1 1,0-1-1,0 0 1,1 1-1,-1-1 1,0 1-1,0 0 1,0-1-1,0 1 1,0 0-1,0 0 1,0 0-1,0-1 1,0 1-1,0 0 0,1 2 1,-1-1 14,1 1 1,-1 0-1,0 0 1,0-1-1,0 1 1,0 0-1,0 0 1,0 6-1,0 6 102,-1 0 1,0 0-1,-3 15 0,2-17-10,-4 20 94,-1 0 0,-13 39 0,9-37 50,-10 65 0,19-88-215,0-1 1,1 0-1,0 1 0,1-1 1,0 0-1,1 1 0,0-1 0,1 0 1,0 0-1,5 11 0,4 3-21,0-1 0,29 40 0,-35-54-158,2 0 0,-1-1 1,1-1-1,0 1 0,1-1 0,0 0 0,0-1 0,20 11 0,-28-17 61,0 0 0,1-1 1,-1 1-1,0 0 0,1-1 1,-1 0-1,1 1 0,-1-1 0,1 0 1,-1 0-1,1 0 0,-1 0 1,1 0-1,-1 0 0,1 0 1,-1 0-1,1 0 0,-1-1 0,1 1 1,-1-1-1,0 1 0,1-1 1,-1 0-1,2 0 0,8-18-1509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6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101 220 4889,'-68'-69'1664,"65"66"-1534,0-1-1,0 0 0,0 0 0,1 0 0,0 0 0,-1-1 0,1 1 0,1-1 0,-1 1 0,0-1 1,1 0-1,0 0 0,1 1 0,-1-1 0,1 0 0,-1 0 0,1 0 0,2-9 0,-2-10 575,-5-8 1515,55 303-2031,5 143 24,-26-180-465,-12-109-317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23 208 6849,'-22'-39'6795,"22"38"-6791,0 0 0,0 0 0,0 0 0,0 0 0,0 0 0,0 0 0,1 1 0,-1-1 0,0 0 0,1 0 0,-1 0 0,0 1 0,1-1 0,-1 0 0,1 0 0,-1 1 0,1-1 0,0 0 0,-1 1 0,1-1 0,0 1 0,-1-1 0,1 1 0,0-1 0,0 1 0,-1-1 0,1 1 0,0 0 0,0 0 0,0-1 0,0 1 0,0 0-1,1-1 1,25-15-51,48-35-1,-28 17-14,-37 28-35,0 0 1,0 1 0,1 0 0,0 0 0,-1 1 0,1 1-1,1 0 1,-1 0 0,0 1 0,1 0 0,-1 1-1,1 1 1,-1 0 0,1 0 0,0 1 0,13 3 0,-23-4 56,1 1 0,-1 0 0,1-1 0,-1 1 0,0 0 0,0 1 0,1-1 0,-1 0 0,0 1 0,0-1 0,0 1 0,0-1 0,0 1 0,-1 0 0,1 0 0,0 0 0,-1 0 0,0 0 0,1 0 0,-1 0 0,0 1 0,0-1 0,0 0 0,0 1 0,-1-1 0,1 1 0,0-1 0,-1 1 0,0-1 0,0 1 0,0-1 1,0 1-1,0 2 0,-1 1 83,1 0 1,-1 0-1,-1 0 1,1 0-1,-1-1 1,0 1-1,0-1 1,0 1-1,-1-1 1,0 0-1,0 0 1,0 0 0,-5 5-1,-2-1 156,0 0-1,-1-1 1,-1 0-1,1 0 1,-17 6-1,-10 8 78,35-19-264,-1-1-1,1 1 1,-1 0-1,1 1 1,0-1 0,0 0-1,1 1 1,-1 0-1,1 0 1,-1-1 0,1 1-1,0 1 1,1-1-1,-1 0 1,1 0 0,0 1-1,0-1 1,0 0-1,1 1 1,-1-1 0,1 1-1,1 8 1,-1-11-12,1-1 0,0 1 0,0 0 0,0 0 0,0-1 0,0 1 0,0-1 0,1 1 0,-1-1 0,0 1 0,1-1 0,-1 0 0,1 1 1,0-1-1,-1 0 0,1 0 0,0 0 0,0-1 0,0 1 0,-1 0 0,1-1 0,0 1 0,0-1 0,0 1 0,4-1 0,53 5-51,-16-3 19,-1 2 0,0 2 0,0 2-1,52 16 1,-90-23 29,-1 0-1,0 0 0,0 0 1,1 0-1,-1 1 1,0-1-1,0 1 1,0 0-1,0 0 1,-1 0-1,1 0 1,0 0-1,-1 1 0,0-1 1,4 5-1,-5-4 7,0 0 0,0-1-1,0 1 1,-1 0 0,1 0-1,-1 0 1,1 0-1,-1 0 1,0 0 0,0 0-1,-1 0 1,1 0 0,0 0-1,-1 0 1,0 0-1,0 0 1,0 0 0,-2 3-1,-7 17 39,-1 0-1,-1-1 1,-1 0 0,0-1-1,-2-1 1,-17 19-1,4-9 1,0-2-1,-2-1 0,-34 24 1,46-38-43,0-1 0,-1-1-1,-1-1 1,0-1 0,0 0 0,-40 11 0,45-17-906,0 0 1,0-1-1,-22 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8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0 237 7426,'2'-23'4617,"-1"22"-4625,0 0 1,-1 0 0,1 0-1,0-1 1,0 1 0,-1 0-1,1 0 1,0 0 0,0 0-1,0 0 1,1 1 0,-1-1 0,0 0-1,0 0 1,3 0 0,29-23-27,110-101-594,-129 112 558,-10 8 60,0 1 1,1 0-1,0 0 1,0 0 0,0 0-1,9-4 1,-13 8 9,0-1 1,1 1-1,-1-1 0,0 1 1,1 0-1,-1 0 0,1 0 1,-1 0-1,0 0 1,1 0-1,-1 0 0,0 0 1,1 1-1,-1-1 0,0 1 1,1-1-1,-1 0 0,0 1 1,0 0-1,1-1 1,-1 1-1,0 0 0,0 0 1,0 0-1,0 0 0,0 0 1,0 0-1,0 0 0,0 0 1,-1 0-1,1 0 1,0 0-1,-1 0 0,1 1 1,0 1-1,5 10 3,0-1 1,-2 1-1,1 0 0,-2 0 1,0 1-1,0-1 0,0 15 0,1 101 137,-4-96-67,0 23 58,17 498 517,-15-539-673,-1 0-62,0 0 0,1 1 0,1-1 0,0-1 0,1 1 0,1 0 0,11 24 0,-4-23-987,-12-16 1023,0 0 1,0 0 0,0 0 0,1 1 0,-1-1 0,0 0-1,0 0 1,0 0 0,1 0 0,-1 0 0,0 0 0,0 0 0,0 0-1,1 0 1,-1 0 0,0 0 0,0 0 0,0 0 0,1 0 0,-1 0-1,0 0 1,0 0 0,0 0 0,1 0 0,-1 0 0,0-1-1,0 1 1,0 0 0,0 0 0,1 0 0,-1 0 0,0 0 0,0 0-1,0-1 1,0 1 0,0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172 386 9050,'-166'-62'3241,"160"31"-2713,6 6 0,17-9-64,3 3-136,19 9-216,1 2-56,11 0-168,2 1-152,-2-1-344,5 0-128,0-5-233,-5 0-127,8-6-864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5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29 283 8442,'-10'-4'4523,"3"-6"-3347,0-24-1150,6 25-3,0 3-15,0 0-1,0 1 1,1-1 0,0 0-1,0 0 1,0 0-1,1 0 1,-1 0 0,2 0-1,-1 0 1,0 1-1,1-1 1,0 1 0,1-1-1,-1 1 1,1 0-1,0-1 1,0 1 0,1 1-1,6-9 1,0 3-56,1 1 1,0 0-1,0 1 1,1 0 0,0 0-1,1 1 1,0 1-1,0 0 1,0 1-1,0 0 1,1 1-1,0 1 1,25-4 0,-23 5-102,-1 0 0,1 1 0,-1 0 0,1 1 0,0 1 1,-1 1-1,27 5 0,-38-6 141,0 1 1,0-1-1,0 1 1,-1-1-1,1 1 0,0 0 1,-1 0-1,1 1 1,-1-1-1,0 1 0,0 0 1,0-1-1,0 1 1,-1 1-1,1-1 1,-1 0-1,1 1 0,-1-1 1,0 1-1,-1-1 1,1 1-1,-1 0 1,1 0-1,-1 0 0,0 0 1,-1 0-1,1 0 1,-1 0-1,0 0 1,0 0-1,0 1 0,0-1 1,-2 7-1,-1 6 31,0-2 0,-1 1 0,-1 0 0,-14 29 0,-36 58 129,38-73-103,-22 38 49,-53 99 67,61-115-120,25-43-20,0 0-1,1 0 1,0 1-1,0-1 0,1 1 1,0 0-1,1 0 1,-3 15-1,6-24-19,0 0 0,0 0-1,1 0 1,-1-1 0,0 1-1,1 0 1,-1 0 0,0 0-1,1-1 1,-1 1 0,1 0-1,-1 0 1,1-1 0,-1 1-1,1 0 1,0-1 0,-1 1-1,1-1 1,0 1 0,-1-1-1,1 1 1,0-1 0,0 1-1,0-1 1,-1 0 0,1 1-1,0-1 1,0 0 0,0 0 0,0 0-1,1 0 1,30 3 103,2-6-31,-1-2 1,1-1-1,-1-2 0,0-1 1,-1-1-1,0-2 0,56-30 1,-85 41-96,18-12-595,1 2 0,0 0 1,46-14-1,-33 17-2106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4280 2192,'-65'58'1235,"63"-56"-1141,1-1-1,0 0 1,0 0 0,-1 0-1,1-1 1,-1 1-1,1 0 1,-1 0-1,1-1 1,-1 1-1,1-1 1,-1 0-1,0 1 1,1-1-1,-1 0 1,0 0-1,-2 0 1,3 0-46,0-1-1,0 1 1,0 0 0,0-1 0,0 1-1,0-1 1,0 0 0,0 1-1,0-1 1,0 0 0,0 0-1,0 1 1,1-1 0,-1 0 0,0 0-1,0 0 1,1 0 0,-1-1-1,-1-1 12,1 0 0,0 0 0,0 0-1,0 0 1,0 0 0,0 0 0,1 0 0,-1-1-1,1 1 1,0 0 0,1-6 0,0 6-56,1 1 0,-1 0 0,1-1 1,0 1-1,-1 0 0,1 0 0,0 0 0,0 1 1,1-1-1,-1 0 0,0 1 0,1-1 1,-1 1-1,1 0 0,3-2 0,43-14-54,-32 12 73,-1-1 0,0 0 1,-1-1-1,1-1 0,-1 0 0,17-14 1,80-70 330,-69 54-190,11-11 135,-2-3 0,50-64 0,82-128 319,-40 50-413,-43 67-154,6 4 0,149-131-1,-66 89 8,236-220 201,-256 201-111,47-46 15,291-197 41,-340 294-170,-106 82-21,-2-3 0,-2-2 0,60-78-1,-40 36-5,162-193 18,-173 218-2,135-116 0,-38 60-1,62-50-18,-212 167-8,13-11-3,34-22 1,-54 40 3,0 1 0,0 0 1,0 0-1,1 1 0,0 0 0,-1 0 0,1 1 1,0 0-1,0 0 0,14 0 0,-19 2-63,-1 0 0,1 0 0,0 0 0,-1 1 1,1-1-1,-1 1 0,1 0 0,-1 0 0,0 0 0,1 0 0,-1 0 0,0 0 0,0 0 0,0 1 0,4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0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69 6505,'-18'0'822,"0"1"-1,0 1 1,0 1-1,-18 5 1,21-4-740,0 1 0,0 1 0,1 0 0,0 1 0,0 0 0,1 2 1,0-1-1,-15 14 0,26-21-81,1 0 0,0 0 0,-1 0 0,1 1 0,0-1 0,0 0 0,0 0 0,0 1-1,0-1 1,0 1 0,0-1 0,1 0 0,-1 1 0,0 0 0,1-1 0,-1 1 0,1-1 0,0 1 0,-1 0 0,1-1 0,0 1 0,0 0 0,0-1 0,1 4 0,0-3-4,0 1 0,0-1 0,0 0 0,0 1 0,1-1 0,0 0 0,-1 0 0,1 0 0,0 0 0,0 0 0,0 0 0,0-1 1,4 4-1,3 0-13,0 0 0,0-1 0,0 1 1,0-2-1,1 1 0,-1-2 1,13 3-1,8-2 19,-1-1 0,1-1 0,-1-2 0,1-1 0,-1-2 0,0 0-1,30-10 1,-20 2 138,-1-1 0,0-3 0,-1-1 0,56-34 0,-46 22 45,88-39-1,-119 61-161,0 1-1,1 1 0,0 0 1,0 1-1,0 1 0,0 0 0,1 1 1,-1 2-1,32 1 0,-43 0-22,1 0 0,-1 0 0,0 1 0,1 0 0,-1 0 0,0 0 0,0 1 0,0 0 0,-1 0 0,1 0-1,-1 1 1,0 0 0,0 0 0,0 0 0,0 1 0,5 7 0,-5-6 1,-1 0 0,0 1 0,-1 0-1,0 0 1,0 0 0,0 0 0,-1 0 0,0 1 0,-1-1-1,1 0 1,-1 1 0,-1 0 0,0 14 0,-15 177 35,3-48-32,-17 146-5,12-137-20,16-152 15,-3 26-26,1-1 0,1 1 0,2 0 0,2-1 1,5 37-1,-5-65-66,0 1 1,0 0 0,0-1 0,0 0 0,1 1-1,6 8 1,16 13-1019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8:11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4803 2897,'-2'-3'313,"0"1"-316,1 1-1,0-1 0,0 0 0,0 0 0,0 0 0,1 0 0,-1 0 0,0 0 0,1 0 0,-1 0 0,1 0 0,0 0 0,0 0 0,0 0 0,0 0 0,0 0 0,0 0 0,0 0 0,1 0 0,0-2 0,26-141 316,-6 48 174,38-152 935,-52 228-1322,1 0-1,1 1 0,1 0 0,0 0 0,1 1 1,1 1-1,1 0 0,1 1 0,0 0 0,2 1 1,21-18-1,21-13 404,2 3 0,66-36 0,8-6-82,-15-2 5,172-165 1,80-139-10,175-185 121,-358 382-319,796-798 707,-508 506-667,-348 339-190,162-240 0,-283 377-74,23-33-159,-2-1 1,42-94 0,-68 131-207,-4 8 104,-9 14-42,-15 28 26,-4 9-117,-51 65-1,65-93-272,11-1-762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183 554 7001,'-151'-64'2074,"149"63"-2024,0 0 0,-1 0 0,1 0 0,0 0 0,-1-1 0,1 1 0,0-1 0,0 0 0,0 1 0,1-1 0,-1 0 0,0 0 0,-2-4 0,4 5-37,0 0 0,-1 0 1,1 0-1,0 0 0,0 0 0,0 1 0,0-1 0,0 0 0,0 0 1,0 0-1,1 0 0,-1 0 0,0 0 0,0 0 0,1 1 1,-1-1-1,0 0 0,2-1 0,0-4 138,3-12 93,1 1 0,0 0 0,2 0 1,0 1-1,17-28 0,61-70 87,-85 112-324,4-4-2,21-27 30,57-54 0,-75 79-38,-1 1 0,2 1 0,-1 0 0,1 0 0,0 1 0,0 0 0,0 0 0,1 1 0,0 0 0,-1 1 0,2 0 0,-1 0 0,13-1 0,-19 4-1,-1 0 0,1 0 0,-1 0 0,1 0 0,0 1 0,-1-1 0,1 1 0,-1 0 0,1 0 0,-1 0 0,0 1 0,1-1 0,-1 1 0,0 0 0,0 0 0,0 0 0,5 5 0,-4-3 1,-1 0-1,0 0 1,0 0 0,-1 1-1,1-1 1,-1 1 0,0 0 0,0-1-1,0 1 1,-1 0 0,2 7-1,-1 8 11,0 0 0,-1 1 0,-1-1 0,-1 0 1,-4 26-1,-3 1 30,-3 0 1,-1-1-1,-26 62 1,-68 131 88,84-191-96,1-4 11,-28 62 397,-93 146-1,141-250-412,0-1 0,0 1 0,0-1-1,0 1 1,0-1 0,0 1-1,0 0 1,1 0 0,-1-1 0,1 1-1,-1 0 1,0 3 0,2-4-20,-1-1 1,0 0-1,0 1 1,1-1 0,-1 0-1,0 0 1,1 0-1,-1 1 1,0-1-1,1 0 1,-1 0-1,1 0 1,-1 0 0,0 0-1,1 1 1,-1-1-1,0 0 1,1 0-1,-1 0 1,1 0-1,-1 0 1,0 0 0,1 0-1,-1-1 1,1 1-1,-1 0 1,0 0-1,1 0 1,-1 0-1,0 0 1,1-1 0,-1 1-1,0 0 1,1-1-1,47-25 120,-43 22-125,32-19 39,1 2 1,44-18 0,-59 30-27,0 1 0,1 1 0,0 1 0,0 1 0,32-2 0,-29 6-208,-1 2 0,0 0-1,1 2 1,-1 0 0,0 2 0,-1 1-1,1 1 1,-1 2 0,0 0 0,-1 1 0,0 2-1,32 20 1,-13-7-2828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09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385 549 6449,'180'37'1974,"-178"-36"-1958,-1-1-1,1 0 1,0 1-1,0-1 1,0 0-1,0 0 1,0 0-1,-1-1 1,1 1-1,0 0 1,0-1-1,0 1 1,-1-1 0,1 1-1,0-1 1,-1 0-1,1 0 1,0 0-1,-1 0 1,1 0-1,-1 0 1,1 0-1,-1 0 1,0-1-1,1 1 1,-1 0-1,0-1 1,0 1-1,0-1 1,0 0 0,0 1-1,-1-1 1,1 0-1,0 1 1,-1-1-1,1 0 1,-1 0-1,0 0 1,1 1-1,-1-1 1,0-4-1,2-4 63,6-18 24,-1-1 1,-2 0-1,0-1 1,-2 1-1,-1-1 1,-2 1-1,-5-51 1,2 67-102,-1 0-1,0-1 1,-1 1 0,0 1 0,-1-1-1,-1 1 1,0 0 0,0 1 0,-1-1-1,-1 1 1,0 1 0,0 0 0,-1 0-1,-1 1 1,1 0 0,-1 1-1,-1 0 1,1 1 0,-2 0 0,1 1-1,0 0 1,-1 1 0,0 0 0,-27-5-1,33 9 2,-1 0-1,1 1 0,-1 0 1,1 1-1,-1-1 0,1 2 1,0-1-1,-1 1 0,1 0 1,0 0-1,0 1 0,-12 5 1,8-2-3,0 1 0,0 0 0,1 0 1,0 1-1,0 1 0,-15 16 0,23-22 1,-1 0-1,1 0 0,-1 0 1,1 1-1,0-1 0,0 1 1,1-1-1,-1 1 0,1 0 0,0-1 1,0 1-1,0 0 0,0 0 1,1 0-1,0 0 0,0 6 0,0-4-2,1 0-1,1 1 0,-1-2 0,1 1 0,0 0 0,1 0 0,-1 0 0,1-1 1,0 0-1,5 6 0,71 101-22,-66-95 22,-2 1 0,0 1-1,11 27 1,-11-23 5,-6-10 3,0-1-1,0 1 0,-2 0 0,1 0 0,-2 0 0,2 20 0,-4 81 59,-1-51-10,1-56-42,-1 0-1,1 0 0,-1-1 1,0 1-1,0 0 0,-1-1 1,0 1-1,0-1 0,-1 0 1,-5 10-1,7-13-1,-1-1 0,0 0 0,0 0 0,1 0 0,-1 0 0,0 0 0,-1 0 0,1 0 0,0-1 0,-1 1 0,1-1 0,0 0 0,-1 0 0,0 0-1,1 0 1,-1 0 0,0 0 0,1-1 0,-1 1 0,0-1 0,0 0 0,1 1 0,-1-1 0,0-1 0,0 1 0,1 0 0,-1-1 0,0 1 0,-3-2 0,-7-3 57,-1 0-1,0-1 1,1-1 0,0 0 0,1-1-1,-1 0 1,1-1 0,1 0-1,0-1 1,-20-21 0,15 12 49,1 0-1,1-1 1,0 0 0,2-1 0,0-1-1,-9-23 1,18 36-95,-1 1 0,1-1 0,1 0 0,0 0 0,0 0 0,1 0 0,0 0 0,0 0 0,1 0 1,1 0-1,-1 0 0,1 0 0,1 0 0,0 0 0,0 0 0,1 0 0,0 1 0,0-1 0,1 1 0,0 0 0,0 0 0,1 0 0,0 1 0,1-1 0,8-8 0,17-11-49,2 1-1,0 2 1,2 1-1,54-26 1,-45 25-63,68-40-573,-8-5-1217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47 8034,'4'-47'3152,"-16"50"-1663,1-1-1065,5 8-72,-1-5-16,3 3-336,8 7-456,5-9-2425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1 199 9690,'12'-5'3296,"4"-19"-3207,1-4-52,42-53-2,-55 76-34,0 0-1,0 0 1,0 0 0,1 0-1,0 1 1,0 0 0,0 0 0,0 0-1,1 0 1,-1 1 0,1 0-1,9-4 1,-11 6-3,-1 1 0,1-1-1,-1 1 1,1 0 0,0 0 0,-1 0-1,1 0 1,-1 0 0,1 1 0,-1 0-1,1 0 1,-1 0 0,1 0 0,-1 0-1,0 1 1,0-1 0,1 1 0,4 3-1,-3-1-8,0 1 0,-1-1-1,1 1 1,-1 0 0,0 0-1,0 0 1,-1 1 0,1-1-1,-1 1 1,0 0-1,-1 0 1,1 0 0,-1 0-1,-1 0 1,1 0 0,-1 1-1,0-1 1,0 1 0,-1 8-1,1 1 7,-2-1 1,0 0-1,0 1 0,-2-1 0,0 0 1,0 0-1,-9 20 0,-133 296 9,78-186 13,61-133 0,1 0 0,0 0 0,0 0 0,1 1 0,1 0-1,0 0 1,-1 21 0,4-33-14,0 0-1,0-1 0,0 1 1,0 0-1,0 0 1,0-1-1,0 1 0,1 0 1,-1-1-1,0 1 1,1 0-1,-1-1 1,0 1-1,1-1 0,-1 1 1,1 0-1,-1-1 1,1 1-1,-1-1 1,1 1-1,-1-1 0,1 0 1,-1 1-1,1-1 1,0 0-1,-1 1 0,1-1 1,0 0-1,-1 1 1,1-1-1,0 0 1,-1 0-1,1 0 0,0 0 1,0 0-1,-1 0 1,1 0-1,0 0 1,-1 0-1,1 0 0,0 0 1,0 0-1,0-1 1,33-10 69,-32 11-64,31-16 80,-2-1-1,50-36 1,29-15-135,-65 47-752,92-29 0,-42 23-936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320 189 6441,'138'-147'2174,"-114"116"-1339,-24 31-820,0 0 0,0 0 0,0-1 0,1 1 0,-1 0 0,0 0 0,0 0 0,0-1 0,0 1 0,0 0 1,0-1-1,1 1 0,-1 0 0,0 0 0,0-1 0,0 1 0,0 0 0,0-1 0,0 1 0,0 0 0,0 0 0,0-1 0,0 1 0,0 0 0,0-1 0,0 1 0,-1 0 0,1 0 1,0-1-1,0 1 0,0 0 0,0 0 0,0-1 0,-1 1 0,1 0 0,0 0 0,0-1 0,0 1 0,-1 0 0,-1 0 54,0 0 0,0 0 1,0 0-1,1 0 0,-1 1 0,0-1 0,0 1 1,0-1-1,1 1 0,-3 1 0,3-2-44,-18 9-13,-1 0 1,1 2-1,1 0 0,-31 24 0,-15 13 7,25-22-16,-62 47-4,89-63-5,1 0-1,0 0 0,1 2 0,0-1 0,-16 26 1,14-18-11,7-11 11,1-1-1,-1 1 1,1-1 0,0 1-1,1 0 1,0 1 0,0-1 0,-2 16-1,5-23 14,0 0-1,0 0 0,0 0 1,0 1-1,0-1 1,0 0-1,0 0 0,1 0 1,-1 0-1,0 0 1,1 0-1,-1 0 0,1 0 1,-1 0-1,1 0 1,-1 0-1,1-1 0,0 1 1,-1 0-1,1 0 1,0-1-1,0 1 0,0 0 1,1 0-1,1 1 20,0-1 0,0 0 0,0 0 1,0 0-1,0 0 0,0-1 0,0 1 0,6 0 0,6-1 139,0-1-1,27-5 1,-36 6-115,41-10-135,0-3 0,0-1 0,-2-2 1,1-2-1,48-28 0,-46 20-2533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0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59 141 7362,'-59'-141'2528,"79"164"-2320,-3 25 144,-3 2 144,3 26 128,-6 9-71,17 19-129,-14 3-48,0 8-120,3 1-40,-3-15-112,11-2-304,6-46-2369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57 155 6889,'0'0'3940,"1"1"-3543,2 5-291,-1 1-1,1-1 1,-1 1-1,0 0 1,1 8-1,2 8 25,8 52 478,-4 1 0,-1 116-1,-10-121-304,0-45-224,1 1 1,1 0-1,1 0 1,2 0-1,0-1 1,10 33-1,-12-54-73,1-1 0,0 1 0,0-1 0,0 0 0,1 1 0,0-1 0,-1 0 1,1-1-1,1 1 0,-1 0 0,0-1 0,1 0 0,4 3 0,-6-4-6,1-1 0,-1 1 0,1-1 0,0 0 1,0 0-1,-1-1 0,1 1 0,0 0 0,0-1 0,0 0 0,0 1 0,-1-1 1,1 0-1,0-1 0,0 1 0,0 0 0,0-1 0,0 0 0,-1 0 1,1 0-1,0 0 0,-1 0 0,5-3 0,2-1-15,-2-1 0,1 0 0,-1 0 1,0-1-1,0 0 0,-1 0 0,0 0 0,0-1 0,-1 0 0,1 0 0,-2-1 0,5-11 0,4-9-84,-3 0-1,12-47 0,-14 39 49,-2-1 0,-1 0 0,-2 0 0,-2 0 0,-1 0 0,-2 0 0,-2 0 0,-1 0 0,-2 0 0,-2 1 0,-1 0 0,-2 1 0,-30-65 0,38 92 40,-1 1-1,0 0 1,0 0 0,-1 0-1,0 1 1,0 0-1,-8-7 1,11 11 7,-1 1-1,1 0 1,0 0 0,-1 0-1,1 0 1,-1 1 0,0-1 0,0 1-1,1 0 1,-1 0 0,0 0-1,0 1 1,0-1 0,0 1 0,0 0-1,0 0 1,0 0 0,0 1-1,0 0 1,-5 1 0,1 1-19,1 0 0,0 0-1,-1 1 1,1 0 0,0 0 0,1 1 0,-1-1 0,1 2-1,0-1 1,0 1 0,1 0 0,-6 7 0,1-1-239,1 1 0,0 1 0,1 0 0,0 0 0,-6 18 0,0 19-2314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3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5 5561,'-20'-2'3424,"19"1"-3335,-1 1 0,0-1 1,1 1-1,-1 0 0,0 0 1,1 0-1,-1 0 0,0 0 0,1 0 1,-1 0-1,0 1 0,1-1 1,-1 0-1,1 1 0,-1-1 0,0 1 1,1 0-1,-1 0 0,1 0 1,0-1-1,-1 1 0,-2 3 0,-20 19 138,0 1-1,2 1 0,0 1 0,2 1 0,1 1 1,1 0-1,2 2 0,0 0 0,-16 49 0,-4 26 60,-33 164 0,62-234-183,0 1 0,3 0 0,-1 47 0,5-65-77,1 0 1,1 0 0,1-1-1,0 1 1,2-1-1,0 0 1,0 0 0,14 26-1,-5-15-36,3 0 0,0-1 0,28 33 1,-36-50-141,0 0 1,0 0 0,1-1-1,1 0 1,-1-1 0,1 0 0,1 0-1,0-1 1,0-1 0,18 7-1,-18-10-453,1 0-1,0-1 0,16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72 6905,'10'-12'798,"0"1"0,14-25 0,-24 36-780,0-1 1,1 1-1,-1 0 0,0-1 0,0 1 0,0 0 0,0-1 0,0 1 1,0 0-1,0-1 0,0 1 0,0-1 0,0 1 0,0 0 0,0-1 1,0 1-1,0 0 0,0-1 0,-1 1 0,1 0 0,0-1 0,0 1 1,0 0-1,-1-1 0,1 1 0,0 0 0,0-1 0,-1 1 0,1 0 1,0 0-1,0-1 0,-1 1 0,1 0 0,0 0 0,-1 0 0,1 0 1,0-1-1,-1 1 0,1 0 0,0 0 0,-1 0 0,1 0 0,-1 0 1,1 0-1,0 0 0,-1 0 0,1 0 0,0 0 0,-1 0 0,1 0 1,0 0-1,-1 0 0,1 0 0,-1 0 0,1 1 0,0-1 0,-1 0 1,1 0-1,-30 10 694,18-3-559,0 2 0,1-1 0,-1 1-1,2 1 1,-1 0 0,1 1 0,1 0-1,0 0 1,0 1 0,2 0 0,-1 1-1,-6 15 1,-8 22 450,-29 97 0,45-129-534,1-4-37,-20 82 163,23-88-198,1 1-1,0 0 0,0 0 1,1-1-1,0 1 1,0 0-1,1 0 0,3 13 1,-3-21-8,-1 0 0,0 0 0,0 0 0,1 0 0,-1-1 0,1 1 0,-1 0 0,1 0 0,-1 0 0,1-1 0,-1 1 0,1 0 0,0-1 0,0 1 0,-1 0 0,1-1 0,0 1 0,0-1 0,-1 1 0,1-1 0,0 1 0,0-1 0,0 0 0,0 1 0,0-1 0,0 0 0,0 0 0,0 0 0,0 0 0,0 0 0,0 0 0,-1 0 0,1 0 0,0 0 0,0 0 0,0 0 0,0 0 0,0-1 0,0 1 0,0 0 0,1-2 0,2 1-27,1-2 1,-1 1 0,0 0 0,0-1-1,0 0 1,5-4 0,69-83 132,-77 90-98,-1 0 1,0 0 0,0-1-1,0 1 1,1 0 0,-1 0-1,0 0 1,0 0 0,0 0 0,0 0-1,1-1 1,-1 1 0,0 0-1,0 0 1,0 0 0,0-1-1,0 1 1,1 0 0,-1 0-1,0 0 1,0-1 0,0 1-1,0 0 1,0 0 0,0 0 0,0-1-1,0 1 1,0 0 0,0 0-1,0-1 1,0 1 0,0 0-1,0 0 1,0 0 0,0-1-1,0 1 1,0 0 0,0 0 0,-1-1-1,1 1 1,0 0 0,0 0-1,0 0 1,0 0 0,0-1-1,-1 1 1,1 0 0,0 0-1,0 0 1,0 0 0,0-1-1,-1 1 1,1 0 0,0 0 0,0 0-1,0 0 1,-1 0 0,1 0-1,0 0 1,0 0 0,-1 0-1,1 0 1,0 0 0,-1 0-1,-18-1-418,15 1 256,4 0 75,22 5-549,-10-2 634,1-1 0,-1 0 0,1-1 0,18 0 0,-18-1 5,-11 0-38,1 0 1,-1 0-1,1-1 1,-1 1-1,0 0 1,1-1-1,-1 0 1,0 1-1,1-1 1,-1 0-1,0 0 1,0 0-1,0 0 1,1-1-1,-1 1 1,-1-1-1,1 1 1,0-1-1,0 0 1,-1 1-1,1-1 1,-1 0-1,1 0 1,-1 0 0,0 0-1,0-1 1,0 1-1,0 0 1,1-3-1,2-4-407,10-20-2210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4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4777,'20'-161'2120,"-23"170"-407,3 10-1545,-3 10 192,-3 4 176,6 21 152,-8-6 16,8 2-88,3 7-127,2-4-201,10 6-56,-4 6-120,3-9-48,0 4-80,3-7-176,-11-16-608,10-9-641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32 6401,'-6'-16'5922,"5"15"-5849,0 0-1,0-1 0,0 1 0,0 0 0,0 0 0,0 0 0,0 0 0,0 0 1,0 1-1,0-1 0,-1 0 0,1 0 0,0 1 0,-1-1 0,1 1 0,0-1 0,-2 1 1,-1 7-51,-3 13-22,2 0-1,0 0 1,-3 40-1,4-26-1,0-8-1,2-1 0,1 1 0,1 0 1,5 39-1,-5-62-4,1 1 0,-1-1 0,1 1 0,0 0 0,0-1 0,1 1 0,-1-1 0,1 0 1,0 0-1,0 1 0,0-1 0,0 0 0,0 0 0,4 3 0,-4-4-13,-1-1 0,1 0 0,-1-1 0,0 1 1,1 0-1,-1 0 0,1 0 0,0-1 0,-1 1 0,1-1 0,0 0 0,-1 1 0,1-1 0,0 0 0,-1 0 0,1 0 0,0 0 0,-1 0 0,1 0 0,0 0 0,-1-1 1,1 1-1,0-1 0,-1 1 0,1-1 0,-1 0 0,1 1 0,-1-1 0,1 0 0,-1 0 0,3-2 0,1-2-227,1-1-1,-1 1 1,1-1-1,5-10 0,26-38-1980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5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30 139 5529,'-10'-38'2747,"5"23"-2367,1-1-1,0 0 1,-1-16-1,5 31-358,0 1 1,0-1-1,-1 1 1,1-1-1,0 0 1,0 1-1,0-1 0,0 1 1,0-1-1,0 0 1,0 1-1,0-1 0,0 0 1,0 1-1,0-1 1,0 0-1,1 1 0,-1-1 1,0 1-1,0-1 1,1 0-1,-1 1 0,0-1 1,1 1-1,-1-1 1,0 1-1,1-1 0,-1 1 1,1-1-1,-1 1 1,1 0-1,-1-1 0,1 1 1,-1 0-1,1-1 1,0 1-1,-1 0 0,1 0 1,-1-1-1,1 1 1,0 0-1,5 29 986,18 81-439,14 156 0,-16 136 658,-22-391-1197,4 80 284,-3-83-350,0 0 0,0 0-1,1 0 1,1 0 0,-1 0 0,1 0 0,0 0 0,6 8 0,5-3-1333,0-16-1272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123 629 9994,'-23'-13'4214,"21"11"-4160,0 1-1,0-1 0,0 0 1,0 1-1,0-1 1,0 0-1,0 0 1,1 0-1,-1 0 1,1-1-1,0 1 1,0 0-1,-1 0 1,1-1-1,1 1 1,-1-1-1,0 1 1,1-1-1,-1 1 1,1-1-1,0 0 1,0-3-1,0-5-7,2 0 0,-1 1 0,1-1 0,1 1 0,0 0-1,5-11 1,29-62-101,-27 62 14,36-65-671,58-82 0,-71 117 388,-24 38 238,-6 10 65,-1 0 1,0 0-1,1 0 1,-1-1-1,0 1 1,-1-1-1,1 1 1,-1-1-1,1 0 1,-1 1-1,0-1 1,-1 0-1,2-7 1,-4 11 14,1 1 1,-1-1 0,1 1 0,0-1 0,-1 1-1,1-1 1,0 1 0,0 0 0,-1 0 0,1-1 0,0 1-1,0 0 1,0 0 0,0 0 0,-1 2 0,-2 0-6,-33 30 78,3 1-1,-38 46 1,38-41 111,10-10 91,1 0-1,-38 64 1,54-82-214,1 0-1,1 1 0,0-1 0,0 1 0,1 0 0,1 1 1,0-1-1,1 1 0,0 0 0,1-1 0,0 1 0,2 19 1,0-28-46,0 1 0,0-1 0,1 1 0,-1-1 0,1 0 0,0 0 0,0 0 0,1 0 0,-1 0 1,1 0-1,0 0 0,0-1 0,0 0 0,1 1 0,-1-1 0,1 0 0,-1-1 0,1 1 0,0-1 0,0 0 1,0 0-1,1 0 0,-1 0 0,8 2 0,-2-2-20,0 1 0,1-1 0,-1-1 0,1 0 0,-1 0-1,1-1 1,-1 0 0,1-1 0,-1-1 0,13-2 0,47-18-506,12-10-477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281 202 5153,'-8'-54'833,"5"31"103,-1 0 1,-13-41-1,5 42 729,3 6 2210,10 34-3807,-1 4-64,33 325 121,-30-327-103,3 19 50,-1 0-1,-3 1 0,-1 42 1,-2-71-31,0-1 0,0 1 0,-1-1 0,0 0 0,-1 0 0,0 0 0,-1 0 0,0 0 0,0-1 1,-1 1-1,0-1 0,-1 0 0,0-1 0,0 0 0,-1 0 0,-14 13 0,15-17-18,1-1 0,-1 1 0,0-1 0,0-1 0,0 1 0,-1-1 0,1 0-1,-1-1 1,1 0 0,-1 0 0,0 0 0,1-1 0,-1 1 0,0-2 0,1 1 0,-10-2 0,12 1-22,0 1 1,0-1-1,1 0 1,-1 0-1,1 0 1,-1 0-1,1 0 1,-1-1-1,1 0 1,0 1-1,-1-1 1,1 0-1,0-1 1,0 1-1,1-1 1,-1 1-1,0-1 1,1 0-1,0 0 1,0 0-1,0 0 1,0 0-1,0-1 1,0 1-1,1 0 1,-1-1-1,1 1 1,0-1-1,0 0 1,0-4-1,1 5-9,1-1-1,-1 1 1,1 0-1,-1-1 1,1 1-1,0 0 1,0-1-1,1 1 1,-1 0-1,1 0 1,-1 0-1,1 0 1,0 0 0,4-4-1,39-37-369,-30 30 195,60-61-1767,-29 23-224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6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370 377 9426,'61'-100'2946,"-60"98"-2886,0 0 0,0 1 1,0-1-1,0 1 0,-1-1 0,1 0 1,-1 0-1,1 1 0,-1-1 0,0 0 1,1 0-1,-1 0 0,0 0 0,0 1 1,-1-5-1,-11-7 197,7 9-96,1-2-91,-1 0 1,0 1-1,-1 0 0,1-1 1,-1 2-1,0-1 1,0 1-1,0-1 1,-1 2-1,1-1 1,-14-4-1,19 8-70,0-1 0,0 1 0,0 0-1,0 0 1,0 0 0,0 0 0,0 0 0,0 1-1,0-1 1,0 0 0,0 0 0,0 1 0,0-1-1,0 1 1,0-1 0,0 1 0,0-1 0,0 1 0,1-1-1,-1 1 1,0 0 0,-1 1 0,-12 24-9,10-18 5,1-1 1,-1 0-1,0 1 1,-7 7-1,-30 30-1,17-20-5,1 1 0,-27 40-1,25-29-3,1 1 0,-32 71 0,50-95 12,0 1 0,1 0 1,1 0-1,0 1 0,1-1 1,1 1-1,1-1 0,0 1 1,0 0-1,2 0 0,3 22 1,-4-35-2,1-1-1,-1 0 1,1 1 0,-1-1 0,1 0 0,0 0-1,0 1 1,0-1 0,0 0 0,1 0 0,-1 0 0,0 0-1,1 0 1,0-1 0,-1 1 0,1 0 0,0-1-1,0 1 1,0-1 0,0 0 0,0 1 0,0-1 0,0 0-1,0 0 1,0-1 0,1 1 0,-1 0 0,0-1-1,1 1 1,-1-1 0,0 0 0,1 1 0,-1-1 0,0-1-1,1 1 1,-1 0 0,1 0 0,2-2 0,8-1-11,0 0 0,-1-1 0,1-1 0,-1 0 0,15-9 0,-13 6-16,0-1-1,-1 0 1,-1 0 0,1-2 0,-1 0 0,-1 0 0,0-1 0,-1 0 0,0-1 0,-1 0-1,0 0 1,-1-1 0,7-15 0,-1-4-59,-2-1-1,-1 0 1,-2 0 0,9-63 0,-12 73 120,1-11 218,-7 35-153,-5 26 194,2 55-191,9 86 0,0-92 115,-3-1 0,-4 0 0,-10 78 0,7-127-163,0 4 41,-12 46 0,11-64-65,1-13 10,0-19 15,3 14-55,-4-30-57,3 0 0,1 1 1,1-1-1,2 0 0,2 1 0,1-1 0,18-63 1,103-249-1423,-87 254 913,24-55-824,8-5-1233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493 141 5305,'-10'-21'706,"-25"-40"2137,32 55-2296,1 1-1,-1-1 1,1 0 0,0 0 0,1 0 0,-1 0-1,0-12 1,-3 66-543,35 343 111,-16-289 0,50 515 815,-64-613-924,1 29 55,-3 40 0,1-63-9,-1-1 0,1 1 0,-2-1 0,1 0 0,-1 0-1,-1 0 1,0 0 0,-8 15 0,10-21-24,-1-1-1,1 1 0,-1-1 1,0 1-1,1-1 0,-1 0 1,0 0-1,0 0 0,-1 0 1,1 0-1,0-1 0,0 0 1,-1 1-1,1-1 0,-1-1 1,1 1-1,-1 0 0,0-1 1,1 0-1,-6 0 0,-8 0 66,-1-1-1,-33-7 0,50 8-91,-314-58 167,314 58-174,-1 0-1,1 0 0,-1-1 0,1 1 1,-1 0-1,1 0 0,-1-1 0,1 1 1,0-1-1,-1 1 0,1-1 1,-1 0-1,1 1 0,0-1 0,0 0 1,-1 0-1,1 0 0,-1-2 0,2 2-6,1 0 0,-1 0 0,1-1 0,0 1 0,0 0 0,-1 0 0,1 0 0,0 0-1,0 0 1,0 0 0,0 0 0,1 0 0,-1 0 0,2-1 0,6-5-13,70-62-627,113-127 0,50-97-1695,-173 206 1301,28-31-1043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0:1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12 6625,'-3'-3'2601,"-6"-6"32,21 32-2545,4 25 8,108 81-40,-70-47-8,-1 22 24,-19 42 48,-9 9 8,-33 8 32,-17 4-16,-29-21-216,-16-2-424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102 310 6609,'-85'56'2080,"71"-48"-1392,11-11-488,9-5-68,-4 5-112,1 0 0,1 0-1,-1 1 1,0-1 0,1 1 0,-1-1 0,1 1 0,0 0 0,0 1 0,-1-1 0,1 1 0,0-1-1,1 1 1,-1 0 0,0 1 0,0-1 0,5 1 0,2-1 53,1 1 0,0 1 1,-1 0-1,1 0 0,13 5 0,31 7 115,0-2 1,0-3-1,1-2 0,0-2 0,0-3 1,63-8-1,150-33 437,-45 5-291,393-7 39,7 41-229,-204 2-42,-302-4-65,0-5 0,206-42 1,373-68-74,-422 66-967,-203 36 70,-12 6-487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35 3937,'-2'0'384,"-28"-3"2132,30 3-2449,-1 0 1,1 0-1,-1-1 1,0 1-1,1 0 1,-1 0-1,1-1 0,-1 1 1,1 0-1,-1-1 1,1 1-1,-1 0 0,1-1 1,-1 1-1,1-1 1,-1 1-1,1-1 0,0 1 1,-1-1-1,1 1 1,0-1-1,0 0 1,-1 1-1,1-1 0,0 1 1,0-1-1,0 0 1,0 1-1,0-1 0,-1 0 1,1 1-1,0-1 1,1 1-1,-1-1 1,0 0-1,0 0 0,0 0-10,1 0 0,-1 0 0,0 1-1,1-1 1,-1 0 0,1 0 0,-1 1-1,1-1 1,-1 0 0,1 1 0,0-1-1,-1 1 1,1-1 0,0 1 0,-1-1-1,1 1 1,0 0 0,-1-1 0,1 1-1,0 0 1,0-1 0,0 1 0,-1 0-1,1 0 1,0 0 0,0 0 0,0-1-1,1 2 1,35-1-74,-23 1 166,81 9 198,103 23 0,-153-22-317,-1 3 0,0 2 0,-1 2 0,0 1 1,62 40-1,-93-51-25,0 0 1,-1 0-1,0 1 0,-1 0 1,0 1-1,0 1 1,-1-1-1,0 1 0,-1 1 1,0 0-1,-1 0 1,-1 0-1,0 1 0,0 0 1,-1 0-1,-1 1 1,0-1-1,-1 1 0,0 0 1,-1 0-1,-1 0 1,0 21-1,-3-7 96,-1 0 0,-2-1 0,0 1 0,-2-1 0,-1 0 0,-1 0 0,-1-1 0,-23 40 1,-13 14 503,-70 91 0,104-155-547,-57 69 170,53-68-231,1 0 0,0 0 1,2 2-1,0 0 0,1 0 0,1 1 0,-9 23 0,19-39-106,-1 0 0,1 1 0,0-1-1,0 1 1,1-1 0,-1 1 0,1-1 0,0 1-1,0-1 1,0 1 0,1 0 0,0-1 0,0 1-1,0-1 1,3 8 0,-2-10-139,-1 0 0,1 1 1,0-1-1,0 0 0,1-1 0,-1 1 1,0 0-1,1-1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 4721,'13'-22'2718,"-10"17"-2554,0 0-1,-1 0 1,1 0 0,-1 0-1,0 0 1,0-1-1,-1 1 1,2-10-1,-2 14-114,-1-1-1,0 1 1,0-1-1,1 1 1,-1-1-1,1 1 0,-1-1 1,1 1-1,0 0 1,0-1-1,0 1 1,-1 0-1,1 0 1,0-1-1,0 1 1,1 0-1,-1 0 0,0 0 1,0 0-1,2-1 1,-1 1-7,-1 1 0,1-1 0,0 0 1,-1 1-1,1-1 0,0 1 0,-1-1 1,1 1-1,0 0 0,0 0 0,-1 0 0,1 0 1,0 0-1,0 0 0,3 1 0,15 0 46,9 1-10,-9-1-3,0 0-1,0-2 1,0 0-1,23-4 0,-4-5 105,49-18 0,-50 14-72,71-14 0,-98 26-92,1 0 0,0 1 0,-1 0 1,1 1-1,0 1 0,0 0 0,-1 0 0,1 1 1,0 1-1,16 5 0,-23-6-7,0 0-1,0 0 0,-1 1 1,1-1-1,-1 1 0,1 0 1,-1 0-1,0 0 1,0 1-1,-1-1 0,1 1 1,-1 0-1,0 0 1,0 1-1,0-1 0,0 0 1,3 9-1,-4-7 12,0 1-1,-1-1 1,0 1 0,0-1-1,-1 1 1,1-1-1,-1 1 1,-1-1 0,1 1-1,-1-1 1,0 1-1,-1-1 1,-3 12 0,-16 34 537,-54 98 1,7-17-11,-28 106-88,53-126-379,-85 161 0,68-175-47,35-62-84,2 1-1,-32 75 0,52-105-75,0 1-1,0-1 1,0 0 0,1 1-1,-1 10 1,3-17-10,1 0-1,-1 0 1,0 0 0,1 0 0,-1 0 0,1 0 0,0 0 0,-1-1 0,1 1 0,0 0 0,0 0 0,0-1 0,0 1 0,1-1 0,-1 1-1,2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69 293 7578,'-6'2'1127,"4"-2"-977,1 1 0,-1 0 0,1-1 1,0 1-1,-1-1 0,1 0 0,-1 1 0,1-1 1,-1 0-1,0 0 0,1 0 0,-3-1 0,3 1-145,0-1 0,0 0-1,0 0 1,1 0 0,-1 0 0,1 0-1,-1 0 1,0 0 0,1 0-1,0 0 1,-1 0 0,1 0 0,0 0-1,-1 0 1,1 0 0,0 0-1,0-1 1,0 1 0,0 0 0,0 0-1,0-2 1,0-8 29,0 0 0,1 0 0,0 0 1,1 0-1,0 0 0,1 0 0,0 0 0,1 1 0,0-1 0,0 1 0,1 0 1,0 0-1,1 1 0,0-1 0,1 1 0,0 0 0,0 1 0,1 0 1,0 0-1,10-7 0,-8 8-1,0 0 0,0 1 0,0 0 0,1 1 0,-1 0 0,1 0 0,0 1 0,1 1 0,-1 0 0,1 0 0,-1 1 0,1 1-1,0 0 1,0 0 0,0 2 0,0-1 0,-1 1 0,1 1 0,14 3 0,-9 0 0,0-1-22,0 1 0,0 0-1,31 15 1,-44-17-7,0-1-1,0 0 1,0 1 0,-1 0-1,1 0 1,-1 0 0,1 0-1,-1 1 1,0-1-1,0 1 1,-1 0 0,1 0-1,-1 0 1,0 0 0,0 0-1,0 1 1,0-1-1,-1 1 1,0-1 0,1 6-1,-1 4 19,0-1 0,-1 1-1,-1 0 1,0-1 0,-1 1-1,0-1 1,-8 25 0,-43 93 75,40-104-88,-17 39-34,-4-2 0,-3-1 0,-2-3 0,-3 0 0,-2-3 0,-3-2 0,-83 76 0,127-127 2,-1 0-1,0 0 0,-1 0 1,1-1-1,0 0 0,-1 0 1,0 0-1,0 0 1,0-1-1,-10 4 0,15-7 19,-1 1-1,1 0 1,0-1-1,0 1 1,-1-1-1,1 1 1,0-1 0,0 1-1,0-1 1,0 1-1,0-1 1,0 1-1,0-1 1,0 1-1,0-1 1,0 1-1,0-1 1,0 1-1,0-1 1,0 1 0,0 0-1,0-1 1,0 1-1,1-1 1,-1 1-1,0-1 1,0 1-1,1 0 1,-1-1-1,0 1 1,1-1-1,-1 1 1,1-1-1,13-21-76,3 4 105,0 1 0,1 0-1,0 1 1,37-23 0,92-47 298,-99 61-268,153-92-78,-74 46-1945,-98 60 710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273 201 8322,'75'-158'2462,"-62"121"-1749,-13 37-707,0 0 0,0 0-1,0 0 1,0-1 0,0 1 0,0 0-1,0 0 1,0 0 0,0 0 0,0 0-1,0-1 1,0 1 0,0 0 0,0 0-1,0 0 1,0 0 0,0 0 0,0 0-1,-1-1 1,1 1 0,0 0 0,0 0-1,0 0 1,0 0 0,0 0 0,0 0-1,0 0 1,0 0 0,-1-1 0,1 1-1,0 0 1,0 0 0,0 0-1,0 0 1,0 0 0,-1 0 0,1 0-1,0 0 1,0 0 0,0 0 0,0 0-1,0 0 1,0 0 0,-1 0 0,1 0-1,0 0 1,0 0 0,0 0 0,0 0-1,0 0 1,-1 0 0,1 0 0,0 0-1,0 1 1,0-1 0,0 0 0,0 0-1,-4 0 477,3 0-437,1 0 1,-1-1-1,1 1 1,-1 0-1,0-1 1,1 1-1,-1 0 1,0 0-1,1 0 1,-1-1-1,1 1 1,-1 0-1,0 0 1,1 0-1,-1 0 1,0 0-1,1 0 1,-1 0-1,0 1 1,1-1-1,-1 0 1,0 0-1,1 0 0,-1 1 1,0-1-1,1 0 1,-1 1-1,1-1 1,-2 1-1,-11 23-143,-2 4 167,4-6-65,3-7 0,0-1 1,-1-1-1,-1 1 1,0-1-1,-12 11 1,-136 167 97,146-174-105,1-1-1,-13 27 1,20-36 2,1 0-1,0 0 1,1 0 0,0 1 0,0-1 0,0 1-1,1 0 1,0-1 0,0 12 0,1-18 4,1 1 1,-1 0-1,0-1 1,0 1 0,1-1-1,-1 1 1,1-1 0,-1 1-1,1 0 1,0-1-1,-1 0 1,1 1 0,0-1-1,0 1 1,0-1 0,0 0-1,0 0 1,0 0-1,1 0 1,-1 0 0,0 0-1,0 0 1,1 0-1,-1 0 1,1 0 0,-1-1-1,1 1 1,-1 0 0,1-1-1,-1 0 1,1 1-1,0-1 1,2 0 0,2 1 16,0-1 1,0 0-1,-1-1 1,1 0-1,0 0 1,0 0 0,-1 0-1,9-4 1,4-3 1,0-1 0,0 0 0,-1-1 1,0-2-1,15-13 0,77-74-53,-32 28-147,21-9-1649,-67 50-478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01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88 7410,'-67'-87'2856,"72"112"-2064,1 37-280,-1 20 105,9 25-73,3 11-80,6 9-72,11 2-128,8-8-832,6-6-40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0 6569,'2'7'303,"12"31"1253,-14-32-879,-10-23-260,9 16-370,1-1 1,-1 0-1,0 1 0,0-1 1,-1 1-1,1-1 0,0 1 1,0-1-1,-1 1 0,1 0 1,-1-1-1,1 1 0,-1 0 0,1 0 1,-1 0-1,0 0 0,1 1 1,-1-1-1,0 0 0,0 1 1,0-1-1,0 1 0,1 0 1,-1-1-1,0 1 0,0 0 1,0 0-1,0 0 0,0 0 1,0 1-1,0-1 0,0 1 1,1-1-1,-1 1 0,0-1 0,0 1 1,-2 1-1,-6 4 69,0 0 0,1 0 0,-1 1 0,1 0 0,-8 9 0,6-5-109,-166 137 109,175-147-117,1 1 1,0-1-1,-1 0 1,1 0 0,0 1-1,0-1 1,0 1 0,0-1-1,0 1 1,0-1 0,1 1-1,-1 0 1,0-1-1,0 4 1,1-4-1,0 0-1,0-1 1,0 1 0,1 0-1,-1 0 1,0 0 0,0-1-1,0 1 1,1 0 0,-1-1-1,0 1 1,1 0 0,-1-1-1,1 1 1,-1 0-1,1-1 1,-1 1 0,1 0-1,-1-1 1,1 1 0,0-1-1,0 1 1,5 2-8,-1-1 0,1 1 1,-1-1-1,1-1 0,0 1 0,8 0 0,-6 0 8,44 8-22,-25-5 26,0 0 0,35 13 0,-53-14-13,-1 0 0,1 0 0,-1 0 0,0 1 0,0 1 0,-1-1 0,1 1 1,-1 0-1,0 1 0,10 12 0,-5-2-88,-1-1 0,0 2 0,-1-1 0,10 25 0,-16-32 65,-1-1 0,0 1 0,0 0 0,-1 0 0,0 0 0,-1 0 0,0 0-1,0 1 1,-1-1 0,-2 15 0,0-18 74,0-1 0,0 1-1,-1-1 1,1 1 0,-2-1-1,1 0 1,-1 0 0,0 0-1,0-1 1,0 0 0,-1 1-1,-7 5 1,-9 8 288,-41 26-1,43-32-271,9-5-74,-2-2-1,1 1 1,-1-1-1,0-1 1,-21 7-1,32-12-27,0 0 1,0 0-1,0 0 1,0 0-1,1 0 0,-1 0 1,0 0-1,0 0 1,0 0-1,0 0 0,0-1 1,0 1-1,1 0 1,-1-1-1,0 1 0,0 0 1,-1-1-1,-12-14-1246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3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11 9674,'-2'-2'3633,"-1"0"-2873,1 0-312,0 0-72,0 0-296,0 2-88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0 288 8690,'6'-102'3553,"5"100"-3153,34-15-136,17-3-112,23-17-56,-1-5-8,-11 11-48,-5 0-144,-12 26-672,-8 7-425,-8 10-1959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53 9538,'-13'86'2830,"13"-86"-2808,0 0 1,0 0-1,0 1 0,0-1 1,0 0-1,0 0 1,0 0-1,0 0 0,0 0 1,0 1-1,0-1 0,0 0 1,0 0-1,0 0 1,0 0-1,0 1 0,0-1 1,1 0-1,-1 0 0,0 0 1,0 0-1,0 0 0,0 1 1,0-1-1,0 0 1,0 0-1,0 0 0,1 0 1,-1 0-1,0 0 0,0 0 1,0 0-1,0 1 1,0-1-1,1 0 0,-1 0 1,0 0-1,0 0 0,0 0 1,0 0-1,1 0 0,-1 0 1,0 0-1,0 0 1,0 0-1,14-4 250,29-16-473,-30 13 297,134-69-88,-137 71-14,41-19-2,-47 22 6,-1 1 0,1 0 0,0 0 0,0 0 0,0 0 0,0 1 0,-1-1 0,1 1 0,0 0 0,8 1 0,-12-1 2,1 1 0,-1-1 0,1 1 0,0-1 0,-1 1-1,1-1 1,-1 1 0,1-1 0,-1 1 0,1 0 0,-1-1 0,0 1 0,1 0-1,-1-1 1,0 1 0,0 0 0,1 0 0,-1-1 0,0 1 0,0 0-1,0 0 1,0-1 0,0 1 0,0 0 0,0 0 0,0-1 0,0 1 0,0 0-1,0 0 1,-1-1 0,1 1 0,0 0 0,-1 1 0,-9 27-1,9-27 1,-17 34 14,-1 0 0,-2-2 0,-42 54-1,45-64-8,10-12-1,0-1 0,2 1 0,-10 22 0,14-30-6,0 1 0,1-1 0,-1 0 0,1 1 0,0-1 0,0 1 0,1-1 0,-1 1 0,1-1 0,0 1 0,0 0 0,1-1 0,-1 1 0,1-1 0,1 6 0,-1-8 2,0-1 0,0 1-1,0-1 1,0 0 0,1 1 0,-1-1 0,0 0-1,0 0 1,1 1 0,-1-1 0,1 0 0,-1 0 0,1-1-1,-1 1 1,1 0 0,0 0 0,0-1 0,-1 1-1,1-1 1,0 1 0,0-1 0,-1 0 0,1 0-1,0 0 1,3 0 0,6-1 0,0 0 0,0-1 0,14-4 0,9 0 1,-32 5-3,0 1 1,1 0-1,-1 0 0,0 0 1,1 0-1,-1 0 0,0 1 1,0-1-1,1 1 0,-1-1 1,0 1-1,0 0 0,0 0 1,0 0-1,0 0 0,0 0 1,0 1-1,0-1 0,0 1 1,0-1-1,-1 1 0,3 2 1,-2 0-2,0-1 0,-1 1 0,1-1 0,-1 1 0,0 0 0,0-1 0,0 1 1,-1 0-1,1 0 0,-1 0 0,0 0 0,0-1 0,-1 6 0,-1 13 12,-1-1 0,-1 1 0,-1-1 0,-1 0 0,-11 25 0,13-35 7,-1-1 0,0 1 0,-1-1 0,0 0 0,0-1 0,-1 1 0,-1-1 0,1-1 1,-1 1-1,-1-1 0,-15 11 0,22-18-14,0 1 0,0-1 0,0 0 0,0 0 0,-1 0 0,1 0 0,0-1 0,-1 1 0,1-1 0,0 1 0,-1-1 0,1 0 0,-1 0 0,1 0 0,-1 0 0,1 0 0,0 0 0,-1-1 0,1 1 0,0-1 0,-1 0 0,1 1 0,0-1 0,-1 0 0,1-1 0,0 1 0,0 0 0,0-1 0,-2-1 0,0-1-125,0 0 1,0 0-1,1 0 1,0-1-1,0 1 1,0-1 0,0 0-1,1 1 1,0-1-1,0-1 1,-3-9-1,1-6-1628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160 187 6553,'18'-37'1266,"23"-64"0,-41 100-1242,1 0 1,-1 1-1,0-1 0,0 0 1,1 0-1,-1 1 1,0-1-1,0 0 1,0 0-1,0 1 1,0-1-1,0 0 1,0 0-1,0 1 1,0-1-1,0 0 1,0 0-1,0 1 1,-1-1-1,1 0 0,0 0 1,-1 1-1,1-1 1,0 0-1,-1 1 1,1-1-1,-1 0 1,1 1-1,-1-1 1,1 1-1,-1-1 1,1 1-1,-1-1 1,0 1-1,1-1 0,-1 1 1,0 0-1,1-1 1,-1 1-1,0 0 1,0 0-1,1-1 1,-1 1-1,0 0 1,0 0-1,1 0 1,-2 0-1,-4 0 86,0 1 0,0 0 0,1 0 0,-1 1 0,-6 2-1,1 0 117,-1-2-67,1 2 0,0-1-1,0 1 1,1 1 0,-1 0 0,1 1 0,-17 11 0,23-13-114,0 0-1,0 0 1,0 0-1,0 0 1,1 1-1,0-1 1,0 1-1,0 0 1,1 0 0,-1 0-1,1 0 1,0 1-1,1-1 1,-1 1-1,1-1 1,0 1-1,1-1 1,-1 9 0,2 8 45,1 0 1,1-1 0,1 0 0,0 0-1,2 0 1,1 0 0,0-1 0,1 0-1,1 0 1,1-1 0,1 0 0,1-1 0,0 0-1,27 28 1,-30-37-74,2 1-1,-1-2 1,1 1-1,0-2 1,0 1 0,1-2-1,0 1 1,1-2-1,-1 1 1,25 5-1,-30-9-20,0 0 0,0-1 0,0 0 0,0 0 0,0-1 0,0 0 0,0 0 0,0-1 0,0 0 0,0 0 0,0 0 0,0-1 0,0 0 0,0-1 0,-1 1 0,1-1 0,-1-1 0,0 1 0,0-1 0,0 0 0,-1 0 0,8-7-1,-1-3-36,-1 0 0,0 0 0,-1-1-1,0 0 1,-1-1 0,-1 0-1,-1-1 1,0 0 0,-1 0-1,-1 0 1,-1-1 0,0 1-1,-1-1 1,-1 0 0,-1-18-1,0 24 43,-1 1-1,-1 0 0,0 0 0,-1 0 1,0 0-1,0 0 0,-1 0 0,-1 0 1,0 1-1,0-1 0,-1 1 0,0 0 1,-1 1-1,0-1 0,-1 1 0,0 0 1,0 1-1,-1 0 0,0 0 0,0 0 1,-1 1-1,0 1 0,0-1 0,-20-9 1,15 10 6,-1 0 1,1 2-1,-1-1 1,0 2 0,-1 0-1,1 0 1,-1 2-1,1 0 1,-1 1-1,1 0 1,-1 1-1,-19 4 1,24-3-1,0 1 1,1 0-1,-1 0 0,1 1 0,0 1 1,0-1-1,0 2 0,1-1 0,0 1 1,0 1-1,0-1 0,1 2 0,0-1 0,0 1 1,1 0-1,0 1 0,0 0 0,-5 10 1,9-14-42,0 1 1,1 0 0,0 0-1,0-1 1,1 1 0,0 0-1,0 1 1,0-1 0,0 0-1,1 0 1,0 0 0,1 0-1,-1 0 1,3 8 0,-2-11-159,0 0 0,1 0 0,-1 0 0,1 0 0,0 0 0,0-1 0,0 1 0,3 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 6 9090,'-7'-2'157,"0"1"-1,0 0 1,1 0 0,-1 1 0,0-1-1,0 1 1,0 1 0,1 0 0,-1 0-1,0 0 1,0 0 0,1 1 0,-1 0 0,1 1-1,0 0 1,0 0 0,0 0 0,0 0-1,-10 9 1,-1 1-124,0 1 1,1 1-1,1 1 1,-25 31-1,16-13 34,1 2 0,2 1 0,2 0 0,1 1 0,2 1 0,1 1 0,3 1 0,1-1 0,2 2 0,2-1 0,1 1 0,2 0 0,3 1 0,1-1 0,2 0 0,1 0 1,3 0-1,16 61 0,-18-88-102,2 1 0,0-1 1,1 0-1,0 0 0,1-1 0,15 20 1,-16-26-138,0 0 0,0 0 0,0-1 0,1 0 0,1 0 0,-1-1 0,1 0 1,0-1-1,0 0 0,18 8 0,57 10-2670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235 164 7210,'6'-26'3947,"5"-8"-3562,-5-32 160,-6 65-526,0-1-1,0 1 1,0-1 0,-1 0 0,1 1 0,0-1 0,-1 1 0,0-1 0,1 1 0,-1-1 0,0 1 0,0 0 0,1-1 0,-1 1 0,0 0-1,0 0 1,-1 0 0,1 0 0,0 0 0,0 0 0,0 0 0,-1 0 0,1 0 0,-1 0 0,1 1 0,0-1 0,-1 0 0,1 1 0,-1-1 0,0 1-1,-1-1 1,-1 1-5,0-1 0,1 1 0,-1 0 0,0 0-1,0 0 1,1 0 0,-1 1 0,0-1-1,0 1 1,-3 1 0,-3 3-7,1 0 1,0 1-1,1 0 0,-1 0 1,1 1-1,1-1 0,-1 2 1,-9 11-1,-1 4-7,-26 45 1,39-59-16,0 0 0,0 1 0,2-1 0,-1 1 0,1 0 0,0 1 0,1-1 0,1 0 0,-1 1 0,1-1 0,1 1 0,0-1 0,3 17 0,1-4-84,1 0 1,1-1-1,1 0 0,1-1 1,11 22-1,-17-39 37,0 0-1,0 0 1,0-1-1,1 1 0,-1 0 1,1-1-1,0 1 1,0-1-1,0 0 0,0 0 1,1 0-1,-1-1 1,5 3-1,-5-4 23,-1 0 0,0 0 0,1 0 0,-1-1 0,0 1 0,1-1 0,-1 0 0,1 1 0,-1-1 0,1 0 0,-1-1 0,1 1 0,-1 0 0,1-1 0,-1 1 0,0-1 0,1 0 0,-1 0 0,0 0 0,0 0 0,1 0 0,-1 0 0,0-1 0,0 1 0,2-3 0,8-7-96,-1 0 0,-1 0-1,0 0 1,-1-2 0,0 1 0,10-19 0,39-87-429,-40 77 533,-2-1 0,-1-1-1,13-67 1,-26 85 236,-2 25-196,0 0 0,0 1 1,0-1-1,0 0 0,0 0 0,-1 0 0,1 0 1,0 1-1,0-1 0,0 0 0,0 0 1,-1 0-1,1 0 0,0 0 0,0 1 0,0-1 1,-1 0-1,1 0 0,0 0 0,0 0 0,0 0 1,-1 0-1,1 0 0,0 0 0,0 0 1,-1 0-1,1 0 0,0 0 0,0 0 0,0 0 1,-1 0-1,1 0 0,0 0 0,0 0 1,0 0-1,-1 0 0,1-1 0,0 1 0,0 0 1,0 0-1,-1 0 0,1 0 0,0 0 1,0 0-1,0-1 0,0 1 0,-1 0 0,1 0 1,0 0-1,0-1 0,0 1 0,0 0 1,0 0-1,0 0 0,0-1 0,0 1 0,0 0 1,0 0-1,-1 0 0,1-1 0,0 1 1,0 0-1,0 0 0,1-1 0,-15 19 150,-2 19 136,1 0 1,2 2-1,1 0 0,-10 67 0,12-59-70,0 26-64,9-66-291,1-1 0,0 0 0,1 0 0,0 0 0,0 1 0,0-1 0,0 0 0,1 0 0,3 6 0,1-1-2158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7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3217,'147'50'1049,"-144"-49"-1004,0-1 0,0 1 0,0 0 0,1-1 0,-1 1 0,0-1 0,0 0 0,0 0 0,0-1 0,5 0 0,-8 1-5,1 0 0,0-1 0,0 1 0,0-1-1,-1 1 1,1-1 0,0 1 0,0-1 0,-1 0 0,1 1 0,0-1 0,-1 0-1,1 1 1,-1-1 0,1 0 0,0-1 0,3-4 1112,-13 7 2211,-16-2-3142,15 0 868,-10 1-911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82 7186,'78'-61'2531,"-78"61"-2506,1 0-1,-1 0 1,0-1 0,1 1 0,-1 0 0,0 0 0,0 0 0,1-1-1,-1 1 1,0 0 0,1 0 0,-1-1 0,0 1 0,0 0 0,0 0-1,1-1 1,-1 1 0,0 0 0,0-1 0,0 1 0,0 0-1,1-1 1,-1 1 0,0 0 0,0-1 0,0 1 0,0 0 0,0-1-1,0 1 1,0-1 0,0 1 0,0 0 0,0-1 0,0 1 0,0 0-1,-1-1 1,1 1 0,0 0 0,0-1 0,0 1 0,0 0-1,-1-1 1,1 1 0,0 0 0,0 0 0,0-1 0,-1 1 0,1 0-1,0 0 1,-1-1 0,1 1 0,0 0 0,0 0 0,-1 0 0,1-1-1,0 1 1,-1 0 0,1 0 0,0 0 0,-1 0 0,1 0-1,-1 0 1,-26-4 729,23 4-522,-6 0-190,0 0 0,1 0 0,-1 1 0,1 0 0,-1 0 0,1 1 0,0 1-1,-1-1 1,1 1 0,0 1 0,1 0 0,-1 0 0,1 1 0,0 0 0,0 0 0,0 1 0,0 0 0,1 0 0,-9 12 0,13-14-5,0 0 0,1 0 0,0 0 0,0 1 0,0-1 0,1 1 0,-1-1 0,1 1 0,0 0 0,1-1 0,-1 9 0,1 61 257,2-39-213,-4 36 13,0-40-70,2 0 0,0 0 1,2 0-1,2 0 0,11 49 1,-14-77-26,0 1 0,0-1 0,0 0 1,1 1-1,-1-1 0,1 0 0,0 0 1,0-1-1,0 1 0,0 0 0,1 0 0,2 2 1,-4-5-2,1 1 0,-1 0 0,1 0 0,0-1 0,-1 1 0,1-1 0,0 0 0,0 1 0,-1-1 0,1 0 0,0 0 1,-1 0-1,1 0 0,0 0 0,0-1 0,-1 1 0,1 0 0,0-1 0,-1 1 0,1-1 0,0 0 0,-1 1 0,1-1 0,-1 0 0,1 0 1,-1 0-1,3-2 0,25-21-430,0-2 0,-2 0 0,-1-2 0,31-43-1,-44 54-38,59-78-2541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8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3 5737,'-3'-2'2377,"0"2"-1369,-11 59-56,-9 129 40,12-55-159,0 5-225,8-17-104,-5-9-232,2-13-128,-2 2-120,8-8-96,0-6-656,0-19-577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1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24 229 6105,'68'114'2402,"-52"-97"-1029,-15-17-1343,-1 0 0,0 0 1,1 0-1,-1 0 0,0 0 0,1 0 0,-1 0 1,0 0-1,1 0 0,-1 0 0,0 0 1,0 0-1,1 0 0,-1 0 0,0 0 1,1 0-1,-1 0 0,0 0 0,1 0 1,-1-1-1,0 1 0,0 0 0,1 0 1,-1 0-1,0-1 0,0 1 0,1 0 1,-1 0-1,0-1 0,0 1 0,0 0 0,1-1 1,4-19 1910,-5 16-1935,1 0 0,1 0 0,-1 0 1,0 0-1,1 0 0,0 0 0,0 0 1,0 1-1,1-1 0,-1 1 0,4-4 1,6-11-4,37-57-16,-45 69 4,-1-1 1,0 0-1,0 0 1,-1 0-1,0 0 0,0 0 1,-1-1-1,1 1 1,-2-1-1,1 1 0,-1-1 1,0 1-1,-1-1 1,0 1-1,0 0 0,0-1 1,-1 1-1,0 0 0,-1 0 1,0 0-1,0 0 1,0 0-1,-7-9 0,9 15-15,0 0 0,1 0-1,-1 0 1,0 0-1,0 0 1,0 0 0,0 1-1,0-1 1,0 0 0,0 1-1,0-1 1,-1 1-1,1-1 1,0 1 0,0 0-1,0-1 1,0 1 0,-1 0-1,1 0 1,0 0-1,0 0 1,-1 0 0,1 0-1,0 0 1,0 0-1,-1 0 1,1 1 0,0-1-1,0 0 1,0 1 0,0-1-1,-1 1 1,1 0-1,0-1 1,0 1 0,0 0-1,0-1 1,-1 2 0,-39 42 210,-30 44 124,65-80-234,1 1 0,0 0 0,0 0 0,1 0 0,0 0 0,1 0 0,0 1 1,0 0-1,1 0 0,0 0 0,1 0 0,0 0 0,0 0 0,1 0 0,1 0 0,0 0 1,0 0-1,1 0 0,0 0 0,0-1 0,1 1 0,7 14 0,-4-11-23,1 0 0,1 0-1,0-1 1,0 0 0,1 0-1,1-1 1,0 0 0,1-1 0,0 0-1,0-1 1,1 0 0,0-1-1,22 12 1,-27-17-115,0-1 0,-1 1 0,1-1 0,0-1 1,0 1-1,0-1 0,1-1 0,-1 1 0,0-1 0,0 0 0,0-1 0,0 0 0,0 0 0,0 0 0,0-1 0,0 0 1,0 0-1,0-1 0,-1 0 0,11-6 0,10-15-1971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0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 5025,'-7'57'3854,"-5"300"-550,8-199-2940,-6 0 0,-46 238 0,47-337-339,9-59-25,0 1 0,0-1-1,0 0 1,0 1 0,0-1 0,0 0-1,0 0 1,0 1 0,0-1 0,0 0 0,0 1-1,0-1 1,0 0 0,0 1 0,0-1-1,0 0 1,0 0 0,0 1 0,0-1-1,0 0 1,0 0 0,1 1 0,-1-1-1,0 0 1,0 0 0,0 1 0,1-1-1,-1 0 1,0 0 0,0 0 0,0 1-1,1-1 1,-1 0 0,0 0 0,1 0-1,-1 0 1,0 0 0,0 1 0,1-1-1,-1 0 1,0 0 0,1 0 0,-1 0 0,0 0-1,0 0 1,1 0 0,-1 0 0,0 0-1,1 0 1,-1 0 0,0 0 0,0 0-1,1 0 1,-1-1 0,0 1 0,1 0-1,-1 0 1,0 0 0,0 0 0,1 0-1,-1-1 1,0 1 0,0 0 0,0 0-1,1 0 1,-1-1 0,0 1 0,0 0-1,1-1 1,13-14-19,-9 6 0,-1 1 0,0-1 0,0 0-1,-1 0 1,0 0 0,3-15 0,4-16-127,-9 37 127,4-12-132,0 0 0,1-1 0,1 2 0,0-1 0,1 1 0,10-14 0,-2 6 69,-2-1 1,0 0 0,-1-2-1,13-35 1,-8 18 129,-12 32-57,-4 13 225,-1 29 383,-1-11-474,1 90 324,18 135 1,-16-226-450,-2-8-91,1 0 1,1 0-1,0 0 1,0 0 0,7 13-1,-2-13-1303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1 217 6297,'0'-2'5128,"4"-18"-5261,62-138-374,-65 155 487,0 0-8,0 0 0,1 0-1,-1 1 1,1-1-1,-1 0 1,1 0 0,0 1-1,0-1 1,0 1-1,5-5 1,-7 7 23,0 1 0,0-1 0,0 0 0,1 0 0,-1 0 0,0 0 0,0 0 0,0 0 0,0 0 0,1 0 0,-1 0 0,0 1 0,0-1 0,0 0 0,0 0 0,1 0 0,-1 0 0,0 1 0,0-1 0,0 0 0,0 0 0,0 0 0,0 0 0,0 1 1,0-1-1,0 0 0,0 0 0,1 0 0,-1 1 0,0-1 0,0 0 0,0 0 0,0 0 0,0 1 0,0-1 0,0 0 0,-1 0 0,1 1 0,0-1 0,0 0 0,0 0 0,0 0 0,0 0 0,0 1 0,-1 10 224,1-11-219,-3 30 505,1 0 1,3 54 0,12 31 567,37 146-1,-24-141-818,-16-71-369,2-1 0,2 0-1,27 61 1,-27-88-1183,-3-14-553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12 102 8642,'174'-76'3433,"-182"64"-2401,2 7-584,6-4 200,-3 9-584,-5 23-16,-12 39 24,-30 70-16,35-50-24,-7 11-8,-9 5-24,14 15-112,11-20-536,9-20-720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24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1 7474,'-4'1'361,"1"1"0,0 0-1,0 0 1,0 0 0,0 0 0,0 0 0,1 1 0,-1-1 0,1 1 0,-1 0 0,1 0 0,0 0 0,0 0 0,-3 6 0,4-4-201,0-1-1,0 0 0,0 1 1,0-1-1,0 0 1,1 1-1,0-1 1,0 1-1,0-1 1,2 8-1,3 7-278,0-1 1,2 0-1,0-1 0,15 29 0,-7-16 513,2 8-374,-2 0 1,-1 1-1,-2 1 1,-2 0-1,8 65 1,-15-73 23,-2-1 0,-1 1 1,-1 0-1,-2 0 0,-1-1 1,-2 0-1,-18 59 0,-94 204 117,86-229-174,-3-2 1,-60 83-1,77-122-152,-2-1-1,0-1 1,-1 0-1,-1-2 1,-1 0 0,-29 18-1,-43 12-2644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250 245 7794,'103'-185'2300,"-101"181"-2230,0 1 1,0-1-1,0 0 0,-1 0 1,1 0-1,-1 1 0,0-1 0,0-1 1,0-6-1,-1 10-64,0 1 0,-1-1 1,1 1-1,0-1 0,0 1 1,0-1-1,0 1 0,-1-1 0,1 1 1,0-1-1,-1 1 0,1 0 1,0-1-1,-1 1 0,1-1 0,-1 1 1,1 0-1,0-1 0,-1 1 1,1 0-1,-1-1 0,1 1 0,-1 0 1,1 0-1,-1 0 0,1 0 0,-2-1 1,-2 0 48,3 0-11,-1 1 1,0 0-1,1 0 1,-1-1-1,0 1 0,1 0 1,-1 1-1,0-1 1,1 0-1,-1 0 1,0 1-1,1-1 1,-1 1-1,0-1 1,1 1-1,-1 0 1,1 0-1,-1 0 1,1-1-1,0 1 0,-1 1 1,1-1-1,0 0 1,0 0-1,0 0 1,0 1-1,-2 1 1,-33 46 551,32-44-586,-27 37 301,-59 61 1,2-4-94,76-85-224,4-6 18,1 1 0,0 0 1,0 0-1,-6 12 0,12-19-24,0-1 0,0 0 0,1 0 1,-1 0-1,1 1 0,-1-1 0,1 0 0,-1 1 0,1-1 1,0 0-1,0 1 0,0-1 0,0 0 0,0 1 0,0-1 0,0 1 1,0-1-1,0 0 0,0 1 0,1-1 0,-1 0 0,1 1 0,-1-1 1,1 0-1,-1 0 0,1 1 0,0-1 0,0 0 0,0 0 1,-1 0-1,1 0 0,0 0 0,0 0 0,0 0 0,0 0 0,1-1 1,-1 1-1,0 0 0,0-1 0,0 1 0,1 0 0,1 0 1,1 0-43,-1-1 0,1 1 1,0 0-1,-1-1 0,1 0 1,0 0-1,-1 0 1,1 0-1,0-1 0,0 0 1,-1 1-1,1-1 1,-1-1-1,1 1 0,-1 0 1,1-1-1,-1 0 1,0 1-1,0-1 0,4-3 1,8-6-237,-1-1 0,22-22 1,-36 34 288,18-19-211,-1-2 0,-1 1-1,-1-2 1,16-30-1,43-99-262,-64 130 484,-10 20 11,1 1 1,-1-1-1,0 0 1,1 1-1,-1-1 0,0 0 1,0 1-1,1-1 0,-1 0 1,0 0-1,0 1 1,0-1-1,0 0 0,0 0 1,0 1-1,0-1 1,0 0-1,0 0 0,0 1 1,0-1-1,-1 0 0,1 1 1,0-1-1,0 0 1,-1 1-1,1-1 0,-1 0 1,1 1-1,0-1 0,-1 0 1,1 1-1,-1-1 1,0 1-1,1-1 0,-1 1 1,1-1-1,-1 1 0,0 0 1,1-1-1,-1 1 1,0 0-1,1-1 0,-1 1 1,0 0-1,1 0 0,-1 0 1,0-1-1,0 1 1,1 0-1,-1 0 0,0 0 1,0 0-1,1 1 1,-1-1-1,0 0 0,-1 0 1,2 1-6,-1 0 0,0 0 0,0 0 0,1 0 1,-1 0-1,1 1 0,-1-1 0,1 0 0,-1 0 1,1 0-1,0 0 0,-1 1 0,1-1 0,0 0 1,0 0-1,0 2 0,-1 0 31,-2 21 143,0 0-1,0 27 1,2-19-39,0-10-30,1 1 1,1 0-1,1-1 1,2 1-1,0-1 1,1 0-1,0 0 1,18 40-1,-15-44-173,0-1 0,15 24 0,-20-35-65,1 0 1,0-1 0,1 0-1,-1 0 1,1 0-1,0 0 1,0-1-1,0 0 1,1 0 0,7 4-1,16 1-1237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281 695 6001,'0'1'210,"0"0"-1,0 0 1,0 0 0,-1 0-1,1 0 1,0 0-1,-1 0 1,1-1 0,-1 1-1,1 0 1,-1 0-1,0 0 1,1 0-1,-1-1 1,0 1 0,1 0-1,-1-1 1,0 1-1,0 0 1,0-1 0,0 1-1,0-1 1,1 0-1,-1 1 1,-1 0-1,0 0-85,1 0-1,0 0 1,0 0-1,0 1 1,0-1-1,0 1 1,1-1-1,-1 0 1,0 1-1,1 0 0,-1-1 1,1 1-1,-1-1 1,1 4-1,-3 3 66,-4 13-104,-2-1 1,0 0 0,-1-1-1,-21 31 1,16-26 2,-17 20 30,-38 43 1,60-75-119,3-3 1,1 0-1,0 0 1,1 1-1,0-1 1,0 2-1,1-1 0,0 0 1,1 1-1,0-1 1,1 1-1,-2 15 1,2-11-5,2-1 0,0 1 0,0 0 0,1-1 0,1 1 1,1-1-1,8 28 0,-11-40-5,1 0 0,-1 0-1,1-1 1,0 1 0,-1 0 0,1-1-1,0 1 1,0 0 0,0-1 0,1 1-1,-1-1 1,0 1 0,0-1-1,1 0 1,-1 0 0,1 1 0,-1-1-1,1 0 1,0 0 0,-1-1 0,1 1-1,0 0 1,-1 0 0,1-1 0,0 1-1,0-1 1,2 1 0,0-2-26,-1 1-1,1-1 1,-1 0-1,0 0 1,1 0-1,-1 0 1,0 0-1,0-1 1,0 1 0,0-1-1,0 0 1,0 0-1,0 0 1,0-1-1,-1 1 1,3-3 0,9-11-147,-1-1 1,0 0-1,-2 0 1,0-1-1,0-1 1,-2 0-1,13-37 1,-6 7-213,-3-1 1,9-56-1,-7 13-466,3-119 0,-17 172 642,-2 1 1,-2 0-1,-2 0 0,-1 0 1,-21-67-1,7 43 165,2 0-1,-16-107 1,34 158 147,0 10-58,0 0-1,0 1 1,0-1-1,0 0 1,0 0 0,-1 1-1,1-1 1,0 0 0,-1 0-1,1 1 1,-1-1 0,0 1-1,1-1 1,-1 0 0,0 1-1,-1-2 1,-1 31 1200,27 231 1706,-6-87-1824,-6 5-351,10 95 37,-13-201-800,32 123 1,-39-189-46,1 9-347,1-2 1,1 1-1,0 0 1,7 12-1,2-3-2154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21 428 9250,'61'62'2597,"-45"-46"-1932,-16-16-662,0 0-1,0 0 1,0 0 0,0 0 0,1 0 0,-1 0 0,0 0 0,0 0 0,0 0 0,0 0 0,0 0 0,1 0 0,-1 0 0,0 0-1,0 0 1,0-1 0,0 1 0,0 0 0,0 0 0,0 0 0,0 0 0,1 0 0,-1 0 0,0 0 0,0-1 0,0 1 0,0 0-1,0 0 1,0 0 0,0 0 0,0 0 0,0-1 0,0 1 0,0 0 0,0 0 0,0 0 0,0 0 0,0 0 0,0-1 0,0 1-1,0 0 1,0 0 0,0 0 0,0 0 0,0 0 0,0-1 0,0 1 0,0 0 0,0 0 0,0 0 0,-1 0 0,1 0 0,2-15 34,28-84-648,-18 62-213,13-57 0,-20 69 271,0 6 175,0-1 1,-2 1 0,0-1 0,-2 0-1,0 0 1,-1 0 0,-3-25-1,3 43 394,0 0-1,-1 0 0,0-1 0,1 1 0,-1 0 0,0 0 1,0 0-1,0 0 0,0 0 0,0 0 0,-1 0 0,1 0 1,-1 0-1,1 0 0,-1 1 0,1-1 0,-1 1 0,0-1 1,0 1-1,0 0 0,0-1 0,0 1 0,0 0 0,0 0 1,0 1-1,-1-1 0,1 0 0,0 1 0,0-1 0,-1 1 1,1 0-1,0 0 0,-1 0 0,1 0 0,0 0 0,-1 0 1,1 1-1,0-1 0,0 1 0,-1 0 0,1-1 0,-4 3 1,1 0 147,1 1 1,-1-1 0,0 1 0,1 0-1,0 0 1,0 0 0,0 1 0,1-1-1,-1 1 1,1 0 0,0 0 0,-3 8-1,-3 8 647,-11 40-1,16-47-621,-2 4-20,1 1 1,1 0-1,1 0 0,0 0 0,2 1 1,0-1-1,1 1 0,1-1 0,1 0 1,0 1-1,2-1 0,0 0 0,1-1 1,1 1-1,1-1 0,0 0 0,2 0 1,11 18-1,-15-29-150,0 0-1,0 0 1,0 0 0,1-1 0,0 0-1,1 0 1,-1 0 0,1-1 0,0 0 0,0-1-1,1 1 1,-1-1 0,1-1 0,0 1-1,9 1 1,-13-4-55,1 0-1,-1 0 0,1 0 1,0-1-1,-1 0 0,1 0 1,-1 0-1,1-1 1,-1 0-1,1 1 0,-1-2 1,1 1-1,-1 0 0,0-1 1,1 0-1,-1 0 1,0 0-1,0 0 0,-1-1 1,1 0-1,0 0 1,-1 0-1,1 0 0,-1 0 1,0-1-1,0 1 0,-1-1 1,1 0-1,3-7 1,2-4-464,-1 0 0,7-22 0,12-49-1816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6889,'-7'46'3230,"1"-12"-2813,1 16 333,2 1 1,3 0-1,9 76 1,36 155 456,-13-99-883,7 34-175,-27-165-194,3-1 0,22 54 0,-33-97 12,-3-4-14,0 0-1,1 0 1,0 0 0,0 0-1,0 0 1,0-1 0,1 1 0,-1-1-1,1 0 1,4 4 0,-6-6 27,-1-1 1,1 0 0,0 0-1,-1 0 1,1 0 0,0 0-1,-1 0 1,1 0 0,-1 0-1,1 0 1,0 0 0,-1 0-1,1 0 1,-1-1 0,1 1-1,0 0 1,-1 0 0,1-1-1,-1 1 1,1 0 0,-1 0-1,1-1 1,-1 1 0,1-1-1,-1 1 1,1-1-1,-1 1 1,1-1 0,-1 1-1,0-1 1,1 1 0,-1-1-1,0 1 1,0-1 0,1 1-1,-1-1 1,0 0 0,0 1-1,0-2 1,13-30-364,-12 29 332,57-216-2340,-24 85 966,12-68 1053,-44 193 462,-2 6-19,0-1 0,1 0 1,-1 1-1,1-1 1,0 0-1,0 1 1,0-1-1,1 1 1,-1-1-1,1 1 1,0 0-1,0-1 1,0 1-1,0 0 0,0 0 1,1 0-1,-1 1 1,1-1-1,0 1 1,0-1-1,4-2 1,-6 5-46,0 0 0,-1-1 0,1 1 0,0 0 0,-1 0 0,1 0 0,0 0 0,0 0 0,-1 0 0,1 0 1,0 0-1,0 0 0,-1 0 0,1 0 0,0 0 0,-1 1 0,1-1 0,0 0 0,0 0 0,-1 1 0,1-1 0,-1 1 0,1-1 1,0 0-1,-1 1 0,1-1 0,-1 1 0,1-1 0,-1 1 0,1 0 0,-1-1 0,1 1 0,-1-1 0,0 1 0,1 1 0,14 33 519,-15-35-533,115 349 1528,-18-42-937,-96-304-617,-1-2-19,0 1 0,1-1 1,-1 0-1,0 1 0,1-1 0,-1 1 0,1-1 0,-1 0 0,1 1 0,0-1 0,-1 0 0,1 0 0,0 1 0,0-1 0,0 0 1,0 0-1,0 0 0,0 0 0,0 0 0,0 0 0,1 0 0,-1-1 0,0 1 0,1 0 0,1 0 0,11-7-1504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90 611 8282,'17'-53'2864,"-22"112"-2360,2 6-255,0 22 191,3 6 48,8-9-96,7-8-104,1-25-304,-4-17-344,2-34-1056,-6-9-913</inkml:trace>
  <inkml:trace contextRef="#ctx0" brushRef="#br0" timeOffset="1">76 124 10066,'-70'-124'3409,"64"138"-3345,6 3-376,9-3-1128,-9-5-1345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5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35 6409,'-5'-13'5087,"0"-1"-2319,5 14-2755,0 0 1,0-1-1,0 1 1,1-1-1,-1 1 0,0 0 1,0-1-1,0 1 1,1 0-1,-1-1 1,0 1-1,0 0 0,1-1 1,-1 1-1,0 0 1,1 0-1,-1-1 1,0 1-1,1 0 0,-1 0 1,1 0-1,-1 0 1,0-1-1,1 1 1,-1 0-1,0 0 0,1 0 1,-1 0-1,1 0 1,-1 0-1,1 0 1,-1 0-1,0 0 0,2 0 1,2 0-6,0 0 0,0 1 1,1-1-1,-1 1 0,0 0 1,0 0-1,0 0 0,5 3 0,3-1 6,-1 2 0,0-1 0,0 2 0,-1-1 0,1 2-1,-1-1 1,-1 1 0,1 1 0,-1-1 0,0 2-1,-1-1 1,0 1 0,11 17 0,6 16 32,-2 1 0,-2 1 0,-2 0 0,-2 2 0,20 85 0,-22-58-113,-4 0 0,-3 1 0,-1 86 0,-8-106-81,-3-1 0,-2 1 0,-3-1-1,-25 86 1,12-71-363,-3-1-1,-3-2 0,-37 62 1,-31 33-2198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188 229 3345,'-131'87'1415,"130"-86"-1357,-1 1 0,0-1 0,0 0 1,0 0-1,1 0 0,-1 0 0,0-1 0,0 1 1,-1-1-1,1 1 0,0-1 0,0 0 0,0 1 1,0-1-1,-3 0 0,4-1-29,0 1 0,1-1 1,-1 1-1,0 0 0,1-1 0,-1 1 0,0-1 1,1 1-1,-1-1 0,1 0 0,-1 1 0,1-1 1,0 1-1,-1-1 0,1 0 0,-1 0 0,1 1 1,0-1-1,-1-1 0,1 2-12,0-1 0,0 1 0,0 0 1,0-1-1,0 1 0,0 0 0,0 0 0,0-1 0,0 1 0,0 0 1,0-1-1,0 1 0,0 0 0,-1 0 0,1-1 0,0 1 0,0 0 0,0 0 1,-1-1-1,1 1 0,0 0 0,0 0 0,0 0 0,-1 0 0,1-1 1,0 1-1,0 0 0,-1 0 0,1 0 0,0 0 0,-1 0 0,1 0 0,0 0 1,0 0-1,-1-1 0,1 1 0,0 0 0,-1 0 0,1 0 0,0 0 1,-5 3 2008,14-3-1731,27-2-91,-31 2-178,88-1 669,175-26-1,272-109 789,-396 97-1291,2 5-1,1 7 1,288-14-1,-268 39-184,-1 8-1,0 7 1,215 45-1,-127-3-91,245 41-280,-477-92-28,0-2 0,0 0 0,0-1 0,0-2 0,0 0 0,42-8-1,-28-2-2147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6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91 5929,'-97'-46'2607,"66"27"-2022,25 14-448,0 1-1,0 0 1,-1 0 0,-9-3 0,4 6 176,14 10-383,24 27-24,12 4 94,-14-15 3,-1 0 0,23 35 0,-24-29 9,4 6 6,53 60 1,-68-86-20,0-1-1,0 0 1,1-1 0,0-1 0,0 1 0,1-2 0,1 0 0,-1 0 0,21 6 0,-4-5-7,35 12-15,-61-18 21,-1 0 1,1-1-1,0 1 0,-1 1 0,1-1 0,-1 0 1,0 1-1,0 0 0,0 0 0,0 0 0,0 0 0,-1 0 1,3 5-1,-4-6 4,1 0 1,-2 1 0,1-1-1,0 1 1,0-1 0,-1 1-1,1-1 1,-1 1 0,0 0-1,0-1 1,0 1 0,0-1 0,0 1-1,-1 0 1,1-1 0,-2 4-1,-19 42 58,14-36-45,-38 67-104,-3-2 0,-3-2 0,-3-3 1,-4-2-1,-3-2 0,-118 101 0,103-103-808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4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7146,'58'108'2496,"-50"-135"-2168,3-1-8,-1-19 104,7-2-48,11-4-120,-2-9-8,8 9-127,-4 2-186,-1 10-839,6 13-792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7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55 246 5649,'-5'5'208,"0"-1"0,0 0-1,0 0 1,0-1 0,-1 0 0,1 0-1,-8 3 1,13-6-193,0 0-1,-1 0 1,1 0 0,0 0 0,0 0-1,-1 0 1,1 0 0,0-1-1,0 1 1,-1 0 0,1 0-1,0 0 1,0 0 0,-1-1 0,1 1-1,0 0 1,0 0 0,0-1-1,0 1 1,-1 0 0,1 0-1,0-1 1,0 1 0,0 0 0,0 0-1,0-1 1,0 1 0,0 0-1,0 0 1,0-1 0,-1 1-1,1 0 1,0-1 0,1 1 0,-1 0-1,0 0 1,0-1 0,0 1-1,0 0 1,0-1 0,0 1-1,0 0 1,0 0 0,0-1 0,1 1-1,13-37 550,-12 32-436,0 1 0,0-1-1,1 1 1,-1 0 0,1 0 0,0 0 0,0 0-1,0 0 1,1 1 0,-1 0 0,1-1-1,0 1 1,7-4 0,-6 5-66,1 0 1,-1 1 0,0 0-1,1 0 1,-1 0-1,1 1 1,-1-1-1,1 1 1,-1 1-1,1-1 1,-1 1-1,9 2 1,-3-1-18,50 9 90,111 7 0,450-45 1074,-321 5-439,31 5-414,632-49-121,-463 20-252,-1 25-689,-461 21 100,0 1 1,0 1-1,75 16 1,-83-6-843,-12-3-635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8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 1 2176,'-17'-1'396,"-1"1"-1,0 1 0,1 1 0,0 0 0,-1 1 0,1 1 0,0 0 0,0 1 0,1 1 0,-1 1 0,-19 11 0,17-5-267,1 1 0,1 1 0,0 0-1,1 1 1,0 1 0,1 0 0,2 1-1,-17 27 1,29-44-109,0 1 1,1 0-1,-1 0 0,0 0 1,1 0-1,-1 0 0,1 0 1,0 0-1,0 0 0,0 0 1,0 0-1,0 0 0,0-1 1,0 1-1,1 0 0,-1 0 1,1 0-1,-1 0 0,1 0 1,0 0-1,-1 0 0,1-1 1,0 1-1,0 0 0,1-1 1,1 3-1,1 2 9,1-1-1,0 0 1,0 0 0,0 0 0,1-1-1,6 5 1,504 336 647,-472-318-515,-30-18-6,0-1 1,19 17-1,-30-22-127,-1-1 1,0 1-1,0 0 1,0 0-1,0-1 1,-1 1-1,1 1 1,-1-1-1,1 0 1,-1 0-1,0 1 1,-1-1-1,1 0 1,0 1-1,-1-1 1,0 1 0,0-1-1,0 0 1,0 1-1,0-1 1,-1 1-1,0-1 1,0 4-1,-4 10 29,0-1 1,-1 0-1,-10 20 1,15-33-52,-19 37-29,-1 0-1,-3-2 1,-1 0 0,-1-2 0,-2-1 0,-2-1-1,-55 49 1,19-28-667,5 4-346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6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84 475 5177,'-11'-14'462,"1"-2"0,0 1-1,2-1 1,-1-1 0,2 0-1,0 0 1,-6-25 0,10 29-253,1 0 0,0 1 0,1-1 0,1-1 0,0 1 0,0 0 0,1 0 0,1 0 1,0 1-1,1-1 0,6-16 0,-7 24-192,1 0 1,0 0 0,0 1-1,1-1 1,-1 1-1,1 0 1,0 0-1,0 0 1,1 0 0,-1 1-1,1 0 1,0 0-1,0 0 1,0 0 0,8-3-1,19-12-2,-7 1-5,32-19 1,-52 33-10,0 1 0,-1 1-1,1-1 1,1 0 0,-1 1 0,0 0-1,0 0 1,0 1 0,0 0-1,10 0 1,-9 0 7,0 1-1,1 0 1,-1 0-1,0 0 1,0 1-1,0 0 1,0 0-1,0 1 1,0-1 0,-1 1-1,6 4 1,-7-3 2,-1-1 0,1 1 0,-1-1 0,0 1 1,-1 0-1,1 0 0,-1 0 0,1 0 0,-1 1 0,-1-1 1,1 0-1,0 1 0,-1 0 0,0-1 0,1 8 1,0 24 12,-1-1 0,-1 0 1,-2 1-1,-1-1 1,-2 0-1,-14 50 1,4-37 6,-31 68 1,26-71 13,-22 78 0,41-119-40,-3 28 9,4-31-15,0 0 0,0 0 0,1 0 0,-1 0 0,0 0 0,1 0 0,-1 0 0,1 0 0,-1 0-1,1 0 1,-1 0 0,1-1 0,0 1 0,-1 0 0,1 0 0,0-1 0,0 1 0,0-1 0,0 1 0,-1 0 0,1-1 0,0 0 0,0 1 0,0-1 0,0 1 0,0-1 0,0 0-1,0 0 1,0 0 0,2 1 0,9 0-12,1 0 0,-1 0 0,1-1 0,-1-1 0,1 0 0,-1 0 0,1-1 0,-1-1 0,15-5 0,-10 1 13,0 0-1,0-1 1,-1-1-1,0 0 1,24-19 0,-6-2-267,-1-1 0,-2-2 1,0-1-1,33-50 0,-16 12-1439,-5 1-803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17 3841,'-21'-15'4079,"20"14"-3963,1 1 0,-1 0 0,0 0-1,1 0 1,-1-1 0,0 1-1,1 0 1,-1 0 0,0 0 0,1 0-1,-1 0 1,0 0 0,1 1 0,-1-1-1,0 0 1,1 0 0,-1 0 0,1 1-1,-1-1 1,0 0 0,1 1 0,-1-1-1,-3 5 58,0-1 0,1 1-1,0-1 1,0 1 0,0 0-1,1 0 1,-4 9-1,3-7-316,-4 7 195,0 0 7,0 0 0,1 1 0,1 0 0,0 0 0,1 0 0,1 0 0,0 1 0,0 18 0,3 3 84,2 1 0,2 0 0,1-1 1,2 0-1,1 0 0,20 54 0,-19-69-110,0 1-1,1-2 1,1 0 0,1 0-1,1-1 1,1 0 0,0-1-1,2-1 1,0 0 0,1-1-1,24 18 1,-33-29-51,0 0 0,1-1 0,0-1 0,0 1 0,0-1 0,0 0 0,1-1 0,-1-1 0,1 1 0,0-1 0,0-1 0,0 0 0,0 0 0,0-1 0,0 0 0,0-1 0,0 0 0,11-3 0,-8 0-50,0 0-1,-1-1 1,1 0 0,-1-1 0,0-1 0,0 0 0,-1 0-1,0-1 1,0-1 0,-1 0 0,0 0 0,14-18 0,-7 7-102,-1-1 0,-1-1 1,-1 0-1,20-42 0,-28 49 42,-1 1 0,0-1-1,-1 0 1,-1 0 0,0-1 0,-1 1 0,-1 0-1,0-1 1,-3-20 0,2 31 80,0 1 0,-1-1-1,0 1 1,0-1 0,0 1 0,0-1 0,-1 1-1,0-1 1,0 1 0,0 0 0,0 0 0,-1 0 0,1 0-1,-1 1 1,0-1 0,-6-5 0,5 6 10,-1 0-1,0 0 1,0 1-1,0-1 1,0 1 0,0 0-1,0 1 1,-1-1-1,1 1 1,-1 0 0,1 0-1,-1 1 1,1-1-1,-10 2 1,0 0 51,0 1 0,0 1 1,0 0-1,1 1 0,0 1 0,-1 0 0,2 1 1,-1 1-1,1 0 0,0 1 0,0 0 1,1 1-1,0 0 0,0 1 0,1 0 1,-19 24-1,17-18 137,0 1 0,1 0 1,0 1-1,2 0 0,0 1 0,1 0 1,1 0-1,0 1 0,2 0 0,1 1 1,-6 34-1,11-49-108,-2 4 42,1 0 1,0 0-1,1 0 1,1 0 0,-1 0-1,1 0 1,3 10-1,-3-18-92,-1-1 1,1 1-1,0 0 0,0 0 0,0 0 1,0-1-1,0 1 0,0-1 0,1 1 1,-1-1-1,0 1 0,1-1 0,-1 0 1,1 1-1,0-1 0,2 1 0,0 0-63,-1-1-1,0 0 0,1-1 0,-1 1 1,1 0-1,-1-1 0,1 0 0,-1 0 1,1 0-1,-1 0 0,1-1 0,5-1 1,41-12-1682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7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162 644 7154,'39'-5'1161,"72"-18"1,-109 22-1117,1-1 1,-1 1-1,1 0 1,0-1-1,-1 1 0,0-1 1,1 0-1,-1 0 1,0 1-1,0-2 1,0 1-1,0 0 1,-1 0-1,1-1 1,0 1-1,-1-1 1,0 1-1,0-1 0,1 1 1,-1-1-1,-1 0 1,1 0-1,0 0 1,-1 1-1,1-1 1,-1-3-1,4-15 277,14-30 272,-6 19-422,-2-1 0,-1 0 0,8-56 0,-16 79-175,-1-1 0,1 1 1,-2 0-1,0 0 0,0 0 0,0 0 0,-1 0 0,-1 0 1,0 0-1,0 0 0,-1 1 0,0 0 0,-1 0 0,0 0 1,0 0-1,-13-15 0,8 13 12,-1 0 0,-1 1 1,1 0-1,-1 0 0,-1 2 0,0-1 0,0 2 0,-1-1 1,-18-6-1,23 11-2,0 0 1,0 0 0,0 1-1,-1 0 1,1 0 0,-1 1-1,1 0 1,-1 1-1,1 0 1,-1 1 0,1 0-1,-1 0 1,1 1-1,0 0 1,0 1 0,-10 3-1,15-4-1,0 1-1,0-1 1,1 1-1,-1-1 1,1 1-1,0 0 1,-1 1-1,2-1 1,-1 0-1,0 1 1,0-1-1,1 1 1,0 0-1,0 0 1,0 0-1,0 0 1,1 0-1,-2 7 1,0 2 2,1 1 0,0 0-1,1 0 1,0 23 0,2-23-1,1-1-1,0 0 1,0 0 0,1 1-1,1-2 1,0 1-1,1 0 1,1-1-1,0 0 1,0 0 0,14 18-1,8 6-27,1-2 0,40 37 0,35 39-700,-98-101 662,-1-1 1,0 1-1,0 0 1,-1 1-1,0-1 1,-1 1-1,0 0 0,-1 0 1,0 0-1,0 0 1,-1 0-1,0 0 1,-1 1-1,0-1 1,-1 0-1,0 0 0,-3 15 1,0-9 84,0 0-1,0 0 1,-2-1 0,0 0 0,0 0-1,-2 0 1,1-1 0,-2 0 0,0 0-1,-12 12 1,19-23-10,0-1 0,-1 1 0,1-1 0,-1 0 0,0 1 0,1-1 0,-1-1 1,0 1-1,0 0 0,-1-1 0,1 1 0,0-1 0,0 0 0,-1 0 0,1-1 0,-1 1 0,1 0 0,0-1 0,-7 0 0,5-1-7,0 0 0,0 0 0,0 0 0,0-1-1,1 0 1,-1 0 0,0 0 0,1 0 0,-1-1-1,1 0 1,0 0 0,-6-5 0,4 2-8,-1 0-1,1-1 1,0 1 0,0-2-1,1 1 1,0-1 0,0 1-1,1-1 1,0 0 0,1-1-1,-1 1 1,2-1 0,-1 0-1,1 1 1,-1-12 0,4 7-13,0 0-1,2 1 1,-1-1 0,2 1 0,0-1-1,0 1 1,1 0 0,0 1 0,13-21-1,0-2-140,59-119-1997,-30 74-379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8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9 211 6409,'-1'0'81,"1"0"-1,0 0 1,-1 0-1,1 0 0,0 0 1,-1 0-1,1-1 1,0 1-1,-1 0 1,1 0-1,0 0 0,-1 0 1,1 0-1,0 0 1,0-1-1,-1 1 0,1 0 1,0 0-1,-1 0 1,1-1-1,0 1 1,0 0-1,0 0 0,-1-1 1,1 1-1,0 0 1,0-1-1,0 1 0,0 0 1,-1-1-1,1 1 1,0 0-1,0-1 1,0 1-1,3-18 444,0 12-546,0 0 0,0 0 0,1 1 1,-1-1-1,1 1 0,5-6 0,15-12 33,41-32 0,-54 47-70,0 0 0,0 1-1,1 1 1,0-1 0,1 2 0,-1 0 0,1 0 0,17-3 0,-24 7-16,0 0 0,0 0 1,1 1-1,-1-1 0,0 1 0,1 1 0,-1 0 1,0-1-1,0 2 0,0-1 0,0 1 1,0 0-1,0 0 0,0 1 0,0-1 0,8 7 1,-10-6 54,0 1 0,-1-1 0,1 1 0,-1 0 0,0 1-1,0-1 1,0 0 0,-1 1 0,1-1 0,-1 1 0,0 0 0,-1 0 0,1 0 0,-1 0 0,0 0 0,0 0 0,0 0 0,-1 0 0,0 1 0,0 6 0,-2 14 198,0 0 1,-12 45-1,9-46-18,-2 8 226,-2-1-1,0-1 0,-3 0 0,-23 47 0,29-66-263,2-5-13,0 0 0,1 0 0,0 0 0,0 1 0,-1 8 0,3-14-97,1-1 0,0 1 0,0-1 0,0 1 0,0-1 0,0 1 0,0-1-1,0 1 1,0-1 0,0 1 0,1-1 0,-1 1 0,1-1 0,-1 1 0,1-1 0,0 0 0,-1 1 0,1-1 0,0 0 0,0 1 0,0-1-1,0 0 1,0 0 0,0 0 0,0 0 0,1 0 0,-1 0 0,0 0 0,0 0 0,1-1 0,-1 1 0,3 0 0,7 3-53,0 0 1,1-2-1,-1 1 0,1-2 1,-1 1-1,12-1 1,77-4-469,-69 1 362,50-9-103,-58 7 229,1 0 1,25 1 0,-47 2 27,1 1 0,-1 0 1,0 0-1,1 0 1,-1 0-1,0 1 0,1-1 1,-1 1-1,0-1 0,1 1 1,-1 0-1,0 0 0,0 0 1,0 0-1,0 0 0,0 1 1,0-1-1,0 1 0,0-1 1,0 1-1,-1-1 0,1 1 1,-1 0-1,1 0 0,-1 0 1,0 0-1,1 0 0,-1 0 1,0 0-1,0 1 0,-1-1 1,1 0-1,0 0 0,-1 1 1,1-1-1,-1 1 0,0-1 1,0 0-1,0 1 0,0-1 1,-1 5-1,-1 5 43,0 0 1,-1 0-1,0 0 0,-1-1 1,0 1-1,-1-1 0,-7 13 1,-24 45 202,-44 76 206,67-125-417,-1 0 0,-1-1-1,0 0 1,-31 27 0,42-42-98,0 0-1,0 0 1,-1-1 0,0 1-1,0-1 1,0 0-1,0-1 1,0 1-1,-1-1 1,1 0 0,-1-1-1,1 1 1,-1-1-1,0 0 1,1 0 0,-9 0-1,-19-8-1371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150 102 7906,'0'-1'235,"0"-1"1,0 1-1,0-1 0,-1 1 1,1 0-1,0-1 1,-1 1-1,0-1 1,1 1-1,-1 0 1,0 0-1,1-1 0,-1 1 1,0 0-1,0 0 1,0 0-1,0 0 1,0 0-1,0 0 1,0 0-1,-3-1 0,1 13 42,-29 276 852,32-283-1110,-5 174 694,5-159-647,2 0 0,1 0-1,0-1 1,1 1 0,1 0-1,1-1 1,9 20 0,-13-33-62,0-1 1,0 1-1,0-1 1,1 0-1,0 0 1,0 0-1,0 0 0,0 0 1,1 0-1,-1-1 1,1 0-1,0 0 1,0 0-1,0 0 1,1 0-1,-1-1 1,1 0-1,-1 0 1,1 0-1,0-1 1,0 1-1,-1-1 1,1 0-1,0 0 0,0-1 1,0 0-1,0 0 1,0 0-1,0 0 1,0-1-1,0 0 1,0 0-1,9-3 1,1-2-59,-1-1 1,0 0-1,-1-1 1,0 0-1,0-2 1,-1 1-1,0-1 1,-1-1-1,0 0 1,0-1-1,-1 0 1,-1 0-1,12-22 1,-5 7-176,-1-1 1,-1-1-1,-2-1 0,-1 0 1,12-54-1,-19 62 141,-1-1 0,-1 0-1,-1-1 1,0 1 0,-2 0 0,-1 0-1,-1 0 1,-1 0 0,-7-24 0,8 37 82,-1 0 1,0 0-1,-1 0 1,0 1 0,0-1-1,-1 1 1,0 0 0,0 1-1,-12-13 1,12 17 18,1-1-1,-1 1 1,0 0 0,0 0 0,-1 0-1,1 1 1,-1 0 0,1 0 0,-1 1 0,0 0-1,0 0 1,0 0 0,0 1 0,-1 0-1,-8 0 1,1 2 35,1 0-1,0 1 0,0 0 1,0 1-1,1 1 1,-1 0-1,1 1 0,-1 0 1,2 1-1,-1 1 1,1 0-1,0 0 0,0 1 1,1 1-1,0 0 1,0 1-1,-13 15 0,11-10-16,0 1 0,0 1-1,2 0 1,0 0-1,1 1 1,1 0-1,1 1 1,0 0 0,2 0-1,0 1 1,-5 27-1,11-3-277,0-42 164,1 1 0,-1-1-1,0 0 1,1 0 0,0 1 0,0-1-1,-1 0 1,1 0 0,0 0-1,1 0 1,-1 0 0,0 0 0,1 0-1,1 2 1,-1-3-146,-1 0 0,1-1 0,0 1 0,-1-1 0,1 1 0,0-1 0,-1 1-1,1-1 1,0 0 0,0 0 0,0 0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1:49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15 7698,'-13'-14'2547,"12"14"-2493,1 0 0,-1-1-1,1 1 1,-1 0 0,0 0-1,1 0 1,-1 0-1,1 0 1,-1 0 0,0 0-1,1 1 1,-1-1 0,1 0-1,-1 0 1,0 0 0,1 0-1,-1 1 1,1-1 0,-1 0-1,1 1 1,-1-1-1,1 0 1,-1 1 0,1-1-1,-1 1 1,1-1 0,0 1-1,-1-1 1,1 1 0,0-1-1,-1 1 1,1-1-1,0 1 1,0-1 0,-1 1-1,1-1 1,0 1 0,0 1-1,-43 84 742,-24 58-95,43-83-498,2 2-1,4 0 1,1 1 0,4 1-1,-6 80 1,17-107-162,3 0 0,1 0-1,1-1 1,2 1 0,2-1 0,17 53 0,-14-58-128,2 0 1,1-1-1,2-1 1,0 0-1,2-1 1,2-1-1,29 36 0,-38-53-202,0 0 0,1-1-1,20 16 1,-20-20-169,-1 0-1,0-1 1,1-1 0,12 4-1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3759 3881,'-2'-2'102,"0"0"0,1 0 0,0 0 0,0 0 0,-1-1 0,1 1 0,0 0 0,1 0 0,-1-1 0,0 1 0,1 0 1,-1-1-1,1 1 0,0-1 0,0 1 0,0-1 0,0 1 0,0-1 0,0 1 0,1-1 0,-1 1 0,2-4 0,2 0-93,-1 1 0,1 0-1,0 0 1,0 0 0,1 0 0,-1 1-1,1 0 1,8-6 0,-12 9-11,67-53-155,60-62 1,282-360 2825,-86 92-2029,130-43-525,24-25-38,-332 279-82,40-43-13,201-137-8,-119 116 47,-76 29-12,-110 114-2,-70 80-1,1 1 1,18-14 0,-27 24-100,0 0 1,0 0-1,0 1 1,1-1-1,-1 1 1,1 0-1,0 0 0,-1 0 1,1 1-1,0-1 1,0 1-1,7-1 1,-7-26-206,-3 18-75,1 0-1,0 1 1,1-1-1,0 1 0,0 0 1,1 0-1,1 0 0,-1 1 1,1 0-1,1 0 1,-1 0-1,13-10 0,119-130-30,-101 95 972,-25 27-418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3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35 124 4497,'-1'0'93,"-1"0"1,1 0-1,0 0 1,-1 0-1,1 0 1,0 0-1,0 0 0,-1 0 1,1-1-1,0 1 1,0 0-1,0-1 1,-1 1-1,1-1 0,0 1 1,0-1-1,0 0 1,0 1-1,0-1 1,0 0-1,0 0 0,0 0 1,0 0-1,0 0 1,1 0-1,-1 0 1,0 0-1,1 0 0,-1 0 1,1 0-1,-1 0 1,1-1-1,-1 0 1,1 1-80,6 3-4,119 33-76,-114-33 50,1 0 0,0-1 1,-1 0-1,1-1 0,0 0 0,-1-1 0,22-4 0,-6-2-34,47-19 1,-47 16 38,29-11 143,1 3 0,0 3 0,1 2-1,0 2 1,1 3 0,0 3 0,0 2 0,63 5 0,107 9-111,-229-11-18,0 0 0,1 0 0,-1 0-1,0 0 1,0 0 0,0 0 0,0 0 0,0 0-1,0 0 1,1 0 0,-1-1 0,0 1 0,0 0-1,0 0 1,0 0 0,0 0 0,0 0-1,0 0 1,0 0 0,1 0 0,-1-1 0,0 1-1,0 0 1,0 0 0,0 0 0,0 0 0,0 0-1,0-1 1,0 1 0,0 0 0,0 0 0,0 0-1,0 0 1,0 0 0,0-1 0,0 1 0,0 0-1,0 0 1,0 0 0,0 0 0,0 0 0,0 0-1,0-1 1,0 1 0,-1 0 0,1 0 0,0 0-1,0 0 1,0 0 0,0 0 0,0 0 0,0-1-1,0 1 1,0 0 0,-1 0 0,1 0-1,0 0 1,0 0 0,0 0 0,0 0 0,0 0-1,0 0 1,-1 0 0,1 0 0,0 0 0,-1-1 12,0 1 0,1-1 0,-1 1 0,0-1 1,0 1-1,0-1 0,0 1 0,0 0 1,0 0-1,0-1 0,0 1 0,0 0 0,0 0 1,1 0-1,-1 0 0,0 0 0,0 0 0,-2 1 1,-12 2-5,1 2 0,-1-1 1,1 2-1,0 0 1,-21 12-1,-1 1 31,19-9 17,0 0 0,1 1-1,0 1 1,1 1 0,0 0-1,1 0 1,1 2 0,0 0-1,1 0 1,0 1 0,-11 22-1,-9 22 234,-45 123-1,66-154-267,-104 324-577,82-244-630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217 131 3369,'0'-2'327,"0"0"0,1 0 1,-1 0-1,1 0 1,0 0-1,0 0 0,-1 0 1,1 0-1,0 0 0,1 0 1,-1 0-1,3-3 0,8-13 69,-3 1-236,-6 11-100,0 0 1,0 0 0,0 1-1,1-1 1,0 1 0,0 0-1,1 0 1,6-5 0,2 2 189,-5 4 138,-17 5 2832,6 0-3182,0 0-1,0 1 0,0-1 1,0 0-1,0 1 1,0 0-1,1 0 1,-4 2-1,-18 17 100,10-8 9,0-1 0,-1 0 0,0-1 0,-18 9 0,23-15-101,1 0-1,0 0 1,0 0 0,1 1-1,0 1 1,0-1-1,0 1 1,1 1-1,0-1 1,0 1 0,1 0-1,0 1 1,0 0-1,1 0 1,0 0-1,1 0 1,0 1 0,-3 11-1,1-2-45,0 1 0,2 0-1,0 1 1,2-1 0,-1 38 0,3-47 0,0 0 0,2 0 1,-1-1-1,1 1 0,1 0 1,0-1-1,0 0 0,1 0 1,0 0-1,1 0 0,0 0 1,11 14-1,-14-21-1,0-1 0,0 0 0,0 0 0,1 0 0,-1-1 0,1 1-1,-1-1 1,1 1 0,0-1 0,0 0 0,-1 0 0,1 0 0,0 0 0,0 0 0,0-1 0,0 1 0,0-1-1,0 0 1,0 0 0,0 0 0,0 0 0,0 0 0,0-1 0,0 1 0,0-1 0,4-2 0,1 1-1,-1-1 1,0 0 0,0-1-1,0 1 1,0-1 0,-1-1-1,1 1 1,10-12 0,5-10-161,-1-2 1,-1-1 0,-1 0 0,20-47-1,-3 10-356,-13 26 96,59-115-1839,-72 129 1626,-9 25 557,-1 0 0,0-1-1,0 1 1,1 0-1,-1 0 1,0 0 0,0 0-1,0 0 1,0 0-1,0 0 1,0-1 0,0 1-1,-1 0 1,1 0-1,0 0 1,-1 0 0,1 0-1,0 0 1,-1 0-1,0-2 1,-5 1-1094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45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29 169 3297,'-3'7'241,"0"0"1,-1-1-1,1 1 1,-8 10 0,10-17-229,1-1-1,0 1 1,0 0 0,0 0 0,-1 0 0,1 0 0,0 0-1,0 0 1,0 0 0,-1-1 0,1 1 0,0 0 0,0 0 0,0 0-1,0 0 1,0-1 0,-1 1 0,1 0 0,0 0 0,0 0 0,0-1-1,0 1 1,0 0 0,0 0 0,0-1 0,0 1 0,0 0 0,0 0-1,0 0 1,0-1 0,0 1 0,0 0 0,0 0 0,0-1 0,0 1-1,0 0 1,0 0 0,0 0 0,0-1 0,0 1 0,0 0-1,0 0 1,0 0 0,1-1 0,4-35 540,-2 19-228,1 0 0,1 1 0,9-23 0,-11 31-251,1 1-1,-1 0 0,1 0 1,1 0-1,-1 1 0,1-1 1,0 1-1,1 0 0,10-9 1,-15 15-66,-1 0 0,1-1 0,0 1 0,0 0 0,-1-1-1,1 1 1,0 0 0,0 0 0,-1 0 0,1 0 0,0 0 0,0 0 0,0 0 0,-1 0 0,1 0 0,0 0 0,0 0 0,-1 1 0,1-1 0,0 0 0,0 0 0,-1 1 0,1-1 0,0 0 0,-1 1 0,1-1 0,0 1 0,-1-1 0,1 1 0,-1-1 0,1 1 0,-1 0 0,1-1 0,-1 1 0,1 0 0,-1-1 0,0 1 0,1 0 0,-1 0 0,19 39 1059,-12-24-508,6 8 132,2 0-1,0-1 0,25 29 1,-32-43-633,0 0 0,1-1 0,0-1 0,0 1 0,1-1 0,0-1 1,0 0-1,0 0 0,1-1 0,17 6 0,-4-7-594,6-9-1614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2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150 337 8210,'-38'22'1215,"-54"22"0,92-43-1195,-1-1 0,0 0 1,1 0-1,-1 1 0,0-1 1,0 0-1,1 0 0,-1 0 1,0 0-1,0 0 0,0 0 1,1 0-1,-1 0 0,0 0 1,0 0-1,1 0 0,-1 0 1,0-1-1,0 1 0,1 0 1,-1-1-1,-1 1 0,2-1-10,0 0 0,0 1 0,-1-1 0,1 1 0,0-1-1,0 0 1,0 1 0,-1-1 0,1 0 0,0 1 0,0-1 0,0 1 0,0-1-1,0 0 1,0 1 0,1-1 0,-1 0 0,0 1 0,0-1 0,1-1-1,19-38 114,-17 35-87,9-15-26,1 0 0,0 1 0,2 0 0,0 1 0,1 1 0,1 1 0,0 0-1,1 1 1,1 1 0,0 0 0,1 2 0,0 0 0,1 2 0,1 0 0,40-13 0,-18 10 1,153-40 8,-162 45-14,0 3 0,0 0 0,58 1 1,-87 4-13,-1 0 1,0 1 0,1-1 0,-1 1 0,0 0 0,0 1 0,8 2 0,-12-3 6,1 0 1,-1 0 0,0-1 0,0 1 0,1 0 0,-1 0 0,0 1 0,0-1 0,0 0 0,0 0 0,0 0 0,-1 1 0,1-1 0,0 0 0,0 1 0,-1-1 0,1 1 0,-1-1 0,0 1 0,1-1 0,-1 1 0,0-1 0,0 1 0,0-1 0,0 1 0,0-1 0,0 1 0,0-1 0,-1 3-1,-1 3 17,0-1 0,0 0 0,-1 0 0,0 0 0,0 0-1,0-1 1,-1 1 0,-5 5 0,-4 8 18,-201 336 101,209-345-147,0 0-1,0 0 1,1 0-1,0 1 1,1-1-1,1 1 1,-1 0-1,2 0 1,0 0-1,0 19 1,1-29 0,0 1 1,0-1-1,0 1 1,1-1 0,-1 1-1,0-1 1,1 0-1,0 1 1,-1-1 0,1 0-1,0 0 1,-1 1 0,1-1-1,0 0 1,0 0-1,0 0 1,0 0 0,0 0-1,0 0 1,0 0-1,3 1 1,0 0-23,1 1 1,0-1-1,0 0 0,0 0 0,0-1 1,6 2-1,12 0-71,-1-1 0,24 0 1,-40-2 91,120-7-142,-40 0 215,-84 7-54,-1 0-1,1 0 1,0 0 0,-1 0-1,1 0 1,0 0 0,-1 0-1,1 1 1,0-1-1,-1 1 1,1-1 0,-1 1-1,1-1 1,-1 1 0,1 0-1,-1 0 1,1 0 0,-1 0-1,0 0 1,1 0 0,-1 0-1,0 0 1,0 1-1,2 1 1,-2 0 14,-1-1 1,1 1-1,0-1 1,-1 1-1,1-1 0,-1 1 1,0-1-1,0 1 0,0 0 1,0-1-1,0 1 1,-1-1-1,1 1 0,-1-1 1,0 1-1,-1 4 0,-5 8 15,0 0-1,-1 0 0,0-1 0,-1 0 0,-1-1 0,0 0 0,-1 0 0,-1-1 0,1 0 0,-2-1 1,0-1-1,-18 12 0,-21 11-396,-112 50 1,97-52-30,-21 10-167,-70 36-1404,129-55 380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131 238 3305,'-1'0'188,"0"0"0,0 0 0,0 0 1,0 0-1,0 0 0,0 0 0,0-1 1,0 1-1,0 0 0,0 0 0,0-1 1,0 1-1,0-1 0,0 1 0,0-1 1,0 1-1,0-1 0,1 1 0,-1-1 1,0 0-1,0 1 0,1-1 0,-1 0 1,0 0-1,1 0 0,-1 0 0,-1-3-199,1-1 0,0 1 0,0 0 0,1 0-1,-1-1 1,1 1 0,0-5 0,0-2 35,-1 7-14,1 0 0,-1 0-1,1 0 1,0-1 0,0 1 0,0 0 0,1 0 0,0-1 0,0 1-1,0 0 1,0 0 0,1 0 0,-1 0 0,1 0 0,0 0 0,0 1-1,0-1 1,1 1 0,-1-1 0,1 1 0,0 0 0,5-5-1,4-1 9,1 1-1,0 0 0,0 1 0,1 0 1,0 1-1,0 0 0,0 2 0,1-1 0,0 2 1,29-4-1,136-4 2,-177 11-18,0 0 1,0 0 0,0 0 0,0 1 0,0-1 0,0 1 0,0 0 0,6 2 0,-8-3 3,-1 0 0,1 1 0,-1-1-1,1 0 1,-1 1 0,1-1 0,-1 1 0,1-1 0,-1 1-1,0-1 1,1 1 0,-1-1 0,0 1 0,1-1 0,-1 1-1,0 0 1,1-1 0,-1 1 0,0 0 0,0-1 0,0 1-1,0-1 1,0 1 0,0 0 0,0-1 0,0 2 0,-2 4 40,0 0 1,0 0-1,-1-1 1,0 1-1,0-1 1,0 0-1,-7 8 1,7-8-24,-70 93 347,-24 36-207,-164 293-583,237-391 260,13-20-14,0 1 0,-17 34 0,29-51 168,-1 0 0,0 0 0,0 0 0,0 0 0,0 0 0,0 0 0,0 0 0,0 0 0,0 0 0,0 0 0,0 0 0,0 0 0,1 0 0,-1 0 0,0 0 0,0 0 0,0 0 0,0 0 0,0 0 0,0 0 0,0 0 0,0 0 0,0 0 0,0 0 0,0 0 0,0 0 0,1 0 0,-1 1 0,0-1 0,0 0 0,0 0 0,0 0 0,0 0 0,0 0 0,0 0 0,0 0 0,0 0 0,0 0 0,0 0 0,0 0 0,0 0 0,0 0-1,0 1 1,0-1 0,0 0 0,0 0 0,0 0 0,0 0 0,0 0 0,0 0 0,0 0 0,0 0 0,0 0 0,0 0 0,0 0 0,0 1 0,0-1 0,0 0 0,0 0 0,0 0 0,11-7-184,-5 3 54,39-24 370,13-8 129,75-35-1,-107 59-370,0 2 0,1 1 0,1 1 0,-1 1 0,1 1 0,0 2 0,1 1-1,-1 1 1,1 2 0,38 3 0,17 14-996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 5673,'70'-147'1825,"-53"173"-1897,11 13 136,-5 17 144,8 15-8,-20 19-40,-8 3-24,5 14-80,4-3-48,7-22-208,1-18-232,-9-27-945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3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4817,'25'-163'1512,"-19"157"-1568,8 4-8,-5 2 2049,2 39-1585,14 79-56,-28-56-192,-5 0-16,8-6-88,0-2-72,-6-15-528,9-8-664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2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29 428 3145,'145'-171'1253,"-121"137"-759,-22 24-58,-2 9-308,-1-1 0,1 1 0,0 0 0,-1-1 1,1 1-1,-1 0 0,1 0 0,-1-1 0,0 1 0,0 0 1,1 0-1,-1 0 0,0 0 0,0 0 0,0 0 0,0 0 1,0 0-1,0 0 0,-1 1 0,1-1 0,0 0 0,0 1 1,0-1-1,-3 0 0,1 2-35,0-1 0,0 1 0,0 0 0,0-1 0,0 2 0,1-1 0,-1 0 0,0 0 0,0 1 0,1 0 0,-1-1 0,1 1 0,-1 0 0,1 0 0,0 1 0,-2 2 0,-11 7-46,6-5-13,1 1 0,-1 0 0,1 0 0,0 0 0,1 1-1,0 0 1,1 1 0,0-1 0,0 1 0,1 1-1,-8 20 1,6-4 60,2 0-1,1 1 1,0-1 0,3 1-1,0 0 1,1 0-1,2-1 1,1 1 0,1-1-1,11 40 1,-10-54-89,0 0 1,1-1-1,0 1 1,1-1 0,1-1-1,0 1 1,0-1-1,1-1 1,10 10-1,-14-15-9,0 0-1,1-1 0,-1 0 1,1 0-1,0 0 0,0-1 1,0 1-1,0-2 0,1 1 1,-1-1-1,1 0 1,0 0-1,-1-1 0,1 1 1,0-2-1,0 1 0,0-1 1,0 0-1,10-1 0,1-3 3,-1-1 0,0 0 0,-1-1 0,1 0 0,-1-2 0,0 0-1,21-14 1,8-11 13,41-38-1,-84 70-10,55-49-53,77-86 0,-114 113-21,-1-2-1,-1 0 0,-2 0 0,0-2 1,-2 0-1,19-48 0,-30 64 34,1 0 0,-2 0 1,0 0-1,0-1 0,-1 1 0,0 0 1,-1-1-1,-1 1 0,1-1 0,-2 1 1,0 0-1,-5-20 0,4 24 35,1 0 0,-1 1-1,-1-1 1,1 1 0,-1 0 0,0 0 0,0 0-1,-1 0 1,0 1 0,0 0 0,0 0-1,-1 0 1,1 0 0,-1 1 0,0 0 0,-1 0-1,1 1 1,0 0 0,-1 0 0,0 0-1,-7-1 1,0 0 39,0 2-1,-1 0 0,1 0 1,-1 1-1,1 1 0,-1 0 1,1 1-1,-21 4 0,12 0 26,1 1-1,-1 1 1,2 1-1,-38 20 0,23-8-100,1 2 0,1 2 0,1 1 0,2 1 0,-44 47 0,31-18-930,10-4-782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6 1976,'-152'-5'801,"104"30"-385,-8 0 104,-6 1 208,-3-4 8,15 4-64,5 2-88,5 3-272,15 8-96,8 6-87,9 9-33,24 10 24,10 1 24,33 17 0,17 0-8,11-9-136,12-6-352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68 4257,'136'-58'1452,"-118"49"-1004,-20 9-204,-16 7-24,-24 15-72,-2 0-123,1 3-1,-47 33 1,57-33-8,20-17-12,1 1 1,0 0 0,1 0-1,0 2 1,-18 20-1,27-27-1,0 0-1,0 0 0,1 0 0,-1 0 1,1 0-1,0 0 0,0 0 0,1 1 0,-1-1 1,1 0-1,0 0 0,0 1 0,0-1 0,2 8 1,0-3-1,0 0 1,1-1-1,-1 1 1,2 0-1,7 14 1,-10-21-3,0 0 0,0 0 0,1 0 0,-1 0 0,1-1 0,-1 1 0,1 0 1,-1-1-1,1 1 0,0-1 0,0 1 0,0-1 0,0 0 0,0 0 0,0 0 0,0 0 0,0 0 0,0 0 1,4 0-1,-2-1 10,-1 0 0,1 0 1,-1 0-1,1 0 0,0-1 1,-1 1-1,1-1 0,-1 0 1,1 0-1,-1 0 0,5-3 0,5-3 50,-1-1-1,0 0 0,0 0 0,-1-2 0,13-11 1,122-137 233,-132 141-366,-1 0 0,-1 0 0,-1-2 0,-1 1-1,0-1 1,-2-1 0,8-22 0,-17 38 140,-4 7-34,-6 10-17,4 1-7,0 0 0,2 1 1,-1 0-1,-3 22 1,4-18 1,3-12-1,1 0 0,-1 0 0,1 0 0,1 0 0,0 0 0,0 0 0,0 0 0,0 0 0,1 0 0,3 9 0,0 9 24,-3-17-115,1 0 0,-1-1 1,1 0-1,1 1 0,-1-1 1,1 0-1,1 0 0,-1 0 1,1-1-1,6 9 0,0 3-1014,-1-1-304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32 1280,'2'-3'-122,"6"-19"3395,-11 16-1003,-10 7-1024,-10 8-1239,-1 2 0,1 0 0,-29 20 0,-32 18 9,75-44-13,0 0-1,1 0 1,0 1 0,0 0-1,0 0 1,1 1 0,0 0-1,0 1 1,1-1 0,0 1-1,0 1 1,1-1 0,0 1-1,1 0 1,-5 10 0,9-18-4,-1 0 0,1 0 0,0 1 1,-1-1-1,1 0 0,0 0 0,0 0 1,-1 0-1,1 1 0,0-1 0,0 0 1,1 0-1,-1 0 0,0 1 0,0-1 1,0 0-1,1 0 0,-1 0 0,1 0 1,-1 0-1,1 0 0,-1 0 0,1 0 1,0 0-1,-1 0 0,1 0 0,0 0 1,0 0-1,0 0 0,-1 0 0,1-1 1,0 1-1,0 0 0,0-1 0,0 1 1,1-1-1,-1 1 0,0-1 0,0 1 0,0-1 1,0 0-1,0 0 0,1 1 0,-1-1 1,0 0-1,0 0 0,0 0 0,2-1 1,4 1 0,-1 0 1,1 0 0,-1-1-1,1 0 1,-1 0-1,1 0 1,9-5 0,11-7-104,-1-2 1,-1-1 0,34-27 0,17-11-1714,-71 51 1628,-1 0 0,0-1 0,1 0 0,-1 0 0,0 0-1,-1 0 1,1 0 0,-1-1 0,0 0 0,0 0 0,0 1 0,-1-2 0,0 1-1,3-8 1,3-16 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8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4105,'-3'6'1816,"0"27"-607,-8 7-1001,0 27-184,-1 18 8,1-3 128,6-4 64,-1-7 144,3-6 40,3-4-40,-3-1-56,0 4-128,1-2-40,2-11-72,0-3-24,5-17-200,9-12-400,9-19-1320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3817,'59'70'1344,"-42"-54"-530,-11-16-747,-1-1 38,1 0-74,0 0 1,0 0 0,0 0-1,0-1 1,0 0 0,0 0-1,0 0 1,0-1-1,-1 0 1,0 0 0,1 0-1,-1-1 1,8-7 0,7-7 35,31-38 0,-39 42-47,1-1-35,0 0 0,-1-1-1,-1-1 1,0 0 0,-2 0 0,0-1 0,-1 0-1,0-1 1,8-34 0,-15 52 8,-1-1 0,1 1 0,-1-1 0,0 1 1,1-1-1,-1 1 0,0-1 0,0 1 0,0-1 0,0 0 0,0 1 0,0-1 0,0 1 0,-1-1 0,1 1 1,-1-1-1,1 1 0,-1-1 0,1 1 0,-1-1 0,0 1 0,0 0 0,0-1 0,0 1 0,0 0 0,0 0 0,0 0 1,0-1-1,0 1 0,-1 0 0,1 1 0,0-1 0,0 0 0,-1 0 0,-2-1 0,-1 1-57,-1 1-1,1-1 0,0 1 1,-1 0-1,1 0 0,0 1 1,0-1-1,-1 1 0,1 0 1,-5 2-1,-9 3 124,1 1 0,0 1 0,1 0 1,0 1-1,0 1 0,1 1 0,0 0 0,1 1 0,0 1 1,1 0-1,0 1 0,1 1 0,1 0 0,1 0 1,-15 25-1,24-35-26,0 1 0,0 0 1,0-1-1,1 1 1,0 0-1,0 0 0,0 0 1,1 0-1,0 0 0,0 0 1,0 0-1,1 0 1,0 0-1,0 0 0,1 0 1,-1 0-1,1-1 0,0 1 1,1-1-1,0 1 1,0-1-1,0 0 0,0 0 1,1 0-1,-1 0 0,1-1 1,1 0-1,-1 1 1,0-1-1,1-1 0,0 1 1,0-1-1,0 0 0,1 0 1,-1 0-1,0-1 1,1 0-1,0 0 0,0 0 1,-1-1-1,7 1 0,0 0-26,2 1-61,0-1 1,0-1-1,1 0 1,23-3-1,6-7-1016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36 801 6633,'49'47'4338,"-49"-47"-4228,0 1 1,0-1 0,0 0 0,0 1-1,0-1 1,1 0 0,-1 0-1,0 1 1,0-1 0,0 0 0,0 1-1,0-1 1,0 0 0,0 0-1,0 1 1,0-1 0,-1 0 0,0 3 885,1-3-885,-1 0-100,1-1 0,-1 1 0,1-1 1,0 1-1,-1-1 0,1 1 0,-1-1 0,1 1 1,0-1-1,0 0 0,-1 1 0,1-1 1,0 1-1,0-1 0,0 0 0,0 1 0,0-1 1,0 0-1,0 1 0,0-1 0,0 0 0,0 1 1,0-1-1,0 1 0,0-1 0,0 0 0,1 1 1,-1-1-1,1 0 0,14-79 2,9-64 35,-24 143-47,26-219-101,-23 166-88,-2 0 0,-6-57 1,2 88 31,-1 0 0,-2 0 0,-12-34 0,2 10-166,12 46 299,-1 9 21,-4 12 15,8-19-13,-19 46 148,-20 72 0,35-99-45,0 0 0,2 0 1,0 1-1,1-1 0,2 1 1,2 34-1,5-6 9,2-2 1,2 1 0,32 83-1,-29-97-77,1-2-1,2 0 1,1 0-1,1-2 1,43 51-1,-54-71-150,0-1 0,1-1 0,-1 0 0,2 0-1,-1 0 1,15 7 0,8 0-1248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49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3257,'44'-18'568,"62"-19"1,-105 37-549,1 0-1,-1-1 1,1 1-1,-1 0 0,1 0 1,-1 0-1,1 0 1,-1 0-1,1 0 0,-1 1 1,1-1-1,-1 0 1,1 1-1,-1-1 1,1 1-1,-1-1 0,0 1 1,1 0-1,-1 0 1,0-1-1,0 1 1,1 0-1,-1 0 0,0 0 1,0 0-1,0 1 1,0-1-1,1 2 1,0 2 29,0-1 1,0 1 0,0-1-1,-1 1 1,0 0 0,1 8 0,1-1 90,7 33 329,-2 1-1,-2 0 0,0 78 0,-19 139 734,12-247-1175,0 21 38,2 1 0,7 48 0,-6-67-39,1-8 83,0-26-106,0-13-138,9-42 0,-6 40 76,2-4-17,2 0-1,2 0 0,1 2 0,1-1 0,35-55 1,-14 24-62,52-84-216,-78 139 321,-3 12 31,-2 21 76,-4 21 193,-3 0 0,-12 66 0,7-61-316,-3 79 1,13-104-583,1 0-344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4097,'76'-113'1352,"-87"152"-1288,8 12-16,3 17 48,3-1-16,5-10-48,1-10-128,2-10-352,0-12-216,-5-8-696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3209,'62'-79'885,"-61"78"-873,0 0-1,1 0 1,-1 0 0,0 0-1,0 1 1,0-1-1,1 0 1,-1 1-1,0-1 1,1 1 0,-1-1-1,0 1 1,1 0-1,-1-1 1,0 1-1,1 0 1,-1 0 0,1 0-1,-1 0 1,1 0-1,-1 1 1,0-1-1,1 0 1,-1 1 0,0-1-1,1 1 1,-1-1-1,0 1 1,1-1-1,-1 1 1,0 0 0,0 0-1,0 0 1,0 0-1,0 0 1,0 0 0,2 2-1,0-1 45,4 3 31,-1 0 0,0 1 1,0 0-1,0-1 0,-1 2 0,0-1 0,0 1 0,0-1 0,-1 1 0,0 1 0,-1-1 0,1 0 0,-1 1 0,-1 0 0,1 0 0,0 8 0,2 12 376,-1 0-1,-1 1 0,-2 35 0,-4 33 13,-5 0 0,-30 141 1,30-207-453,-20 52 0,8-28 12,21-55-35,-1 0 1,1 1-1,0-1 0,-1 0 0,1 0 1,0 0-1,0 0 0,-1 0 0,1 1 1,0-1-1,0-1 0,-1 1 0,1 0 1,0 0-1,0 0 0,-1 0 1,1 0-1,0-1 0,0 1 0,-1 0 1,1-1-1,0 1 0,-1 0 0,2-2 1,10-6 4,55-26-321,62-28-532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2:5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91 3937,'-83'-86'2627,"83"86"-2587,-1-1-1,1 1 0,0 0 1,0 0-1,-1-1 1,1 1-1,0 0 1,0-1-1,-1 1 1,1 0-1,0 0 0,-1 0 1,1-1-1,0 1 1,-1 0-1,1 0 1,-1 0-1,1 0 1,0 0-1,-1 0 0,1 0 1,-1 0-1,1 0 1,0 0-1,-1 0 1,1 0-1,0 0 1,-1 0-1,1 0 0,-1 0 1,1 0-1,0 0 1,-1 0-1,1 1 1,0-1-1,-1 0 1,1 0-1,0 0 0,-1 1 1,1-1-1,0 0 1,0 1-1,-1-1 1,1 0-1,0 0 1,0 1-1,-1-1 0,1 0 1,0 1-1,0-1 1,0 0-1,0 1 1,-1-1-1,1 1 1,0-1-1,0 0 0,0 1 1,0-1-1,0 1 1,0-1-1,0 0 1,0 1-1,0 0 1,14 98 285,0 129 1,-16 109 248,-5-236-543,-4 0 0,-5-1-1,-4 0 1,-50 147 0,12-59-569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2353,'20'71'640,"-31"-57"-1144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2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5621 2489,'-1'0'37,"1"0"1,-1 1 0,1-1 0,-1 0 0,1 0 0,-1 0 0,1 0 0,-1 0 0,1-1 0,-1 1 0,1 0 0,0 0 0,-1 0 0,1 0 0,-1 0 0,1-1 0,-1 1-1,1 0 1,0 0 0,-1-1 0,1 1 0,0 0 0,-1-1 0,1 1 0,0 0 0,-1-1 0,1 1 0,0 0 0,0-1 0,-1 1 0,1-1 0,0 1 0,0 0-1,0-1 1,-1 1 0,1-1 0,0 1 0,0-1 0,0 1 0,0-1 0,0 1 0,0-1 0,0 1 0,0 0 0,0-1 0,0 1 0,1-1 0,9-22-6,-10 22 11,28-37 53,81-88 184,-101 117-196,2 0-1,-1 0 1,1 1-1,20-14 1,20-15 142,-11 2-130,-3-3 0,-1 0 0,47-69 0,-30 27 45,46-94 0,-57 97 12,4 1 0,4 3 0,2 2 0,3 2 1,4 3-1,100-90 0,83-44-253,167-156-512,126-265 499,-217 236 675,-250 309-451,663-731 590,-649 727-964,4 3 0,4 5 0,175-110 0,-191 138-54,2 1-115,-1-4 0,78-64-1,234-278 375,0 0 312,-163 203 684,-164 124-272,-41 42-445,26-24 0,-16 16-167,-22 21-54,1 0 1,-1 0-1,1 1 0,0 0 1,12-7-1,-15 15-616,0 1 0,0 0 0,1-1 0,-1 0 0,1 0 0,-1 0 0,7 1 1,76 16-94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2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 0 4945,'-11'6'40,"-14"-4"-32,-40 4 104,-14 11 8,-19-3 0,-12 14 24,17 6-48,11 8-32,9 0-24,17 1-32,0 2 16,10-9-32,7-2 16,8-14 0,20-6-32,11-3-400,3-2-344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3:33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36 3001,'6'-35'3247,"-7"60"-3045,-1-1 0,-1 1 0,-1 0 0,-12 40 0,9-41-86,-33 125 365,-40 171-262,76-302-361,1-1 1,1 1-1,1 0 0,0-1 1,1 1-1,1 0 0,1 0 1,1-1-1,0 1 1,10 29-1,5 14-1541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0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1 284 5025,'11'-8'372,"1"1"0,0 0-1,1 1 1,0 0 0,23-7 0,73-13-724,-67 18 514,20-9 285,0-3 0,-2-2 1,80-42-1,-107 49-354,0 1 0,1 2 1,0 1-1,58-9 0,-71 17-147,-1 0 0,1 2 0,-1 0 1,1 2-1,0 0 0,-1 1 0,1 1 1,-1 1-1,26 9 0,-37-10-28,0 1 0,0 0 1,-1 0-1,1 1 0,-1 0 0,14 11 0,-20-14 76,0 0 1,0 0-1,0 0 0,0 0 0,0 1 1,0-1-1,-1 0 0,1 1 0,-1-1 1,0 1-1,0-1 0,0 1 0,0 0 1,0 0-1,0-1 0,-1 1 0,1 0 1,-1 0-1,0 0 0,0 0 0,0 0 1,0-1-1,0 1 0,-1 0 1,1 0-1,-2 3 0,-2 3 102,0-1 1,0 1-1,-1-1 1,0 0-1,0-1 0,-1 1 1,-10 9-1,-56 48 480,37-34-408,-187 155 69,132-112-210,39-28-80,49-43 46,-1 0 1,0 0-1,1 0 0,-1 1 0,1-1 0,0 1 1,0-1-1,0 1 0,1 0 0,-1 0 0,1 0 1,0 0-1,-1 7 0,2-9 1,0-1 1,0 0-1,0 0 1,0 0-1,0 0 0,1 0 1,-1 0-1,1 1 1,-1-1-1,0 0 0,1 0 1,0 0-1,-1 0 1,1 0-1,0 0 0,-1 0 1,1-1-1,0 1 0,0 0 1,0 0-1,-1-1 1,1 1-1,0 0 0,0-1 1,0 1-1,0-1 1,1 1-1,-1-1 0,1 1 1,37 4-19,-29-4 25,27-1 30,0-1-1,39-6 0,-37 2 36,66 1-1,-103 4-66,-1 0-1,1 0 1,-1 0 0,1 0 0,0 0 0,-1 1 0,1-1 0,-1 0-1,1 1 1,0-1 0,-1 1 0,1 0 0,-1-1 0,0 1 0,1 0-1,-1 0 1,0 0 0,3 2 0,-4-2 1,0-1 0,1 1 0,-1 0-1,0 0 1,0 0 0,0 0 0,0 0 0,0 0 0,0-1 0,0 1-1,0 0 1,-1 0 0,1 0 0,0 0 0,0 0 0,-1-1 0,1 1-1,0 0 1,-1 0 0,1-1 0,-1 1 0,1 0 0,-1 0-1,0 0 1,-8 9 13,0-1-1,0 0 0,-18 12 0,14-11 19,-290 262 212,288-260-365,-1 0 1,0-1-1,0-1 0,-1-1 1,0 0-1,-1-1 0,-19 6 1,0-6-1110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166 205 5457,'-137'-39'2171,"135"38"-2103,0 0 0,0 0-1,0 0 1,0 0 0,0 0 0,0 0-1,0 0 1,1-1 0,-1 1 0,0-1-1,1 1 1,-2-3 0,2 3-42,1 0 0,-1 1 0,1-1 0,0 0 0,0 0 0,-1 1 0,1-1 0,0 0 0,0 0 0,0 0 0,0 1 0,0-1 0,0 0 0,0 0 0,0 0 0,0 1 0,0-1 0,1 0 0,-1 0 0,0 0 0,1 0 0,1-3 36,0 1 0,0 1-1,1-1 1,-1 0 0,1 0 0,0 1 0,-1 0 0,7-4 0,-7 5-31,17-13-3,2 2 1,-1 0-1,2 2 0,-1 0 1,1 1-1,1 2 1,0 0-1,0 1 1,0 1-1,39-2 0,-35 6-67,-1 0 0,1 2-1,0 1 1,-1 2-1,1 0 1,-1 2 0,0 1-1,0 0 1,31 16-1,-53-22 20,1 2-1,-1-1 0,0 0 1,0 1-1,0-1 0,-1 1 1,1 0-1,-1 1 0,5 4 1,-7-7 11,0 1 0,0-1-1,-1 0 1,1 0 0,-1 1 0,1-1 0,-1 0 0,1 1 0,-1-1 0,0 1 0,0-1-1,0 0 1,0 1 0,0-1 0,0 1 0,0-1 0,0 0 0,0 1 0,-1-1-1,1 1 1,0-1 0,-1 0 0,1 1 0,-1-1 0,0 0 0,1 0 0,-1 1 0,0-1-1,0 0 1,0 0 0,0 0 0,0 0 0,0 0 0,0 0 0,-1 1 0,-20 16-31,-1-1 0,-30 18 1,28-19 38,-81 47 18,62-39-6,1 2 0,-40 33 0,81-58-11,1 0-1,-1 1 0,0-1 1,0 1-1,1 0 0,-1-1 1,1 1-1,-1 0 0,1 0 1,0 0-1,0 0 0,0 0 1,-2 4-1,4-4 0,-1-1 0,0 0 0,1 0 0,-1 1 0,0-1 0,1 0 0,0 0 0,-1 0 1,1 0-1,0 0 0,-1 0 0,1 0 0,0 0 0,0 0 0,0 0 0,0 0 0,0 0 0,0 0 0,0-1 0,0 1 0,0-1 0,0 1 0,1 0 1,-1-1-1,0 0 0,0 1 0,1-1 0,-1 0 0,2 1 0,12 3 2,1 0 0,-1-1-1,1 0 1,0-1 0,0-1 0,0-1 0,-1 0-1,18-2 1,19-6 112,57-16 0,-17 4 323,-87 18-402,-1 1-1,1 1 1,-1-1-1,0 1 1,1 0-1,-1 0 1,1 0-1,-1 1 1,1-1-1,4 2 0,-9-2-31,1 1 0,0-1-1,-1 0 1,1 1-1,-1-1 1,1 1-1,0-1 1,-1 1-1,1-1 1,-1 1-1,1-1 1,-1 1-1,1 0 1,-1-1-1,0 1 1,1-1-1,-1 1 1,0 0 0,1 0-1,-1-1 1,0 1-1,0 0 1,0-1-1,1 2 1,-2 1-12,1 0 0,0 0 0,-1-1 1,1 1-1,-1 0 0,0-1 0,0 1 0,0 0 1,0-1-1,-3 4 0,-43 69-240,-68 84 0,101-142 163,-1-1 1,-1 0-1,0-1 1,0 0-1,-2-2 1,0 0-1,0-1 1,-22 11-1,4-7-469,0-1 0,-1-2 0,-63 15 0,40-16-942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5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62 693 5609,'-5'0'8406,"-8"-5"-7814,7-8-584,0 0 0,0-1 0,2 1 0,0-1 0,0 0 0,1 0 0,-2-26 0,3 26-3,0-18-14,1 0 0,1 1 0,2-1 0,1 0 0,2 1-1,10-40 1,-10 49 4,1-7 0,21-85-17,-23 103 20,0-1 0,1 1 1,0-1-1,1 1 1,0 1-1,1-1 1,10-11-1,-17 21 0,1 0-1,0 0 0,-1 0 1,1 0-1,0 1 1,0-1-1,0 0 1,0 0-1,0 1 1,-1-1-1,1 1 1,0-1-1,0 1 0,0-1 1,1 1-1,-1 0 1,0-1-1,0 1 1,0 0-1,0 0 1,0 0-1,0 0 1,0 0-1,0 0 0,1 0 1,-1 0-1,2 1 1,-1 0-2,0 0 1,0 0-1,0 1 1,0-1-1,0 1 1,-1 0-1,1-1 0,-1 1 1,1 0-1,-1 0 1,1 0-1,1 3 1,4 10-9,-1 1 0,0-1 1,4 17-1,-8-25 8,11 40 19,-3 0-1,-1 0 1,-3 1-1,0 49 1,-6-26 57,-3 0-1,-13 76 1,13-123-186,8-34-288,16-37 281,1 14 105,-13 21 10,-1 0 0,0-1 0,-1 0 0,0 0 0,6-22 0,7-12 44,1 0 1,2 1 0,54-79-1,-69 115 19,0 0-1,0 0 1,0 1-1,1 0 1,13-10-1,-21 19-53,-1-1-1,0 1 1,0 0 0,0 0 0,1-1-1,-1 1 1,0 0 0,0 0-1,1-1 1,-1 1 0,0 0-1,1 0 1,-1 0 0,0 0-1,1 0 1,-1-1 0,0 1-1,1 0 1,-1 0 0,0 0-1,1 0 1,-1 0 0,1 0 0,-1 0-1,0 0 1,1 0 0,-1 0-1,0 0 1,1 0 0,-1 1-1,0-1 1,1 0 0,-1 0-1,0 0 1,1 0 0,-1 1-1,0-1 1,0 0 0,1 0-1,-1 0 1,0 1 0,1-1-1,3 24 127,-2-4-84,5 30 4,14 123 125,-17-132-150,1 0 0,3 0-1,23 75 1,-19-77-256,-6-9-751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725 446 5233,'-30'149'2030,"33"-128"-1352,-3-21-662,0 0 1,0 1 0,0-1 0,1 0 0,-1 0-1,0 1 1,1-1 0,-1 0 0,0 0 0,0 0 0,1 1-1,-1-1 1,0 0 0,1 0 0,-1 0 0,0 0-1,1 0 1,-1 0 0,0 0 0,1 0 0,-1 0 0,0 0-1,1 0 1,-1 0 0,0 0 0,1 0 0,-1 0-1,1 0 1,-1 0 0,24-16 727,-22 14-624,189-170 1338,-154 137-1355,-5 4-54,41-49 0,-61 64-91,0 0 0,-2 0 0,1-1 1,-2-1-1,14-33 0,-22 47 24,0 0-1,0 0 1,0 0-1,0 0 1,-1 0-1,0 0 1,1-1-1,-2 1 1,1 0-1,0 0 1,-1 0 0,0 0-1,0-1 1,0 1-1,0 0 1,-1 1-1,1-1 1,-1 0-1,0 0 1,0 1 0,-1-1-1,1 1 1,-1-1-1,1 1 1,-1 0-1,0 0 1,-1 1-1,1-1 1,0 0-1,-1 1 1,1 0 0,-5-2-1,-1-1 6,0 1 0,0 0 0,-1 1 0,1 0 0,-1 0 0,1 1 0,-1 0-1,0 1 1,0 0 0,0 1 0,0 0 0,-17 2 0,-10 7 3,0 1 1,1 3-1,0 1 0,-41 22 0,28-13 26,36-17-13,-1 1 1,1 1-1,0 0 1,1 1-1,-20 18 1,28-24-4,1 1 0,0 0 0,0-1 0,0 1-1,1 0 1,-1 0 0,1 1 0,0-1 0,0 0 0,-1 6 0,2-8 0,1 1 0,-1 0 0,1-1 1,0 1-1,0 0 0,0 0 0,0-1 1,1 1-1,-1 0 0,1-1 0,0 1 0,-1 0 1,1-1-1,0 1 0,1-1 0,-1 1 0,0-1 1,4 4-1,11 14 0,2 0 0,0-2 0,29 23 0,9 10 10,-28-24-3,-1 1-1,31 43 0,-50-60-9,-1 0 0,0 0 0,-1 1 0,0 0 1,-1 0-1,0 1 0,-1-1 0,-1 1 0,0 0 0,3 24 0,-6-33 11,0 1-1,0 0 1,0 0 0,0 0-1,-1 0 1,0 0 0,0 0-1,0 0 1,-1 0-1,1-1 1,-1 1 0,0 0-1,-5 6 1,3-6 34,0 0 0,-1 0 0,0 0 0,0-1 0,0 0 0,-1 0 0,1 0 0,-1-1 0,-12 6 0,-18 7 315,-1-2-1,-60 14 1,-80 9 241,135-29-578,0-2 0,-1-1-1,1-3 1,-47-3 0,78 1-53,1-2 0,0 1 0,1-1 0,-1-1-1,0 0 1,1 0 0,-1-1 0,1 0 0,0-1 0,0 0 0,1 0 0,-1-1 0,1 0 0,1 0 0,-14-15-1,15 14 17,1 0 0,0 0 1,1 0-1,0-1 0,0 1 0,0-1 0,1 0 0,1 0 0,-1-1 0,1 1 0,0-1 0,1 1 0,0-1 0,0 1 0,1-1 0,0 0 0,1 1 0,2-15 0,0 8-20,1 1 1,1 0 0,0 0-1,0 0 1,1 0 0,1 1 0,1 0-1,-1 1 1,2-1 0,0 2-1,0-1 1,23-20 0,-5 9-211,0 2 0,2 0 0,1 2 1,45-22-1,89-40-1197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2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814 140 7786,'-2'-3'129,"1"0"0,-1 0-1,0 1 1,0-1 0,0 0 0,0 1 0,0-1 0,0 1 0,-1 0 0,1 0 0,-1 0 0,1 0 0,-1 0 0,0 0 0,0 1 0,0-1-1,0 1 1,0 0 0,0 0 0,0 0 0,-1 0 0,1 1 0,0-1 0,0 1 0,-1 0 0,-4 0 0,-12 0-333,0 1 0,0 1 1,-23 5-1,18-3 437,-7-2-232,0-1-1,-1-2 1,1-1 0,-43-8 0,41 5 99,0 1 0,0 2 0,-41 2 0,63 2-79,1 0 0,-1 0-1,1 1 1,-1 1 0,1 0 0,0 0 0,1 2-1,-17 9 1,23-13-21,1 0 1,0 1-1,0 0 0,0-1 0,0 1 0,0 0 1,0 0-1,1 1 0,0-1 0,-1 0 0,1 1 1,-2 4-1,4-5-3,-1-1 0,1 1-1,-1-1 1,1 1 0,0 0 0,0-1 0,0 1 0,0-1 0,0 1 0,1-1 0,-1 1 0,1 0-1,0-1 1,-1 0 0,1 1 0,0-1 0,1 1 0,-1-1 0,0 0 0,1 0 0,1 2-1,2 3-2,1-1-1,0-1 1,0 1-1,1-1 1,0 0-1,0 0 1,0-1-1,0 0 1,15 6-1,-6-4 16,0 0-1,0-1 1,31 5 0,-40-9 20,0-1 0,0 0-1,1 0 1,-1 0 0,0-1 0,0 0 0,-1 0 0,1-1 0,0 0 0,0 0 0,-1-1 0,1 0 0,7-4-1,4-5 207,0 0-1,31-29 1,7-6 126,67-30-239,-21 15-470,-93 56 264,-1 0 0,1 0 0,0 1 0,1 1 1,-1 0-1,15-4 0,-24 7 65,1 1 0,0 0 1,0 0-1,0-1 0,1 1 0,-1 0 0,0 0 1,0 0-1,0 0 0,0 0 0,0 0 1,0 1-1,0-1 0,0 0 0,0 0 0,0 1 1,0-1-1,0 1 0,-1-1 0,1 1 1,0-1-1,0 1 0,0-1 0,0 1 1,-1 0-1,1-1 0,0 1 0,0 0 0,-1 0 1,1 0-1,-1-1 0,1 1 0,-1 0 1,1 0-1,-1 0 0,0 0 0,1 2 0,0 3-10,0 0-1,0 0 0,0 0 0,-1 0 0,-1 7 0,1-10 28,17 319 776,-11-258-713,-5-30-14,-1-1 0,-2 0 0,-7 42 0,7-61-30,0 0 11,-1 0 1,0 0-1,-1-1 0,0 1 0,-1-1 0,0 1 1,-1-2-1,-1 1 0,0-1 0,-1 0 0,0 0 1,0-1-1,-2 0 0,1 0 0,-1-1 1,-1-1-1,0 0 0,0 0 0,-23 12 0,-1-2-61,-1-2 0,-1-1 0,0-3-1,-1-1 1,-1-1 0,0-2 0,0-2 0,0-2-1,-1-1 1,-41-2 0,69-2-107,1 0 1,-1-1-1,1 0 1,-1-1-1,1 0 1,-1-1-1,1 0 1,0-1-1,0 0 1,1-1-1,-1 0 1,1-1-1,0 0 1,1 0-1,-12-10 0,-22-26-1173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0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122 503 7362,'82'-99'2419,"-81"97"-2365,1 1 0,-1 0 0,0-1 0,0 1 1,0-1-1,-1 0 0,1 1 0,0-1 0,0 1 0,-1-1 1,1 0-1,-1 0 0,0 1 0,1-1 0,-1 0 0,0 0 0,0 1 1,0-1-1,0 0 0,-1 0 0,1 1 0,0-1 0,-1 0 1,0-2-1,1 3-42,-1 0 1,1 1-1,0-1 1,0 1-1,-1-1 1,1 0-1,0 1 1,0-1-1,0 1 1,0-1-1,0 0 1,0 1-1,0-1 1,0 0-1,0 1 1,0-1-1,0 0 1,0 1-1,0-1 1,1 1-1,-1-1 1,0 0-1,0 1 1,1-1-1,-1 1 1,0-1-1,1 1 0,-1-1 1,1 1-1,-1-1 1,1 0-1,-2-3-13,1 4 25,-1 0 0,1 0 0,-1 0 0,0 0 0,1 0 0,-1 1 0,1-1 0,-1 0 0,1 0 0,-1 1 0,1-1 0,0 0 0,-1 1 0,1-1-1,-1 1 1,1-1 0,0 0 0,-1 1 0,1-1 0,0 1 0,-1-1 0,1 1 0,0 0 0,-19 28 287,1 1 0,-16 38 0,20-39-148,4-8 15,0 1-1,2 0 1,-10 41-1,16-50-142,0 0-1,0 0 0,2 0 1,-1-1-1,2 1 1,0 0-1,3 17 1,-3-26-34,-1 0 0,1 0 0,0 0 1,1 0-1,-1 0 0,0-1 0,1 1 0,0-1 1,0 1-1,0-1 0,0 1 0,1-1 1,-1 0-1,1 0 0,0-1 0,0 1 0,0 0 1,0-1-1,6 4 0,-4-4 1,0-1-1,0 1 1,-1-1-1,1 0 1,0 0 0,0-1-1,0 0 1,0 1-1,0-2 1,0 1 0,0 0-1,0-1 1,8-2-1,5-3 3,0-1-1,0 0 0,0-1 0,-1-1 1,-1-1-1,30-22 0,-46 32-3,41-31 2,-3-2 1,56-59-1,-84 81-2,-1 0 0,0-1-1,-1 0 1,0 0 0,-1-1 0,-1 0 0,0 0-1,0-1 1,-2 0 0,0 1 0,0-2 0,-1 1-1,-1 0 1,1-16 0,-3 9-8,-2 1 0,0-1 0,-1 1 0,-2 0 0,0 0 0,0 0 0,-12-24-1,10 28-16,0 1 0,-1 0-1,0 1 1,-1 0-1,-1 0 1,0 1 0,-1 0-1,-1 1 1,-18-16-1,25 24 12,-1 0-1,-1 0 1,1 0-1,0 1 0,-1 0 1,0 0-1,0 1 1,0 0-1,0 0 1,0 0-1,0 1 0,0 0 1,0 1-1,-1 0 1,1 0-1,0 0 1,0 1-1,-1 0 0,1 0 1,0 1-1,0 0 1,0 0-1,0 1 1,1-1-1,-1 2 0,-7 4 1,-6 4-97,0 1 1,2 2-1,-1 0 1,2 0-1,0 2 1,-26 32-1,27-29-440,2 0-1,1 1 0,0 1 0,-19 44 0,8-2-2032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379 155 3129,'59'15'1361,"-59"-15"-1330,1 0-1,-1 0 1,1 0-1,-1 0 0,1 0 1,-1 0-1,1 0 1,-1-1-1,1 1 0,-1 0 1,1 0-1,-1 0 1,1-1-1,-1 1 1,1 0-1,-1-1 0,0 1 1,1 0-1,-1-1 1,1 1-1,-1 0 0,0-1 1,0 1-1,1-1 1,-1 1-1,0-1 0,1 1 1,-1-1-1,0 1 1,0-1-1,0 1 1,0-1-1,0 1 0,0-1 1,1 1-1,-1-1 1,0 1-1,0-1 0,0 1 1,-1-1-1,1 1 1,0-1-1,0 1 1,0-1-1,-6-26 106,5 24-42,-2-10 26,-7-25 133,9 36-242,1 0-1,-1 0 1,0 0-1,0 0 1,0 0-1,0 0 1,0 1-1,0-1 1,0 0-1,0 1 1,-1-1-1,1 0 1,-3-1-1,3 3 8,0 0 0,0 0 0,0 0 0,0 0 0,1 0-1,-1 0 1,0 0 0,0 0 0,0 0 0,0 0-1,0 0 1,1 1 0,-1-1 0,0 0 0,0 1 0,0-1-1,1 1 1,-1-1 0,0 1 0,-5 2 31,-39 24 52,36-21-94,-31 22 20,-64 57 1,73-57-22,-54 52 6,74-68-20,0 1 1,0 0-1,1 0 0,-13 25 1,22-37-3,0 1 0,0 0 1,0 0-1,0 0 0,0 0 1,0 0-1,1 0 0,-1 0 1,1 0-1,-1 0 0,1 1 1,0-1-1,0 0 1,0 0-1,0 0 0,0 0 1,1 0-1,-1 1 0,1-1 1,-1 0-1,2 3 0,-1-3-9,1-1-1,-1 1 1,1-1-1,-1 0 1,1 1-1,0-1 1,0 0-1,-1 0 1,1 0-1,0 0 1,0 0-1,0-1 1,0 1-1,0 0 1,0-1-1,0 0 1,4 1-1,5-1-86,0 0 0,0 0 0,0-1-1,0 0 1,0-1 0,19-6 0,-19 4 37,0-1 0,-1 0 1,1-1-1,-1 0 1,0 0-1,-1-1 0,1 0 1,-1-1-1,-1 0 1,12-14-1,5-10 103,36-62 0,-42 62-24,1 1 0,28-33 0,-35 49-78,-4 4-18,1 0 0,-1 0 0,2 1 0,-1 1 0,1 0 0,1 0 0,0 1 0,12-7 0,-22 15 122,-1-1 0,0 0 1,1 1-1,-1-1 1,1 1-1,-1 0 1,1-1-1,-1 1 1,0 0-1,1 0 1,-1 0-1,1 0 0,-1 0 1,1 0-1,-1 1 1,1-1-1,-1 0 1,1 1-1,-1-1 1,1 1-1,-1-1 0,0 1 1,0 0-1,1 0 1,-1-1-1,0 1 1,0 0-1,0 0 1,0 0-1,1 0 0,-2 1 1,1-1-1,0 0 1,0 0-1,0 1 1,-1-1-1,1 0 1,0 1-1,-1-1 1,1 0-1,-1 1 0,0-1 1,1 2-1,1 7 232,0-1 0,-1 0-1,0 1 1,-1-1 0,-1 14 0,-23 169 1080,13-117-1249,-3 77 1,13-121-182,-1-18-114,1 0 0,1 0 0,0 0 0,1 0 0,1 0 0,-1 0 0,2 0 0,5 16 0,3-9-1082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591 229 2168,'0'1'138,"-10"5"3962,9-7-3925,0 1-1,1-1 1,-1 1-1,0-1 1,0 0-1,1 1 1,-1-1-1,1 0 1,-1 0-1,0 1 1,1-1-1,-1 0 1,1 0-1,0 0 1,-1 0-1,1 0 1,-1-1-1,-14-32 246,-36-55 1,45 82-419,0 0 0,0 1 0,-1 0 0,0 1 0,0-1 1,0 1-1,-1 1 0,0-1 0,1 1 0,-2 1 0,1-1 1,0 1-1,-15-3 0,11 3-2,-8-3-6,-1 0 0,0 2 1,-1 1-1,-24-1 0,35 3-2,0 1 1,0 1-1,0 0 1,0 0-1,1 1 1,-1 1-1,0 0 1,1 0-1,0 1 1,-12 6-1,16-6 3,0 0 1,0 1-1,0 0 0,1 0 0,0 1 0,0 0 0,0-1 0,1 2 1,0-1-1,0 0 0,1 1 0,-1 0 0,2 0 0,-5 12 1,-2 12-5,2 1-1,-5 32 1,12-59 9,-7 40-5,2-1-1,2 1 0,4 71 1,-1-112 3,1 0 1,-1-1-1,1 1 1,0 0 0,0 0-1,0 0 1,0 0-1,0-1 1,1 1 0,0-1-1,0 1 1,0-1-1,0 1 1,0-1 0,1 0-1,0 0 1,-1 0-1,7 4 1,-5-5 0,0-1-1,0 1 1,0-1-1,0 0 1,0 0-1,0 0 1,1-1 0,-1 1-1,0-1 1,0 0-1,1 0 1,-1-1 0,0 1-1,0-1 1,0 0-1,0 0 1,0-1 0,4-1-1,30-12-375,0-1 0,68-43 0,20-25-1869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215 164 3537,'56'-163'1560,"-78"179"-592,2 7-560,-5 11 48,-6 11 73,-9 17 95,4 17-24,5 11-184,11 11-152,3 26-144,0-3-40,9-9-32,5-8-80,17-39-328,9-9-320,-1-14-1049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2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93 576 5921,'21'146'2482,"-18"-138"-1125,0-11-470,5-21-73,3-6-448,5 6-299,38-42 0,7-10-436,119-203-2161,-176 272 2453,9-13-103,-1 0-1,17-39 0,-27 55 183,0 0 0,-1 0 0,1 0-1,-1 0 1,0 0 0,0 0-1,-1-1 1,1 1 0,-1 0 0,0-1-1,0 1 1,0 0 0,0 0 0,-1-1-1,0 1 1,0 0 0,0 0 0,0 0-1,-1 0 1,0 0 0,0 0-1,-3-6 1,3 8 6,-1 0 0,1 0-1,0 0 1,-1 1 0,0-1 0,1 1 0,-1-1-1,0 1 1,0 0 0,0 0 0,1 0-1,-1 0 1,0 1 0,0-1 0,0 1-1,0 0 1,-1 0 0,1 0 0,0 0-1,0 0 1,-3 1 0,-8 2 1,1 0 0,-1 0 0,-16 7 0,8-1 18,0 1-1,0 1 1,1 1 0,0 1-1,1 1 1,1 1 0,0 0 0,1 1-1,-24 29 1,24-24 66,1 1 0,1 0 0,1 2 0,2 0-1,0 0 1,1 1 0,2 1 0,-9 29 0,17-48-50,0-1 0,1 0 0,0 1 0,0-1 0,0 0 0,1 1 0,0-1 0,0 1 0,1-1 0,0 1 0,0-1 0,0 1 0,1-1 0,0 0 0,0 0 0,1 0 1,-1 0-1,1 0 0,1-1 0,-1 1 0,1-1 0,0 0 0,0 0 0,0 0 0,1 0 0,0-1 0,0 0 0,0 0 0,9 5 0,0-1-39,0-1 0,1 0 0,0-1-1,1 0 1,-1-2 0,1 0 0,0 0 0,0-2 0,0 0 0,25 0-1,175-18-1486,-95-2-182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3201,'-5'109'4377,"-15"55"-2676,17-143-1477,-60 330 910,40-231-929,18-95-177,-22 147 158,26-153-208,-1 0 1,2 0 0,1 0-1,0 0 1,1 0 0,8 31-1,-9-48-17,-1 0 1,1 0-1,0 0 0,0 0 0,0 0 0,0 0 0,0 0 0,0 0 1,1-1-1,-1 1 0,1 0 0,-1-1 0,1 1 0,-1-1 0,1 0 1,0 1-1,0-1 0,0 0 0,0 0 0,0 0 0,3 1 1,-3-2 22,-1 0 1,0 0 0,0 0 0,1 0 0,-1 0 0,0 0 0,0-1 0,1 1 0,-1 0 0,0-1 0,0 1 0,0-1 0,0 1 0,0-1 0,1 0 0,-1 1 0,0-1 0,0 0 0,0 0 0,-1 0 0,1 1 0,0-1 0,0 0 0,0 0 0,-1 0 0,1-1 0,0 1 0,-1 0 0,1 0 0,-1 0 0,1 0 0,-1 0 0,0-1 0,0 1 0,1 0 0,-1 0 0,0-2 0,3-23 10,0 0 1,-2-46 0,-1 37-169,4-35 1,-1 47 76,1-1-1,1 1 1,1 1-1,1-1 1,1 1-1,1 0 1,1 1 0,12-21-1,-19 39 201,-1 1-1,1-1 1,-1 0-1,1 1 1,0 0-1,0 0 1,0 0-1,0 0 1,1 0-1,-1 1 1,0-1-1,1 1 1,6-2-1,-5 2 121,0 0-1,0-1 0,-1 0 0,1 0 0,7-5 1,-9 5-196,-1 1-1,0-1 1,1 1 0,0 0 0,-1 0 0,1 0 0,0 1-1,-1-1 1,1 1 0,0-1 0,0 1 0,0 0 0,-1 0-1,1 0 1,0 1 0,0-1 0,-1 1 0,1-1 0,0 1-1,-1 0 1,1 0 0,0 0 0,-1 0 0,1 0 0,-1 1 0,3 1-1,3 3-34,0-1 0,0 1-1,-1 0 1,0 0 0,0 1-1,9 12 1,2 9-2,-1 0 0,-1 2-1,19 50 1,-20-44 12,1-1 0,24 38 0,-27-54-153,26 45 357,-37-59-549,1 0-1,-1 0 1,0 0 0,-1 0 0,1 0 0,-1 0 0,0 1 0,0-1 0,-1 1 0,1 9 0,-4-4-1491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17 5897,'5'-5'2393,"7"-7"-1793,-1 12-224,-6 0-256,-5 23-184,-5 8 8,-6 22 8,-6 18 56,0 8 8,-3-3-16,-2-9 40,2-11 16,3-13 32,0-4 32,14-8-128,3 0-320,6-8-1336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23 9874,'-6'-8'3513,"-2"-3"-3137,8 8-192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0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252 161 1688,'-9'-33'359,"6"24"-71,1 0 0,0 0 0,1 0 0,0 0 0,0 0 0,1-10 1,-1 18 8,1-1 1,-1 1 0,1 0 0,-1-1 0,0 1 0,1 0 0,-1-1 0,0 1 0,0 0 0,0 0 0,0 0 0,0 0 0,0 0 0,0 0 0,0 0 0,0 0 0,-3-1 0,-26-16 723,23 14-476,6 3-497,-1 0 0,0 0 0,0 0 0,0 0-1,0 0 1,0 0 0,0 0 0,0 1 0,0-1 0,0 1 0,0-1-1,-1 1 1,1 0 0,0 0 0,0 0 0,0 0 0,0 0 0,0 1 0,-4 0-1,1 2 22,1 0 0,0 0 0,0 0-1,0 1 1,0-1 0,1 1-1,-1 0 1,1 0 0,-4 6-1,-6 6-17,1-1 27,0 0 1,1 0 0,1 1 0,0 0-1,-8 21 1,16-30-50,1 0 0,0 0-1,0 1 1,0-1 0,1 0-1,0 0 1,1 1 0,0-1-1,0 0 1,0 0 0,1 0 0,4 11-1,0-1 27,1-1 0,0 0 1,18 28-1,7 1 57,73 80 0,-100-120-107,1 0 0,-1 0 0,1-1 0,0 0 0,0 0 0,0 0 0,1 0 0,-1-1 0,13 4 0,-17-6-3,0-1-1,0 1 1,0-1-1,0 1 0,0-1 1,0 0-1,0 0 0,0 0 1,0 0-1,0 0 0,0 0 1,0-1-1,0 1 1,0 0-1,0-1 0,0 0 1,0 0-1,0 1 0,0-1 1,0 0-1,-1-1 0,1 1 1,0 0-1,-1 0 1,1-1-1,-1 1 0,1-1 1,-1 1-1,0-1 0,1 0 1,-1 1-1,0-1 1,0 0-1,-1 0 0,1 0 1,0 0-1,1-3 0,3-17 1,0 0-1,-1 0 0,-1 0 0,-1-1 0,0-23 1,-4 8-81,0 0 0,-10-44 0,9 65 11,-1 0 1,-1 1 0,0-1-1,-1 1 1,-15-26-1,17 34 45,0 1 0,-1 1 0,0-1-1,0 1 1,-1 0 0,0 0 0,0 0 0,0 1-1,-1 0 1,1 0 0,-1 0 0,-1 1 0,-11-5-1,-4-2 17,-15-4 50,37 15-75,1 0 0,-1 0 0,1 0 0,-1 0 0,1 0 0,-1 0 0,1 0 0,-1 0 0,1 0 0,-1 0 0,1 0 0,-1 0 0,1 0 0,-1 0 0,1 1 0,-1-1 0,1 0 0,-1 0 0,1 0 0,0 1 0,-1-1 0,1 0 0,-1 1 0,1-1 0,0 0 0,-1 1 0,1-1 0,0 0 0,-1 1 0,1-1 0,0 1-1,0-1 1,0 1 0,-1-1 0,1 1 0,0-1 0,0 1 0,0-1 0,0 1 0,0-1 0,0 1 0,0-1 0,0 1 0,0-1 0,0 1 0,0-1 0,0 1 0,0-1 0,0 1 0,0-1 0,0 0 0,1 1 0,-1 0 0,2 22-1434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5217,'51'5'1610,"-50"-5"-1601,-1 0 0,0 0 0,0 0 0,0 0 0,0 0-1,0 0 1,0 1 0,0-1 0,1 0 0,-1 0 0,0 0 0,0 0 0,0 0 0,0 0 0,0 0 0,0 0 0,0 1 0,0-1 0,0 0 0,0 0 0,0 0 0,0 0 0,0 0 0,0 1 0,0-1 0,0 0-1,0 0 1,0 0 0,0 0 0,0 0 0,0 1 0,0-1 0,0 0 0,0 0 0,0 0 0,0 0 0,0 0 0,0 0 0,0 1 0,0-1 0,0 0 0,0 0 0,0 0 0,0 0 0,0 0 0,-1 0-1,1 0 1,0 0 0,0 1 0,0-1 0,0 0 0,0 0 0,0 0 0,-1 0 0,-8 11 140,2-3-141,-15 28 244,-42 53 0,-33 47 469,35-56-354,-123 167 527,151-197-680,3 2 0,1 2 0,-22 58 0,49-104-181,0 0 0,0 0 0,1 0 0,0 0-1,-1 12 1,3-18-28,0 0 0,0 1 0,0-1 0,0 0 0,0 0 0,1 1 0,-1-1 0,1 0 0,-1 0 0,1 0 0,0 0 0,0 0 0,0 0 0,0 0 0,1 0 0,-1 0-1,0 0 1,1-1 0,-1 1 0,1 0 0,0-1 0,-1 1 0,1-1 0,0 0 0,0 0 0,2 2 0,3-1-20,-1 1 0,0-1 0,1 0 0,-1-1 0,1 1 0,-1-1 0,1-1 0,0 1 0,-1-1 0,10-1 0,69-12-297,-60 8 198,302-81-2164,-237 55 535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4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113 463 5481,'111'-89'2078,"-110"88"-2025,1-1-1,-1 1 1,0-1-1,0 0 1,1 1-1,-1-1 1,0 0 0,-1 0-1,1 0 1,0 0-1,0 0 1,-1 0-1,1 0 1,-1 0 0,0 0-1,0 0 1,1 0-1,-1 0 1,-1 0-1,1 0 1,0 0 0,0 0-1,-1 0 1,1 0-1,-1 0 1,0 0-1,1 0 1,-1 0 0,0 0-1,0 0 1,0 0-1,-1 1 1,1-1 0,0 0-1,-1 1 1,1-1-1,-1 1 1,1 0-1,-1-1 1,0 1 0,1 0-1,-1 0 1,0 0-1,0 0 1,0 0-1,0 1 1,0-1 0,0 1-1,0-1 1,0 1-1,-4-1 1,3 2-60,0 0 1,0 1 0,0-1-1,1 1 1,-1-1-1,0 1 1,1 0-1,-1 0 1,1 0-1,-1 0 1,1 0-1,0 1 1,0-1 0,-2 4-1,-25 43 71,22-37-4,-1 4 83,1 0 0,1 1 0,0 0 1,1 0-1,1 1 0,0-1 1,-2 36-1,5-25-6,1 1 0,2-1 1,0 1-1,9 34 0,-8-50-152,0-1 0,1 0 0,1 0 0,0 0 0,0-1 0,1 0 0,1 0 0,0 0 0,0-1-1,13 14 1,-17-20-24,1-1-1,0 1 0,0-1 0,0 0 0,0 0 0,0 0 0,1 0 0,-1-1 0,1 0 0,0 0 0,0 0 0,0 0 1,0-1-1,0 0 0,0 0 0,0 0 0,0-1 0,0 1 0,0-1 0,0-1 0,1 1 0,-1-1 0,0 1 1,0-2-1,0 1 0,0 0 0,0-1 0,7-4 0,-3 1 30,0-1 0,0-1 0,0 0 0,-1 0 1,0-1-1,0 0 0,-1 0 0,0-1 0,0 0 0,-1 0 0,-1-1 0,1 1 0,-1-1 1,-1 0-1,5-17 0,0 0 41,-1 0 0,-2-1 0,-1 0 0,3-53 0,-8 45 34,-1 0 0,-2 0 0,-1 0 0,-2 0 1,-15-53-1,13 65-34,0 0 0,-2 0 0,-1 0 0,-1 2 0,0-1 0,-2 2 0,-1-1 0,-24-26 0,34 42-121,0 1 0,0 0 0,-1 1 0,1-1 0,-1 1 0,0 0 0,0 1 0,-1 0 1,1 0-1,-1 0 0,0 0 0,0 1 0,0 0 0,0 1 0,0-1 0,0 2 0,0-1 0,0 1 0,0 0 0,0 0 1,-1 0-1,1 1 0,0 1 0,0-1 0,0 1 0,0 0 0,1 1 0,-1-1 0,1 1 0,-1 1 0,1-1 0,-8 7 0,-50 39-2125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5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82 3705,'3'-6'654,"0"0"0,-1 0 0,1-1 0,-1 1 0,-1-1 0,1 0 0,-1 1 0,0-1 0,0-13 0,-2 20-644,1-1 0,0 1 0,0 0 0,0 0 1,0 0-1,0-1 0,0 1 0,0 0 0,-1 0 0,1 0 0,0-1 1,0 1-1,0 0 0,0 0 0,-1 0 0,1 0 0,0 0 0,0 0 0,0 0 1,-1-1-1,1 1 0,0 0 0,0 0 0,-1 0 0,1 0 0,0 0 1,0 0-1,-1 0 0,1 0 0,0 0 0,0 0 0,0 0 0,-1 0 1,1 0-1,0 0 0,0 1 0,-1-1 0,1 0 0,0 0 0,0 0 1,0 0-1,-1 0 0,1 0 0,0 1 0,-17 6-85,13-5 117,4-2-42,-8 4 10,1 0-1,0 1 1,0-1 0,0 1 0,-11 11-1,6-5 13,0 0-1,1 0 0,1 1 1,0 1-1,0-1 0,1 2 1,1-1-1,0 1 0,1 0 1,1 1-1,0 0 0,1 0 1,-6 27-1,5 0 27,1 1 1,3 0-1,2 0 0,1 0 1,2 0-1,2-1 0,2 1 1,18 57-1,-17-72-98,2 0 1,1-1-1,1 0 1,1-1-1,1 0 0,2-1 1,0-1-1,2 0 0,0-2 1,2 0-1,0-1 0,2 0 1,29 21-1,-22-22-327,2-2-1,37 18 1,69 13-1950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4:16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4073,'169'-39'1851,"-127"27"-387,-32 5 221,-3 0 772,21 19-2155,-7-2-261,-8-3-24,290 151 176,-275-142-189,-2 2 1,0 1 0,0 1 0,40 42 0,-55-49-2,-1-1 0,0 1-1,0 1 1,-1 0 0,-1 0 0,0 1 0,-1 0 0,-1 0 0,-1 1 0,0-1-1,4 23 1,-5 2-10,-1 1 1,-2 0-1,-3 0 0,0 0 0,-3-1 1,-1 1-1,-3-1 0,-1-1 0,-1 0 0,-20 44 1,13-45-147,-2 0 0,-2-1 0,-1-1 0,-2-1 1,-1-1-1,-42 41 0,-77 77-930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154 362 8154,'-13'-3'485,"6"2"-185,0-1 0,0 0 0,0 0 1,0 0-1,1-1 0,-1 0 1,1 0-1,0 0 0,0-1 0,0 0 1,0 0-1,1-1 0,0 0 1,-9-9-1,9 8-213,1 0 1,0-1 0,0 1-1,1-1 1,-1 0 0,2 0-1,-1 0 1,1 0-1,0-1 1,0 1 0,1 0-1,0-1 1,0 0 0,1 1-1,0-1 1,0 1 0,1-1-1,0 1 1,0-1-1,1 1 1,0 0 0,0-1-1,7-12 1,-6 12-87,1 0 0,0 0-1,1 0 1,0 0 0,0 1 0,1 0 0,-1 0 0,2 1-1,-1-1 1,1 1 0,0 1 0,0-1 0,9-4 0,-11 7-34,1 1 1,-1 0-1,1 0 1,-1 0 0,1 1-1,0 0 1,0 0-1,-1 0 1,1 1-1,0 0 1,0 0 0,0 0-1,-1 1 1,1 0-1,0 0 1,0 0 0,-1 1-1,1 0 1,-1 0-1,1 0 1,6 5-1,-5-3 22,0 0 0,0 0 0,-1 1 0,1 0 0,-1 0 0,0 1-1,-1 0 1,1 0 0,-1 0 0,0 0 0,-1 1 0,0 0-1,0 0 1,0 0 0,-1 0 0,0 1 0,0 0 0,-1-1-1,0 1 1,0 0 0,-1 0 0,0 0 0,-1 0 0,0 12 0,-2 13 12,-2-1 1,-1 1 0,-2-1-1,-18 51 1,24-80-4,-22 64 81,-4-1-1,-63 113 0,61-120-51,29-59-28,0 0 0,0 0 1,0 0-1,0 0 0,0 0 1,0 0-1,-1 1 1,1-1-1,0 0 0,0 0 1,0 0-1,0 0 0,0 1 1,0-1-1,0 0 0,0 0 1,0 0-1,0 0 0,0 1 1,0-1-1,0 0 0,0 0 1,0 0-1,0 1 0,0-1 1,0 0-1,0 0 0,0 0 1,0 0-1,0 1 0,0-1 1,0 0-1,0 0 1,0 0-1,1 0 0,-1 1 1,0-1-1,0 0 0,0 0 1,0 0-1,0 0 0,0 0 1,1 0-1,-1 1 0,0-1 1,0 0-1,0 0 0,0 0 1,1 0-1,-1 0 0,0 0 1,0 0-1,0 0 0,1 0 1,-1 0-1,0 0 0,11-3-10,-9 2 8,33-16-149,53-34 0,-58 32-205,0 1 1,57-23-1,-47 28-801,71-13 0,-41 15-776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2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81 6329,'1'-7'209,"0"3"38,0-1 0,0 1 0,-1 0 0,1-1 0,-1 1 0,-1 0-1,1-1 1,0 1 0,-2-6 0,1 9-188,0-1 1,0 0-1,-1 1 0,1-1 1,0 0-1,-1 1 0,1 0 0,-1-1 1,1 1-1,-1 0 0,1 0 0,-1 0 1,0 0-1,0 0 0,0 0 1,0 0-1,1 0 0,-1 1 0,0-1 1,0 1-1,0 0 0,0-1 0,0 1 1,0 0-1,0 0 0,-3 1 1,-2-1-6,0 1 1,-1-1 0,1 2 0,0-1 0,0 1 0,0 0-1,0 1 1,0 0 0,0 0 0,0 0 0,1 1-1,0 0 1,-7 5 0,-13 11 45,-37 38 1,53-49-96,-12 13 58,0 1 0,1 0 0,2 2 0,-30 47 0,44-63-35,0 1-1,1-1 0,0 1 1,1 0-1,0 0 1,1 1-1,-3 18 0,5-22-15,0-1 0,0 1 1,1 0-1,0 0 0,0-1 0,0 1 0,1 0 0,0-1 0,0 0 0,1 1 0,0-1 0,0 0 0,5 7 0,-4-8-23,0 1 0,0-1 0,1-1 0,0 1 0,0 0 0,0-1 0,0 0 1,1-1-1,-1 1 0,1-1 0,0 0 0,0 0 0,0-1 0,1 1 0,-1-2 0,0 1 0,1-1 0,0 0 0,-1 0 0,1 0 1,0-1-1,-1 0 0,1-1 0,9-1 0,-4 0-64,-1 0 0,0-1 0,0 0 0,0-1 0,0 0 0,-1-1 0,0 0 0,0 0 0,0-2 0,0 1 0,-1-1 0,0 0 0,12-13 0,-10 6 7,0-1-1,0 0 0,-2-1 1,0 0-1,0 0 1,-2-1-1,0 0 1,-1 0-1,5-25 1,-3 3 309,-2 0 0,-1 0 1,-2-54-1,-2 85 322,2 13-243,4 25-120,-4-20-185,10 63 266,-2 0 0,1 127-1,-12-177-251,-2 1 0,-1-1 0,0 0 0,-2 0 0,-1 0-1,0 0 1,-13 27 0,15-40-17,-1-1 1,1 0-1,-1-1 0,-1 1 0,0-1 0,0 0 1,-1-1-1,0 1 0,0-1 0,0-1 0,-1 1 1,0-1-1,0-1 0,-1 1 0,0-2 0,0 1 1,0-1-1,0 0 0,-16 3 0,25-6-20,-1-1-38,0 1 0,0-1 0,0 0 0,0 1 0,-1-1 0,1 0 0,0 0-1,0 1 1,0-1 0,0 0 0,-1 0 0,1 0 0,0 0 0,0-1 0,0 1 0,0 0-1,0 0 1,-1-1 0,1 1 0,0-1 0,0 1 0,0-1 0,0 1 0,0-1 0,0 0 0,0 1-1,-1-2 1,3-11-1757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3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77 4969,'44'-77'2908,"-65"96"-1474,-32 41 0,45-46-1187,0 0 0,1 1 1,1 0-1,0 0 0,1 1 0,0-1 0,-3 29 1,2 8 182,1 54 0,5-89-385,-1 11 37,-1 24 62,8 81 0,-4-119-133,0 0 0,0 0-1,2 0 1,-1-1 0,2 0 0,0 0 0,1 0 0,0 0 0,0-1 0,17 23 0,-21-32-19,1-1 1,-1 1-1,0-1 1,1 1-1,-1-1 1,1 0 0,-1 0-1,1 0 1,0 0-1,0-1 1,0 1-1,0-1 1,0 1-1,1-1 1,-1 0-1,0-1 1,0 1 0,1 0-1,-1-1 1,1 0-1,-1 0 1,0 0-1,1 0 1,-1 0-1,0-1 1,1 0 0,-1 1-1,0-1 1,1 0-1,-1-1 1,0 1-1,0-1 1,0 1-1,5-5 1,0 1-44,-1-1 0,0 0 1,0-1-1,-1 1 0,1-1 1,-2-1-1,1 1 0,-1-1 0,0 0 1,0 0-1,6-17 0,-7 11 24,0 0 1,-1 0-1,-1 0 0,0 0 1,-1 0-1,0-15 0,-1 18 34,-1 1 0,1 0-1,-2 0 1,0 0-1,0 0 1,-1 0-1,0 0 1,0 0-1,-7-11 1,9 18 6,-1 1 1,0-1 0,1 1-1,-1-1 1,0 1 0,0 0-1,-1-1 1,1 1 0,0 0-1,-1 1 1,1-1 0,-1 0-1,0 1 1,1-1 0,-1 1-1,0 0 1,0 0 0,0 0-1,-4-1 1,2 2 12,0 0 0,0 0 0,0 0 0,0 1 0,0-1 0,0 1 0,0 1 0,0-1 0,1 0 0,-1 1 0,-5 3 0,-6 4 41,0 0-1,1 2 0,0 0 0,0 0 0,-18 20 1,25-23-93,1 0 0,1 1 0,-1-1 1,1 1-1,1 0 0,0 1 0,0-1 0,1 1 1,0 0-1,0 0 0,-2 15 0,-2 15-635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391 90 7194,'-15'-19'4403,"13"15"-4320,-1 1 0,0-1 0,0 1 0,0 0 0,0 0 0,0 0-1,-1 0 1,1 0 0,-1 1 0,-5-3 0,-54-27 57,61 32-134,0-1 0,-1 0 0,1 1 0,0 0 0,0-1 0,0 1 0,-1 0 0,1 0 0,0 0 0,0 0 0,-1 1 0,1-1 0,0 1 0,0-1 0,0 1 0,0 0 0,0 0 0,0 0 0,0 0 0,0 0 0,-2 2 0,-6 2 13,-7 2-12,1 2 1,0 0-1,0 1 1,1 0-1,0 1 1,1 1-1,0 0 0,1 1 1,-19 23-1,26-28-7,1 1 1,-1-1-1,2 1 0,-1-1 0,1 1 0,1 0 1,-1 1-1,-2 14 0,5-17 0,0 0-1,1-1 0,-1 1 1,1 0-1,1-1 1,0 1-1,0 0 1,0-1-1,0 1 0,1-1 1,0 1-1,1-1 1,4 10-1,-3-9-27,0 1 0,1-1 0,0 0 0,0 0 0,7 6 0,-10-11-2,0 0 0,0 0-1,0 0 1,0-1 0,0 1-1,0-1 1,1 0-1,-1 0 1,0 0 0,1 0-1,-1 0 1,1 0 0,-1-1-1,1 1 1,0-1-1,-1 1 1,1-1 0,0 0-1,-1 0 1,5-1 0,1-1-40,1-1 0,-1 1 0,0-2 0,0 1 0,0-1 0,0 0 0,0-1 0,-1 0 0,0 0 1,0-1-1,0 0 0,-1 0 0,0 0 0,0-1 0,0 0 0,-1 0 0,5-9 0,8-14 259,-2 0 0,24-66-1,-15 53 763,-24 40-619,2 18-128,15 44-116,-8-29-38,-1 2-1,-2-1 1,7 61 0,-11-66 57,-2-1 0,0 1 1,-1 0-1,-2-1 0,0 1 0,-2-1 0,-1 1 0,-1-1 0,-1-1 0,-1 1 1,-19 38-1,21-53-41,0-1 0,0 0 1,-1-1-1,0 0 0,-1 0 0,0 0 1,0-1-1,-13 9 0,-9 3 110,-37 18 0,53-30-152,13-6-46,0 0 1,0 0-1,0-1 0,0 1 1,0-1-1,0 1 0,0-1 1,0 0-1,0 1 0,-1-1 1,1 0-1,0 0 0,0 0 1,0 0-1,-1 0 0,1 0 1,0 0-1,0 0 0,0 0 1,-1 0-1,1-1 0,0 1 1,0-1-1,0 1 0,0-1 1,0 1-1,0-1 0,0 1 1,0-1-1,0 0 0,0 0 1,0 1-1,0-1 0,0 0 1,0 0-1,1 0 0,-1 0 1,0 0-1,1 0 0,-1 0 1,1 0-1,-1 0 0,1-1 1,0 1-1,-1 0 0,1 0 1,0 0-1,0 0 0,0-1 1,0 1-1,0 0 0,0-2 1,-1-36-1286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4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91 7009,'68'-56'2332,"-67"56"-2301,-1 0 0,1-1 0,-1 1 0,1-1 0,-1 1 0,0-1 0,1 1 0,-1-1 0,1 1 0,-1-1 0,0 1 0,1-1 0,-1 1 0,0-1 0,0 1 0,0-1 0,1 0 0,-1 1 0,0-1 0,0 0 0,0 1 0,0-1 0,0 0 0,0 1 0,0-1 0,0 1 0,0-1 0,0 0 0,-1 1 0,1-1 0,0 0 0,0 1 0,-1-1 0,1 1 0,0-1 0,0 1 0,-1-1 0,1 1 0,-1-1 0,1 1 0,-1-1 0,1 1 0,0-1 0,-1 1 0,0 0 0,0-1 0,-24-8 1418,20 9-1358,0 0 1,0 0-1,0 0 1,1 1-1,-1 0 1,0 0-1,0 0 1,1 0-1,-1 1 1,1-1-1,-1 1 1,1 1-1,0-1 1,-1 1-1,1-1 1,0 1-1,1 0 1,-1 0-1,1 1 1,-1-1-1,1 1 1,0 0-1,-4 6 1,-1 2-64,1 1 1,0-1 0,1 1 0,1 1-1,0-1 1,0 1 0,-2 16-1,-2 7 0,2 0-1,2 1 0,1 1 0,2 38 0,3-52-23,1 12 1,7 38 0,-8-66-9,1-1 1,0 1-1,0-1 1,1 0-1,0 0 1,0 0-1,1 0 1,0 0-1,1-1 1,6 10-1,-9-16 1,0 1-1,0 0 1,-1 0-1,1-1 1,0 1 0,0-1-1,1 0 1,-1 0-1,0 1 1,0-1-1,1-1 1,-1 1 0,0 0-1,1-1 1,-1 1-1,1-1 1,-1 1-1,1-1 1,-1 0 0,1 0-1,-1 0 1,1-1-1,-1 1 1,1-1-1,-1 1 1,0-1 0,1 0-1,-1 0 1,3-1-1,1-1-17,1-1 0,-1 0 0,0 0 0,0 0-1,-1-1 1,1 0 0,-1 0 0,8-10 0,5-11-101,0 0 1,-3-1-1,0 0 1,15-41-1,-8 7-174,16-66 1,-36 117 271,1-1 0,-2 1 0,1-1 0,-1 0 0,-1 1 0,0-1 1,-1 0-1,0 0 0,0 1 0,-4-14 0,4 20 28,-1 0 1,1 1-1,-1-1 0,0 0 1,0 1-1,0-1 0,0 1 1,0 0-1,-1 0 1,0 0-1,1 0 0,-1 0 1,0 0-1,-1 1 0,1-1 1,0 1-1,-1 0 0,1 0 1,-1 0-1,0 1 1,1-1-1,-1 1 0,0 0 1,0 0-1,0 0 0,0 1 1,0-1-1,0 1 0,-6 0 1,5 1 2,0-1 1,0 1-1,0 0 1,0 0-1,0 0 1,1 1 0,-1 0-1,0 0 1,1 0-1,-1 0 1,1 1-1,-6 4 1,-3 4-194,1-1 0,-16 19 0,-1 4-1303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311 179 7026,'45'-133'2604,"-44"130"-2450,0 0-1,0 0 1,-1 0-1,1-1 1,-1 1-1,1 0 1,-1 0-1,0 0 1,-1-6-1,1 9-108,0-1 1,0 1-1,-1-1 1,1 1-1,0 0 1,0-1-1,0 1 0,-1-1 1,1 1-1,0-1 1,-1 1-1,1 0 0,0-1 1,-1 1-1,1 0 1,0-1-1,-1 1 1,1 0-1,-1 0 0,1-1 1,0 1-1,-1 0 1,1 0-1,-1 0 1,1 0-1,-1-1 0,1 1 1,-1 0-1,1 0 1,-1 0-1,0 0 0,-2 1 91,-1 0-1,1 0 0,0 0 1,0 0-1,0 0 0,0 1 1,0-1-1,-4 4 0,-33 31 5,29-25-121,-15 14 21,2 2-1,1 1 1,-22 33 0,25-31 3,1 1 1,2 1-1,1 0 1,2 1 0,1 0-1,1 1 1,2 0-1,-10 71 1,16-66-3,2 0-1,2 0 1,2 0 0,1 0 0,8 39 0,-7-62-105,-1 0 0,2 0 0,0-1 0,1 0 0,1 0 0,0 0 0,1-1 1,0 0-1,1 0 0,1-1 0,0 0 0,1-1 0,0 0 0,22 18 0,32 9-1221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59 3049,'-47'-52'1615,"47"52"-1568,0-1 0,0 1 0,0 0-1,-1-1 1,1 1 0,0 0 0,0-1 0,0 1 0,-1 0 0,1 0 0,0-1 0,0 1 0,0 0 0,-1-1 0,1 1 0,0 0 0,-1 0 0,1 0 0,0 0 0,-1-1 0,1 1 0,0 0 0,-1 0-1,1 0 1,0 0 0,-1 0 0,1 0 0,0 0 0,-1 0 0,1 0 0,-1 0 0,1 0 0,0 0 0,-1 0 0,1 0 0,0 0 0,-1 0 0,1 0 0,0 0 0,-1 0 0,1 1 0,0-1 0,-1 0-1,1 0 1,0 0 0,0 1 0,-1-1 0,1 0 0,0 0 0,0 1 0,-1-1 0,1 0 0,0 1 0,-1-1 0,0 19 2251,1-15-2241,-2 21 184,2-4-59,-2 0-1,-1-1 0,0 1 1,-11 35-1,-3 16 72,4 2 0,-5 101 0,7-57-705,7-92-340,4-4-382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7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96 4489,'43'-57'1952,"-42"56"-1888,-1 1-1,0-1 0,0 0 1,1 0-1,-1 1 0,0-1 1,0 0-1,0 0 1,0 0-1,0 0 0,0 1 1,0-1-1,0 0 0,-1 0 1,1 0-1,0 1 0,0-1 1,-1 0-1,1 0 0,0 1 1,-1-1-1,1 0 0,-1 1 1,1-1-1,-1 0 0,1 1 1,-1-1-1,0 1 0,1-1 1,-1 1-1,-1-1 1,0-1 168,0 0 1,0 1-1,0 0 0,0 0 1,-1-1-1,1 1 1,0 0-1,-5-1 1,-4 1-85,0 0 1,-1 0-1,1 1 0,0 1 1,0 0-1,0 0 1,0 1-1,0 0 0,0 1 1,0 1-1,1-1 1,-1 2-1,1-1 0,0 2 1,1-1-1,-1 1 1,1 1-1,0-1 0,-15 16 1,13-10-160,0 0 0,1 1 0,0 0 0,1 1 1,1 0-1,0 1 0,1-1 0,1 1 0,0 1 1,0-1-1,2 1 0,-5 30 0,5-17 12,1 42 0,2-64-7,1 0-1,1 0 0,0 0 1,0 0-1,0 0 0,1 0 1,0 0-1,0 0 1,0-1-1,1 1 0,6 9 1,-8-14 1,0-1-1,0 1 1,0-1 0,1 1-1,-1-1 1,0 0 0,1 0 0,-1 0-1,1 0 1,0 0 0,-1 0-1,1 0 1,0 0 0,-1 0 0,1-1-1,0 1 1,0-1 0,0 1-1,-1-1 1,1 0 0,4 1 0,-3-2-8,0 0 0,0 1 0,0-1 1,1 0-1,-1-1 0,0 1 0,0 0 0,-1-1 1,1 0-1,0 1 0,4-5 0,5-5-149,-1-1 0,0 0 0,18-26-1,-27 35 124,212-348-5397,-198 327 5932,-14 20 41,-5 9 19,-4 4-220,0 0-1,1 0 1,1 0 0,0 1 0,0 0 0,0 0 0,-5 21-1,3-8 19,-3 10 235,-11 65 0,14-58-416,2-16-184,0 0-1,2 0 0,0 0 1,2 0-1,1 0 0,1 1 1,6 36-1,4-37-943,3-6-676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246 124 6097,'62'-107'2374,"-62"107"-2340,0 0 1,1-1-1,-1 1 1,0 0-1,0-1 0,1 1 1,-1 0-1,0-1 0,0 1 1,0 0-1,0-1 0,1 1 1,-1-1-1,0 1 0,0 0 1,0-1-1,0 1 0,0-1 1,0 1-1,0 0 0,0-1 1,0 1-1,0-1 0,0 1 1,0-1-1,0 1 0,-1 0 1,1-1-1,0 1 0,0-1 1,0 1-1,0 0 0,-1-1 1,1 1-1,0 0 0,0-1 1,-1 1-1,1 0 1,0 0-1,-1-1 0,1 1 1,0 0-1,-1 0 0,1-1 1,-1 1-1,1 0 0,0 0 1,-1 0-1,1 0 0,-1-1 1,1 1-1,0 0 0,-1 0 1,1 0-1,-1 0 0,-30 4 573,17-1 81,7-2-559,0 0 0,0 1 0,0 1 1,0-1-1,0 1 0,0 0 0,1 0 0,0 1 0,-1 0 0,-8 7 0,-3 4-26,-32 33 0,40-37-64,1 0 0,0 0 0,1 0 1,0 1-1,1 1 0,-8 17 0,6-5 34,1 1 0,-7 35 0,13-49-57,0 0 0,1-1 0,0 1 0,1 0 0,0 0 0,1 0 0,2 12 0,-2-19-13,0-1-1,0 1 0,0-1 0,1 1 0,-1-1 1,1 1-1,0-1 0,0 0 0,1 0 0,-1 0 0,1 0 1,0-1-1,0 1 0,0-1 0,1 1 0,-1-1 0,1 0 1,-1 0-1,1-1 0,0 1 0,5 1 0,-5-2-18,1-1 0,-1 0 1,0-1-1,0 1 0,0-1 0,1 1 0,-1-1 0,0-1 0,0 1 0,1 0 0,-1-1 0,0 0 0,0 0 1,0-1-1,0 1 0,0-1 0,7-3 0,-3 0-100,1 0 1,-1-1-1,0 0 0,0 0 0,-1-1 1,12-13-1,-7 4-336,0 0 0,-2-1 0,0 0-1,14-31 1,21-80-2605,-12 31 536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46 152 3969,'-7'-15'1056,"1"0"1,0 0 0,2-1-1,-1 0 1,2 0-1,-3-30 1,4 33-825,1 19 333,6 40 444,4 15-547,-2 1 0,-1 79 1,-22 142 280,0 26-1613,15-243-518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8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65 426 7282,'8'-16'4282,"13"-26"-4322,-16 32 70,4-8 27,-1-1 0,0 0 0,-1 0 0,-1-1 0,5-36 0,-5 20-12,-1-2-217,1-49 0,-5 85 168,-1 1 1,0-1-1,0 0 0,0 1 0,0-1 0,0 0 1,0 1-1,-1-1 0,1 0 0,-1 1 1,1-1-1,-1 1 0,1-1 0,-1 1 0,0-1 1,1 1-1,-1-1 0,0 1 0,0 0 0,0-1 1,0 1-1,-1 0 0,1 0 0,0 0 1,0 0-1,-1 0 0,1 0 0,-1 0 0,1 0 1,-1 1-1,1-1 0,-1 0 0,1 1 0,-1 0 1,1-1-1,-1 1 0,0 0 0,1-1 1,-1 1-1,0 0 0,1 0 0,-1 1 0,0-1 1,1 0-1,-1 0 0,-2 2 0,-3-1 94,1 1 0,-1 1 0,1-1-1,0 1 1,0 0 0,0 0 0,0 1-1,1 0 1,-1 0 0,-7 7 0,9-5 14,-1 1 0,1-1 1,0 0-1,1 1 1,0 0-1,0 0 1,0 0-1,1 0 0,0 1 1,0-1-1,1 0 1,-2 15-1,2-1 76,1 1 0,0 0 0,5 27 0,0-27-124,1 1 0,1-1 0,1-1 0,0 1 0,2-1 0,0-1 0,2 0 0,0 0-1,1-1 1,17 18 0,-27-33-118,0 0-1,0-1 0,0 1 1,1-1-1,-1 0 1,1 0-1,0 0 0,0-1 1,0 1-1,1-1 1,-1 0-1,0 0 0,1-1 1,-1 1-1,1-1 1,0 0-1,0 0 0,-1 0 1,1-1-1,0 0 1,0 0-1,-1 0 0,1 0 1,0-1-1,0 0 1,-1 0-1,1 0 0,0 0 1,-1-1-1,1 0 1,-1 0-1,6-3 0,36-28-2872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0 6433,'-21'22'4315,"18"-20"-4227,0 1 0,0 0 0,0 1 1,0-1-1,0 0 0,1 1 0,-3 5 0,-4 12 145,1 0-1,1 1 1,1-1-1,1 1 1,1 1-1,-3 35 1,7 143 1235,3-109-1231,4 196 215,1 78-612,-6-398-260,1 0-1,13-56 1,-9 55 266,6-36-112,2 1-1,29-75 1,-18 100 2268,-14 72-1965,-1 0 0,-2 1 0,-1 0-1,-2 0 1,5 45 0,9 83 42,-20-156-97,1 1 1,-1-1-1,0 1 0,1-1 0,0 1 1,-1-1-1,1 0 0,0 1 1,0-1-1,1 0 0,-1 0 1,0 1-1,1-1 0,1 2 1,-1-3-70,-1 0 0,1 0 0,-1 0 0,1 0 0,0 0 0,0-1 0,-1 1 0,1 0 0,0-1 0,0 1 1,0-1-1,0 0 0,0 0 0,0 1 0,0-1 0,-1 0 0,5-1 0,22-5-2095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6729,'3'0'2585,"-6"0"-1769,-6 11-8,6-11 65,1 22-193,-8 117-208,8-58-72,0 12-64,-10-12-40,9-7-136,1-2-16,2-20-112,12-4-104,-10-29-864,8-7-1457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29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92 6457,'12'-91'2345,"-19"120"-1641,2 2-320,1 12 360,4 9 96,-3 17-119,3 8-73,-5 4-336,3-4-120,0-6-56,-3-9-64,5-12-224,0-7-600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1 412 6945,'9'-50'3407,"-10"32"639,1 18-4047,0-1 1,-1 0 0,1 1 0,0-1-1,0 0 1,0 1 0,0-1-1,0 0 1,0 1 0,0-1 0,0 0-1,0 1 1,0-1 0,1 0 0,-1 1-1,0-1 1,0 1 0,1-1-1,-1 0 1,0 1 0,1-1 0,-1 1-1,0-1 1,1 1 0,-1-1 0,1 1-1,-1-1 1,2 0 0,45-54-165,42-55-156,-79 97 26,-1-1 0,-1 1 0,0-2 0,-1 1 0,0-1 0,-1 0 0,5-20 0,-11 34 202,0 0 1,1 0-1,-1 0 1,0 1-1,0-1 1,0 0-1,0 0 1,0 0-1,0 0 1,0 0-1,0 0 1,0 0-1,-1 1 0,1-1 1,0 0-1,0 0 1,-1 0-1,1 0 1,-1 1-1,1-1 1,-1 0-1,1 0 1,-1 1-1,1-1 1,-1 0-1,1 1 1,-1-1-1,0 1 1,0-1-1,1 1 1,-1-1-1,-1 0 1,1 1 114,0 0 1,-1 0 0,1 0 0,0 0 0,0 0-1,0 0 1,0 0 0,-1 0 0,1 0 0,0 1-1,0-1 1,0 0 0,0 1 0,0-1 0,0 1-1,0-1 1,0 1 0,0 0 0,0-1 0,0 1-1,0 0 1,0 0 0,0-1 0,-1 3 0,-17 31 931,-26 38 160,43-67-993,0 0 0,1-1 0,0 1-1,-1 0 1,2 0 0,-1 0 0,0 1 0,1-1 0,0 0 0,0 0-1,1 0 1,-1 0 0,1 0 0,0 0 0,1 0 0,-1 0 0,1 0-1,3 6 1,1 7 172,14 40 140,43 89 0,-51-125-871,-2-14-993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0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61 10922,'-82'-60'3617,"94"62"-3617,-7 5-56,2 5-40,5 7-104,-5-2-1024,-2-7-1793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3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45 6057,'-2'-10'1944,"1"9"-1757,0 0 0,1-1 0,-1 1 0,1 0 0,0-1 0,-1 1 0,1 0 0,0-1 0,0 1 0,0-1 0,0 1 0,0 0 0,0-1-1,0 1 1,0 0 0,1-1 0,-1 1 0,0-1 0,1 1 0,-1 0 0,1 0 0,0-1 0,1-1 0,-2 3-261,4 11 2826,-3-4-2732,0-1 0,1 1-1,0-1 1,0 1 0,1-1 0,5 10 0,20 31 16,-12-22-22,-1 2-1,-1-1 1,21 56-1,-19-29 0,-1 1 0,-3 0 0,-2 1 0,4 84-1,-13-89-43,-2 0 0,-2 0 0,-19 93 0,16-117-119,-1-2-1,-1 1 0,-1-1 1,-1 0-1,-2-1 1,0 0-1,-1-1 1,-2 0-1,-23 28 1,-41 28-1429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 4313,'24'-7'3555,"16"6"-2356,-10 1-992,-25-1-177,10 0 16,0 0-1,0 1 1,21 2 0,-33-1-43,0-1 0,0 1 1,0 0-1,0-1 1,0 1-1,-1 1 1,1-1-1,0 0 1,0 1-1,2 2 0,-4-3-1,0 0-1,0 0 0,0 0 0,0 0 1,0 0-1,0 0 0,-1 1 0,1-1 0,0 0 1,-1 0-1,1 1 0,-1-1 0,0 0 1,1 1-1,-1-1 0,0 1 0,0-1 1,0 0-1,0 1 0,0-1 0,0 1 0,-1 2 1,0 1 38,-1 0 1,0 0-1,-1 0 0,1 0 1,-1 0-1,0 0 1,0-1-1,0 0 1,-1 1-1,-6 4 1,-14 22 423,-52 104 353,27-44-719,47-88-81,0 1-1,-1 0 1,1 0-1,-1-1 1,0 0-1,0 1 1,0-1-1,0 0 1,-1-1-1,-4 4 1,6-4-97,-1-2 1,1 1 0,0 0 0,0 0-1,-1-1 1,1 1 0,0-1 0,-1 0-1,1 1 1,-1-1 0,1 0-1,0-1 1,-1 1 0,1 0 0,0-1-1,-1 1 1,1-1 0,0 0 0,-1 0-1,-1-1 1,-4-2-2413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99 6825,'-13'18'625,"-1"-1"-1,0 0 0,-23 19 0,36-35-574,0 0-1,-1-1 1,1 1-1,0 0 1,-1 0 0,1-1-1,-1 1 1,1-1-1,-1 0 1,1 1 0,-1-1-1,1 0 1,-1 0 0,0 0-1,1 0 1,-1 0-1,1 0 1,-1 0 0,1 0-1,-1-1 1,1 1-1,-4-2 1,-24-19 927,22 14-634,7 6-333,-1 1 1,1-1 0,0 0 0,0 1 0,0-1 0,0 0 0,0 1 0,0-1 0,0 1 0,0-1 0,1 0 0,-1 1 0,0-1 0,0 0 0,0 1 0,1-1 0,-1 1 0,0-1 0,1 1 0,-1-1 0,0 1 0,1-1 0,-1 1 0,1-1 0,-1 1 0,1-1 0,-1 1 0,1 0 0,-1-1 0,1 1 0,-1 0 0,1-1 0,0 1 0,0 0 0,28-18-61,-25 16 77,28-16-46,0 2 0,2 2 1,0 1-1,0 1 0,1 3 0,49-9 1,5 6 18,135-1 0,-103 15 123,0 5 1,202 38-1,234 87 39,-53-11-106,-370-95-31,246 13 0,-234-37-669,0-7 0,-1-7 0,256-53 0,-307 42-1349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1:57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36 177 8082,'-36'-50'2191,"36"43"-2263,11 4 99,25 3 125,-19 0-126,108-8 167,191-38 1,-235 33-222,2-2-5,-13 2 40,0 3 0,78-2 0,-138 12 4,0 0 1,-1 1 0,1 1-1,0-1 1,-1 1-1,1 1 1,-1 0-1,9 4 1,-15-6-8,-1 0 0,0 0 0,0 1 0,0-1 0,0 0 0,0 1 0,0-1-1,0 1 1,-1 0 0,1 0 0,-1 0 0,1 0 0,-1 0 0,1 0 0,-1 0 0,0 0 0,0 0 0,0 0 0,0 1 0,-1-1 0,1 0 0,-1 1 0,1-1 0,-1 1 0,0-1 0,0 1 0,0-1 0,0 0 0,0 1 0,-1-1 0,1 1 0,-1-1 0,1 0 0,-1 1 0,0-1 0,0 0 0,0 0 0,-2 4 0,-3 5 11,0-1 1,-1 1-1,0-1 1,0-1-1,-1 1 1,-10 8-1,-63 51 59,-5 5-28,45-30-29,3 2 1,1 1 0,3 2 0,-33 62-1,19-19-233,-57 154 0,58-109-582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69 4889,'-9'1'684,"1"0"-1,0 1 1,-1 0-1,1 0 1,0 0 0,0 1-1,-10 6 1,-15 4 1609,104-36-2037,134-25 1,-160 38-253,-11 2 8,54-5 0,-80 12-19,0 0 0,0 1 0,0 0 0,0 1 0,0 0 0,0 0 0,0 1 0,0 0 0,0 0 0,-1 0 0,1 1 0,9 5 0,-14-6 1,0 0-1,-1 0 0,1 1 1,0-1-1,-1 0 0,1 1 0,-1-1 1,0 1-1,0 0 0,0 0 1,0 0-1,0 0 0,-1 0 0,0 0 1,1 1-1,0 5 0,-1-4 6,0 1-1,0 0 1,-1 0-1,0 0 1,-1 0-1,1 0 1,-1 0 0,0-1-1,-2 7 1,-4 7 23,0 0 0,-1-1 0,-1 0 0,-18 28 0,17-31-2,-2 1-1,0-2 1,0 0 0,-1 0 0,-17 13 0,-79 50 14,89-63-30,17-12-4,0 0 0,0 1 1,1 0-1,-1-1 0,0 1 0,1 0 0,0 0 0,-1 0 0,1 1 0,1-1 1,-1 0-1,0 1 0,1-1 0,0 1 0,-2 7 0,2-9-4,1 0-1,0 0 1,0 0-1,0 0 1,0 0-1,0 0 1,0 0-1,1 0 1,-1 0-1,1 0 0,-1 0 1,1 0-1,0 0 1,0 0-1,0 0 1,0-1-1,0 1 1,0 0-1,0-1 1,0 1-1,1-1 1,-1 1-1,1-1 1,-1 1-1,1-1 1,0 0-1,-1 0 1,1 0-1,0 0 1,0 0-1,3 1 0,7 2-21,0-1-1,0-1 1,1 1-1,-1-2 1,0 0-1,1 0 0,12-2 1,0-1-14,1-1 0,32-7 0,-57 9 38,0 1 1,0 0-1,0-1 0,0 1 0,0 0 0,0 0 0,0 0 0,0 0 0,0 0 0,0 0 0,0 0 0,0 0 0,0 0 0,0 0 0,0 1 0,0-1 0,0 0 1,0 1-1,0-1 0,0 0 0,0 1 0,0 0 0,1 0 0,-2 0 2,0 0 0,1 0 0,-1 0 0,1 0 0,-1 0 0,0 0 0,0 0 0,0 0 0,0 0 0,1 0 0,-1 0 0,-1 0 0,1 0 0,0 0 0,0 0 0,0 0 0,0 0 0,-1 1 0,-3 7 11,1 0 1,-1-1 0,-1 1 0,-4 7-1,-1 0 43,0-1-1,-1 1 0,0-1 0,-1-1 0,-1 0 0,-25 21 0,21-23-13,-11 9-29,0-2 0,-34 17-1,49-29-27,-28 11-516,39-17 461,1-1 0,-1 1 0,0-1 1,1 0-1,-1 1 0,0-1 0,1 0 0,-1 0 0,0 0 1,1 0-1,-1 0 0,0 0 0,1 0 0,-1-1 1,0 1-1,1-1 0,-1 1 0,1-1 0,-3-1 0,3 2-35,1-1 1,-1 0-1,1 1 0,-1-1 0,1 0 0,0 0 0,-1 1 0,1-1 0,0 0 0,0 0 0,0 0 0,-1 1 0,1-1 0,0 0 0,0 0 0,0 0 1,0 1-1,0-1 0,0 0 0,1 0 0,-1-1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48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60 6441,'6'-8'414,"-1"-1"-1,0 0 1,-1 0-1,4-10 0,-8 19-398,0 0 1,1 0-1,-1 0 0,0-1 0,0 1 0,0 0 0,0 0 1,0 0-1,0 0 0,0-1 0,0 1 0,0 0 1,0 0-1,0 0 0,0-1 0,0 1 0,0 0 0,0 0 1,0 0-1,-1 0 0,1-1 0,0 1 0,0 0 0,0 0 1,0 0-1,0 0 0,0 0 0,0-1 0,0 1 1,-1 0-1,1 0 0,0 0 0,0 0 0,0 0 0,0 0 1,0-1-1,-1 1 0,1 0 0,0 0 0,0 0 0,0 0 1,-1 0-1,1 0 0,0 0 0,0 0 0,0 0 0,0 0 1,-1 0-1,1 0 0,0 0 0,0 0 0,0 0 1,-1 0-1,1 0 0,0 0 0,0 0 0,0 0 0,0 1 1,-1-1-1,1 0 0,0 0 0,0 0 0,0 0 0,0 0 1,-31 22 761,5 5-54,25-26-705,0-1 0,1 1 0,-1 0 1,0 0-1,1 0 0,-1 0 0,0-1 0,1 1 0,-1 0 0,1 0 0,-1 0 1,1 0-1,0 0 0,-1 1 0,1-1 0,0 0 0,0 0 0,0 0 0,0 0 0,0 0 1,0 0-1,0 0 0,0 0 0,0 0 0,1 0 0,-1 1 0,1 1 0,-1-3-16,1 1 0,-1-1 0,1 1 0,0-1 0,-1 1 0,1-1-1,-1 1 1,1-1 0,0 1 0,-1-1 0,1 0 0,0 1-1,-1-1 1,1 0 0,0 0 0,0 1 0,-1-1 0,1 0-1,0 0 1,0 0 0,0 0 0,-1 0 0,1 0 0,0 0 0,0 0-1,-1-1 1,1 1 0,0 0 0,0 0 0,-1-1 0,2 1-1,1-1-4,25-3-75,47 0-1,-46 3 32,-4 2 7,0 0-1,0 2 0,0 1 0,-1 0 0,1 2 0,-1 1 1,25 11-1,-46-17 42,0 0 0,-1 0 0,1 0 0,0 0 0,-1 1 1,0-1-1,1 1 0,-1 0 0,3 2 0,-4-4 2,-1 1 0,0-1 0,1 1 0,-1-1-1,0 1 1,0-1 0,1 1 0,-1-1 0,0 1 0,0-1-1,0 1 1,0-1 0,0 1 0,0-1 0,0 1 0,0-1-1,0 1 1,0-1 0,0 1 0,0-1 0,0 1-1,0-1 1,0 1 0,0-1 0,0 1 0,-1-1 0,1 1-1,0-1 1,0 1 0,-1 0 0,-3 3 28,-1 0 1,1 0-1,-1-1 1,0 0-1,0 0 1,0 0-1,-10 4 0,-45 27 315,2 2 0,-82 68 0,100-73-181,38-30-164,1 0-1,-1 0 0,1 0 0,-1 0 0,1 0 0,-1 1 1,1-1-1,0 0 0,0 1 0,0-1 0,0 1 1,0-1-1,0 1 0,0 0 0,0-1 0,1 1 1,-1 0-1,0 0 0,1 0 0,0-1 0,-1 1 0,1 0 1,0 0-1,0 0 0,0 0 0,1 3 0,0-3-2,0 1 0,0-1-1,1 0 1,-1 1-1,1-1 1,0 0-1,0 0 1,0 0 0,0 0-1,0 0 1,0-1-1,0 1 1,1 0-1,-1-1 1,0 0 0,1 0-1,2 2 1,36 11-3,-32-11 5,0-1 0,0 2-1,0-1 1,0 1-1,-1 0 1,1 1-1,13 11 1,-21-15-4,0 0 0,-1 1 1,1-1-1,0 0 0,-1 1 0,1-1 1,-1 1-1,0-1 0,1 1 1,-1-1-1,0 1 0,0 0 1,0-1-1,0 1 0,0-1 1,-1 1-1,1-1 0,0 1 0,-1-1 1,1 1-1,-1-1 0,1 1 1,-1-1-1,0 0 0,1 1 1,-1-1-1,0 0 0,0 1 0,0-1 1,0 0-1,-2 2 0,-41 41 27,40-40-23,-24 19-180,-1-1 1,-1-1-1,-1-2 1,-46 23-1,49-28-911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78 157 6961,'-26'-71'2521,"26"70"-2446,-1 0 0,1 0 0,0-1-1,-1 1 1,1 0 0,-1 0 0,0 0 0,1 0-1,-1 0 1,0 0 0,0 0 0,0 0 0,1 0 0,-1 1-1,0-1 1,0 0 0,0 0 0,0 1 0,0-1 0,-1 1-1,1-1 1,0 1 0,0-1 0,0 1 0,0 0 0,-1-1-1,1 1 1,0 0 0,0 0 0,0 0 0,-1 0-1,1 0 1,-2 1 0,2-1-24,0 0-1,0 0 0,0 0 1,0 0-1,0 0 1,1 0-1,-1 0 1,0 0-1,0 0 0,0 0 1,0 0-1,0-1 1,1 1-1,-1 0 1,0-1-1,0 1 0,0 0 1,1-1-1,-2 0 1,2 1-50,0 0 1,0-1-1,0 1 1,0 0-1,0 0 1,0 0-1,0 0 1,0-1-1,0 1 1,0 0-1,0 0 1,0 0-1,0-1 1,0 1-1,0 0 1,0 0-1,0 0 1,0-1-1,0 1 1,0 0-1,0 0 1,0 0 0,1 0-1,-1-1 1,0 1-1,0 0 1,0 0-1,0 0 1,0 0-1,0 0 1,1 0-1,-1-1 1,0 1-1,0 0 1,0 0-1,0 0 1,1 0-1,-1 0 1,0 0-1,0 0 1,0 0-1,1 0 1,-1 0-1,0 0 1,0 0-1,0 0 1,1 0-1,-1 0 1,0 0-1,0 0 1,0 0-1,1 0 1,108-32-27,-40 15 4,-65 16 21,1 0 0,-1 0 0,1 0 0,-1 0-1,1 1 1,-1 0 0,1 0 0,0 0 0,-1 1 0,1-1-1,6 3 1,-9-2 1,0 0 0,0 0 0,0 0 0,0 0 0,0 0 0,0 1 0,-1-1 0,1 1 0,0-1 0,-1 1 0,1 0 0,-1 0 0,0-1 0,1 1 1,-1 0-1,0 0 0,0 0 0,0 0 0,-1 1 0,1-1 0,0 0 0,-1 0 0,0 0 0,1 1 0,-1-1 0,0 3 0,0 31 28,-2-1-1,-2 0 1,-1 0 0,-15 55-1,6-27 37,-9 38 34,6 1-1,-9 171 1,26-265-207,2 29 111,-2-35-104,1-1 1,-1 1-1,0-1 1,1 1-1,-1-1 1,1 1-1,-1-1 1,1 0-1,0 1 1,-1-1 0,1 0-1,0 1 1,0-1-1,0 0 1,0 0-1,0 0 1,0 0-1,1 0 1,-1 0-1,2 1 1,8-1-2434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1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64 104 9786,'-59'-60'3361,"54"62"-3209,7 1-16,10-3 0,-12-3-120,0 1-16,50 0 24,72-13-40,-52 8-16,-4-5-464,-1 5-344,-8 7-793,-4 2-671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7826,'145'-141'2792,"-147"141"-2416,-3 5-64,-7 9 8,-2 15 9,-17 16 87,9 20-32,6 21-80,-6 2-80,17 5-144,5-2-24,5-24-160,5-12-192,11-17-984,-4-9-905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2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43 230 3921,'13'-26'572,"10"-21"453,-19 44-293,-8 24 325,-11 27-274,-4 15 1089,-20 117 1,36-160-1707,1 1 1,1 0 0,1-1 0,1 1 0,1 0 0,1-1-1,0 1 1,2-1 0,13 38 0,-16-54-164,0 1 0,0-1 1,0 1-1,0-1 0,1 0 0,0 0 1,0 0-1,0 0 0,0 0 0,1-1 1,-1 0-1,1 1 0,0-1 0,0 0 1,0-1-1,0 1 0,1-1 0,-1 0 1,1 0-1,-1 0 0,1-1 0,0 1 1,7 0-1,-6-2-20,0 0-1,1 0 1,-1 0 0,0-1-1,0 0 1,0-1 0,0 1-1,-1-1 1,1 0 0,0-1 0,-1 1-1,1-1 1,-1 0 0,0 0-1,0-1 1,0 1 0,0-1-1,6-8 1,2-3-90,0 0 0,-2-1-1,0-1 1,-1 0 0,15-34 0,-14 24-54,0-1 0,-2-1 0,6-35 0,-11 42 140,-2-1 0,0 1 0,-1-1 0,-2 0 1,0 1-1,-1-1 0,-2 1 0,-11-44 0,11 52 55,-1 1 1,-1-1 0,0 1 0,0 0-1,-2 0 1,1 1 0,-2 0-1,0 0 1,0 1 0,-1 0-1,0 1 1,-1 0 0,0 1 0,-22-15-1,28 21-96,0 0 1,0 0-1,0 1 0,-1-1 0,1 1 0,-1 1 1,1-1-1,-1 1 0,1 0 0,-1 0 0,0 1 1,1 0-1,-1 0 0,0 0 0,0 0 0,1 1 1,-1 0-1,0 0 0,1 1 0,-1-1 0,1 1 1,0 1-1,0-1 0,-1 1 0,-4 3 0,-11 15-1850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2:55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428 115 5001,'-5'-75'1748,"4"72"-1482,1-1-1,0 1 1,-1 1-1,0-1 1,0 0-1,0 0 1,0 0-1,-2-4 1,2 6-133,1 1 1,-1-1 0,1 0-1,-1 1 1,0-1 0,1 1 0,-1-1-1,1 1 1,-1-1 0,0 1-1,1 0 1,-1-1 0,0 1-1,0 0 1,1-1 0,-1 1 0,0 0-1,0 0 1,1 0 0,-1-1-1,-1 1 1,-3 1 47,0 1 0,0-1 0,1 1 0,-1 0 1,1 0-1,-1 0 0,1 0 0,-7 6 0,10-8-271,-8 6 113,-2 0 6,-1 2-1,1-1 1,0 2-1,1-1 1,-1 1 0,2 1-1,0 0 1,-13 18-1,-10 24 86,2 2 0,-28 75 0,53-116-100,-19 48 58,4 2 0,-17 86 0,28-108-57,2 0-1,1 1 1,2 0 0,2 0-1,2 0 1,2 0-1,1-1 1,12 51-1,-12-77-122,1 1-1,1-1 0,0 0 1,1-1-1,0 0 1,2 0-1,-1 0 0,2-1 1,0 0-1,0 0 1,21 21-1,-17-24-630,0 0 0,1-1 0,20 12-1,-33-21 695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263 159 3841,'15'-15'769,"25"-33"-1,-39 47-703,-1-1 0,1 0-1,-1 0 1,0 0 0,0 1 0,1-1-1,-1 0 1,0 0 0,-1 0-1,1 0 1,0 0 0,0 1-1,-1-1 1,1 0 0,-1 0-1,0 0 1,1 1 0,-1-1-1,0 0 1,0 1 0,0-1-1,0 1 1,0-1 0,-1 1-1,1-1 1,0 1 0,-1 0-1,1 0 1,-3-2 0,-4-6 395,6 6-381,0 0 0,0 0-1,0 1 1,-1-1 0,1 1 0,-1 0 0,1-1 0,-1 1-1,0 0 1,0 1 0,0-1 0,0 0 0,0 1 0,-6-2-1,7 2-67,0 1-1,-1 0 0,1 0 1,0 0-1,0 0 0,0 0 1,0 1-1,0-1 0,0 0 1,0 1-1,0 0 0,0-1 1,0 1-1,0 0 0,0 0 0,0 0 1,0 0-1,1 0 0,-1 1 1,0-1-1,1 1 0,-1-1 1,1 1-1,-3 2 0,-14 21 18,1 1-1,1 1 1,-20 43-1,-26 91 207,50-127-205,5-15-22,0 0 0,1 1 0,1-1 0,1 1 0,-2 33 0,5-51-13,1-1-1,0 1 1,0 0-1,0-1 1,0 1-1,0 0 1,1 0-1,-1-1 1,0 1-1,1 0 1,-1-1 0,1 1-1,0-1 1,-1 1-1,1-1 1,0 1-1,0-1 1,0 1-1,0-1 1,0 0-1,0 1 1,2 0 0,-1-1-2,-1-1 0,1 1 0,-1-1 0,1 0 0,-1 0 0,1 0 0,0 0 0,-1 0 1,1 0-1,-1 0 0,1 0 0,-1 0 0,1-1 0,-1 1 0,1-1 0,-1 1 0,1-1 0,-1 0 1,2 0-1,7-5-15,-1 0 0,0 0 0,-1-1 1,1 0-1,11-13 0,30-41-374,68-106-1,-42 53 45,-71 108 340,7-11 5,0-1-1,16-31 0,-26 42 75,-5 8 33,-6 17 40,-38 110 182,8-30-84,26-61-84,-12 57 0,22-83-197,1 1 0,0 0 0,1 0 0,1-1 0,0 1 0,1 0 0,0 0 0,0 0 1,5 15-1,10-1-929,4-6-482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4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233 203 3009,'51'-5'679,"62"-11"2404,-112 16-2941,1 0 0,-1 0 0,1 0 0,0 0 0,-1 0 0,1-1 0,-1 1 0,1-1 0,-1 1 0,0-1 0,1 0 1,-1 1-1,0-1 0,1 0 0,-1 0 0,0 0 0,0 0 0,1 0 0,-1 0 0,0 0 0,0 0 0,1-3 0,-2 1 22,0 0 1,0 0-1,0 0 0,-1 0 0,1 0 0,-1-1 1,0 1-1,0 0 0,0 0 0,-2-3 0,-2-10-548,-15-44 420,19 57-32,0 1 0,1-1 0,-1 0 0,-1 1 1,1-1-1,0 1 0,0-1 0,-1 1 0,0 0 0,1-1 1,-1 1-1,0 0 0,0 0 0,0 0 0,0 1 1,0-1-1,-1 0 0,1 1 0,0-1 0,-1 1 0,0 0 1,1 0-1,-1 0 0,1 0 0,-1 0 0,0 1 0,0-1 1,1 1-1,-1 0 0,0 0 0,0 0 0,0 0 0,-3 1 1,-7 2 9,0 0 1,1 2 0,0-1 0,0 2 0,-22 12-1,-1 0-7,14-8-80,0 1 0,1 0 0,1 2-1,0 1 1,0 0 0,2 1 0,-23 24 0,39-38 64,-1 1 1,1 0 0,-1 0 0,1 0-1,0 0 1,0 0 0,0 1-1,0-1 1,0 0 0,1 0 0,-1 1-1,0-1 1,1 0 0,0 1 0,0-1-1,-1 1 1,2-1 0,-1 0-1,0 1 1,0-1 0,1 1 0,-1-1-1,1 0 1,0 1 0,-1-1-1,1 0 1,0 0 0,1 0 0,-1 0-1,0 0 1,0 0 0,1 0 0,0 0-1,2 3 1,4 2 2,-1 0 1,1 0-1,0-1 0,0 0 1,1-1-1,16 9 0,-22-13 12,-1 0 0,0-1-1,0 1 1,0 0 0,0-1-1,1 0 1,-1 1 0,0-1-1,0 0 1,1 0 0,-1 0-1,0-1 1,1 1 0,-1 0-1,0-1 1,0 0 0,0 1-1,0-1 1,1 0 0,-1 0 0,0 0-1,0 0 1,-1-1 0,1 1-1,0 0 1,3-4 0,3-3 10,-1-1-1,1 0 1,-2 0 0,8-12 0,-8 11-11,64-116-373,-22 36-666,-51 103 2007,-2 3-773,0 0 0,1 0 0,-2 23-1,-6 4-1,-2 25 253,2 1 0,-4 104 0,15-149-319,2 0-1,1 0 0,6 28 1,-6-44-139,0 0 1,0-1 0,1 1-1,0-1 1,0 0-1,1 1 1,0-2 0,0 1-1,1 0 1,0-1 0,0 0-1,0 0 1,9 7 0,7-1-761,-1-11-1022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98 882 4025,'132'-94'1304,"-129"92"-1254,-1 0-1,1-1 1,0 1-1,0-1 1,-1 0-1,0 1 1,1-1-1,-1 0 1,2-5-1,-4 8-39,1-1 1,-1 0-1,0 0 0,0 1 1,0-1-1,0 0 0,0 0 1,0 0-1,0 1 0,0-1 1,0 0-1,0 0 0,0 1 1,0-1-1,-1 0 0,1 0 0,0 1 1,-1-2-1,-1-4 106,2-5 109,-2-7 880,2 17-1040,-1 1 1,1-1-1,0 1 0,0-1 0,-1 1 1,1-1-1,0 1 0,-1 0 0,1-1 1,0 1-1,-1-1 0,1 1 0,0 0 1,-1-1-1,1 1 0,-1 0 0,1 0 0,-1-1 1,1 1-1,-1 0 0,1 0 0,-1 0 1,1 0-1,-1-1 0,1 1 0,-1 0 1,1 0-1,-1 0 0,0 0 0,0 1-62,1 0-1,-1-1 0,0 1 1,0 0-1,1 0 0,-1 0 1,1 0-1,-1-1 1,1 1-1,-1 0 0,1 0 1,-1 0-1,1 0 0,0 0 1,-1 2-1,-1 3 15,-17 34 113,-43 71 0,50-91-77,-2-1 11,0 0 0,-1-1 0,0-1 0,-2-1-1,-35 28 1,51-43-67,1-1 1,-1 1-1,1-1 0,-1 0 0,1 1 1,-1-1-1,1 1 0,0 0 0,-1-1 0,1 1 1,0-1-1,-1 1 0,1-1 0,0 1 1,0 0-1,-1-1 0,1 1 0,0 0 0,0-1 1,0 1-1,0-1 0,0 1 0,0 0 1,0-1-1,0 1 0,0 0 0,0-1 1,1 1-1,-1 0 0,0-1 0,0 1 0,1 0 1,0 1-7,1 1 0,-1-1 0,1 0 1,0 0-1,-1-1 0,1 1 0,0 0 0,4 2 1,3 2-6,1 0 0,-1-1 0,16 5 1,-19-7 14,0-1 1,1-1 0,-1 1-1,0-1 1,1 0 0,0-1-1,-1 1 1,1-1 0,-1 0-1,1-1 1,-1 0 0,1 0-1,-1 0 1,1-1 0,-1 0-1,0 0 1,11-6 0,-8 3 4,-1-1 0,0 0 0,-1 0 0,1-1 0,-1 0 0,-1 0 0,1 0 0,-1-1 0,0 0 0,-1-1 0,8-14 0,18-51-497,-2-2-1,35-151 1,-43 140-1464,12-106 1,-30 160 1862,-1-1 0,-2 0 0,-1 0 1,-1 0-1,-2 1 0,-12-45 0,16 76 64,-14-36 1735,13 37-1659,1 1 0,0-1 0,0 1 0,0 0 0,-1-1 1,1 1-1,0-1 0,-1 1 0,1 0 0,0-1 0,-1 1 1,1 0-1,0 0 0,-1-1 0,1 1 0,-1 0 0,1 0 1,0 0-1,-1-1 0,1 1 0,-1 0 0,1 0 0,-1 0 0,1 0 1,-1 0-1,1 0 0,-1 0 0,1 0 0,-1 0 0,0 1 26,0 0 0,-1 0 0,1 0-1,0 0 1,0 0 0,0 0 0,0 0-1,1 0 1,-1 0 0,0 1 0,0-1-1,1 0 1,-1 1 0,1-1 0,-1 3-1,-3 5-45,-87 253 675,73-191-135,-15 120 0,11 74-60,17-191-463,2-43-38,-3 96 28,5-109-190,2 0 0,1 0 0,0 0 0,7 27 0,5-15-869,0-10-397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0 442 2633,'162'106'1287,"-158"-104"-1212,-1 0 1,1 0 0,-1 0-1,1 0 1,0-1 0,0 0-1,0 1 1,0-1 0,0-1-1,0 1 1,6 0 0,-8-2-26,-1 1 0,1-1 1,0 1-1,0-1 0,-1 1 1,1-1-1,-1 0 0,1 0 1,0 0-1,-1 0 0,0 0 1,1 0-1,-1-1 0,2 0 1,8-8 273,241-193 1545,-227 180-2000,-2-1 0,41-52 0,-56 65 56,0 0-1,-1-1 1,0 0 0,-1 0-1,-1-1 1,0 1 0,0-1 0,-2 0-1,1 0 1,1-17 0,-5 28 86,0-1 1,0 1 0,0 0-1,0-1 1,0 1-1,0 0 1,-1 0 0,1-1-1,-1 1 1,0 0-1,1 0 1,-1 0 0,0 0-1,0 0 1,-1 0-1,1 0 1,0 0-1,-1 0 1,1 0 0,-1 1-1,1-1 1,-1 0-1,0 1 1,0 0 0,0-1-1,0 1 1,0 0-1,0 0 1,0 0 0,0 0-1,0 0 1,0 1-1,-1-1 1,1 1 0,-4-1-1,-9-1 82,0 1-1,0 1 1,1 0-1,-24 4 1,23-2-106,-18 0 47,0 2 1,0 2-1,1 1 1,0 1 0,-61 25-1,82-28-2,0 1-1,1 0 1,-1 0-1,1 1 0,0 1 1,1-1-1,0 2 1,0-1-1,1 1 1,0 1-1,0-1 0,1 1 1,0 1-1,1-1 1,0 1-1,1 0 1,0 1-1,1-1 0,-4 18 1,5-17-27,1-1 1,0 1 0,1 0-1,1 0 1,0 0 0,0-1-1,1 1 1,0 0 0,1 0-1,1-1 1,0 1 0,0-1-1,1 0 1,1 0 0,0 0-1,0 0 1,1-1 0,8 11-1,-4-8-2,1-1 1,0 0-1,1-1 0,0 0 0,0-1 0,1-1 0,1 0 0,-1 0 0,2-1 0,-1-1 0,1-1 0,0 0 0,16 4 0,-2-2-84,1-2-1,-1-1 0,1-1 0,56-1 0,15-10-1020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3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180 270 3561,'95'-106'1545,"-93"104"-1482,-1 1-1,1-1 0,-1 0 0,0 0 0,0 0 0,0 1 0,0-1 0,0-1 0,0 1 0,0 0 1,-1 0-1,1 0 0,0-4 0,-2 5-18,1 0 0,0 0 0,0 0 0,-1 0 1,1 1-1,0-1 0,-1 0 0,1 0 0,-1 0 0,1 0 0,-1 0 1,0 1-1,1-1 0,-1 0 0,-1-1 0,-4-4 324,-6-21 683,-14-44 0,24 65-960,2 5-81,0 1 0,0-1-1,-1 1 1,1 0-1,0-1 1,0 1 0,-1-1-1,1 1 1,0 0 0,-1-1-1,1 1 1,0 0-1,-1-1 1,1 1 0,0 0-1,-1 0 1,1-1 0,-1 1-1,1 0 1,-1 0-1,1 0 1,0 0 0,-1 0-1,1 0 1,-1-1 0,1 1-1,-1 0 1,1 0-1,-1 0 1,1 0 0,-1 1-1,1-1 1,-1 0 0,1 0-1,-1 0 1,1 0-1,0 0 1,-1 1 0,1-1-1,-1 0 1,1 0 0,0 1-1,-1-1 1,1 0-1,-1 0 1,1 1 0,0-1-1,0 1 1,-1-1-1,1 1 1,-32 31 15,-32 44-9,52-59-26,1 0 0,0 1 0,1 1 0,1-1-1,1 1 1,1 1 0,1-1 0,0 1 0,1 0-1,1 1 1,1-1 0,1 1 0,1-1 0,1 1-1,1 0 1,5 36 0,-6-54 4,1 0-1,-1-1 1,1 1-1,0-1 1,-1 1-1,1-1 1,0 1-1,0-1 1,1 1-1,-1-1 1,0 0-1,1 0 1,0 1-1,2 2 1,-3-5 3,1 1-1,-1 0 1,1 0-1,-1-1 1,1 1 0,-1-1-1,1 1 1,-1-1 0,1 0-1,-1 1 1,1-1 0,0 0-1,-1 0 1,1 0-1,-1 0 1,1 0 0,-1-1-1,1 1 1,0 0 0,-1-1-1,1 1 1,-1-1-1,1 0 1,-1 1 0,0-1-1,2-1 1,10-6 7,-1 0-1,0-1 1,-1 0 0,1-1-1,-2 0 1,12-14 0,52-72 67,-73 95-71,13-20-76,-1 1 0,-1-2 0,-1 1 0,0-2 0,-2 0 0,-1 0-1,0 0 1,-2-1 0,-1 0 0,3-26 0,-6 40 130,-1 17 44,-1 29 7,-15 157 170,10-157-238,-1 0-1,-3 0 0,-22 64 0,10-60 25,-1-1 0,-1 0-1,-3-2 1,-46 53 0,-10 15 213,74-94-471,1 0 0,1 0-1,0 1 1,-7 20 0,-2 10-1144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13 2000,'107'-12'1090,"-106"11"-1059,-1 1-1,0 0 1,1 0-1,-1 0 1,0 0-1,1 0 1,-1 0-1,0 0 1,1 0-1,-1 0 1,0 1-1,1-1 1,-1 0-1,0 0 1,1 0-1,-1 0 1,0 0-1,1 1 1,-1-1 0,0 0-1,1 0 1,-1 0-1,0 1 1,0-1-1,1 0 1,-1 0-1,0 1 1,0-1-1,0 0 1,1 1-1,-1-1 1,0 0-1,0 1 1,0-1-1,0 0 1,0 1-1,0-1 1,0 0 0,0 1-1,0-1 1,0 0-1,0 1 1,0-1-1,0 1 1,0-1-1,0 0 1,0 1-1,0-1 1,0 0-1,0 1 1,0-1-1,0 0 1,-1 1-1,-12 25 1024,7-14-506,0 5-28,0 0 0,2 1-1,0 0 1,-3 32 0,0-4 90,1 4-154,2 0 0,3 65 0,4-87-417,2-1-1,0 1 1,2-1-1,15 40 1,5 21-4,-19-52-24,-2 0-1,-2 0 1,-1 0-1,-1 1 1,-2-1-1,-2 1 1,-6 36-1,6-59 0,0 0 1,-1-1-1,-1 1 0,-8 19 0,10-28-5,-1 0-1,1 0 0,-2 0 0,1 0 0,0 0 0,-1-1 0,0 1 1,0-1-1,0 0 0,-1-1 0,1 1 0,-1-1 0,-8 5 0,1-2-50,0-1 0,-1-1 0,1 0 0,-1-1-1,0 0 1,-24 1 0,9-2-446,1-2-1,-37-4 1,-26-12-1572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4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60 10490,'-3'-9'3617,"-8"-15"-3449,37 9-168,14 6-368,18 6-1304,1 6-953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05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 6361,'0'0'56,"0"-1"0,0 1 0,0 0 0,-1 0-1,1-1 1,0 1 0,0 0 0,-1 0 0,1-1-1,0 1 1,0 0 0,-1 0 0,1 0 0,0-1-1,0 1 1,-1 0 0,1 0 0,0 0 0,-1 0 0,1 0-1,0 0 1,-1 0 0,1-1 0,0 1 0,0 0-1,-1 0 1,1 0 0,0 0 0,-1 1 0,1-1-1,0 0 1,-1 0 0,0 0 0,0 14 285,3-3-350,1 1 1,0-1-1,6 14 1,126 285 672,52 60-68,-60-134-960,-105-191 96,-2 0 1,-2 2-1,-2 0 0,10 52 1,-22-77 46,-1 0 0,-1 1 0,-1-1 0,-3 39 0,0-46 56,0-1 0,-1 0 0,-1 0 0,0 0 0,-1 0 0,0 0 0,-1-1 0,-9 15 1,2-9-220,-1-1 1,-1 0-1,-27 24 1,32-32 215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0 399 2585,'150'-33'948,"-50"13"-96,-48 10-387,-1-2 0,58-21 0,4-12-111,-37 14-250,2 3 0,115-26 1,-87 37-58,2 4 1,-1 6-1,116 6 1,330 55 702,109 33 425,7-50-472,-598-37-644,131-20 0,-166 14-38,-1-2 0,0-2-1,-1-1 1,0-1 0,49-26-1,137-102-1315,-214 136 1087,26-20-1899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6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1 3665,'-10'0'821,"-4"0"-352,0 0-1,0 0 1,0 2-1,0 0 1,-16 4 0,30-6-468,-1 0 0,1 0 0,0 0 0,0 0 1,-1 0-1,1 0 0,0 0 0,-1 0 0,1 0 1,0 0-1,0 0 0,-1 0 0,1 0 0,0 0 1,0 0-1,-1 0 0,1 1 0,0-1 1,0 0-1,-1 0 0,1 0 0,0 0 0,0 1 1,-1-1-1,1 0 0,0 0 0,0 0 0,0 1 1,0-1-1,-1 0 0,1 0 0,0 1 0,0-1 1,0 0-1,0 0 0,0 1 0,0-1 0,0 0 1,0 1-1,0-1 0,0 0 0,0 0 1,0 1-1,0-1 0,0 0 0,0 1 0,0-1 1,0 0-1,0 0 0,0 1 0,0-1 0,0 0 1,0 0-1,1 1 0,-1-1 0,0 0 0,0 0 1,0 1-1,0-1 0,1 0 0,-1 0 1,25 15-11,-1-2 33,-14-7-17,43 27 74,83 67 1,-63-27 428,-4 3 0,81 115 0,-145-184-473,13 17 128,-1 0 1,-1 2-1,14 29 1,-25-44-117,0 0 1,-1 0 0,-1 1-1,0-1 1,-1 1 0,0 0-1,0 0 1,-1 0 0,-1 0-1,-2 21 1,0-17-8,-2 0 0,0 1 0,-1-2 0,-1 1 1,0 0-1,-1-1 0,0 0 0,-2-1 0,-11 16 0,-13 14 91,-58 57 0,51-59-60,-35 48 0,22-9-385,2 7-436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5269 3329,'-1'0'91,"0"0"0,0 0 0,0-1 0,0 1 0,0 0 0,0 0 0,1-1 0,-1 1 0,0-1 0,0 1 0,0-1 0,1 1 1,-1-1-1,0 0 0,0 1 0,1-1 0,-1 0 0,1 1 0,-1-1 0,1 0 0,-1 0 0,1 0 0,-1 0 0,1 1 0,-1-1 0,1 0 0,0 0 0,-1-2 1,0-2 72,0-1 1,0 1 0,1-1 0,0 0 0,0-7 0,0 2-119,0 2-21,1 1 1,-1-1-1,1 1 1,1-1-1,0 1 1,0 0 0,0 0-1,1 0 1,5-9-1,12-24 126,2 2 0,1 0-1,3 1 1,1 2 0,33-35-1,145-129 234,35-36-201,-166 156-153,43-45 57,149-125 0,130-59 83,-108 87-74,-237 182-82,392-300 66,-427 328-78,710-536 223,-47 21 653,-572 449-710,145-138 1,-137 90-120,34-33-50,-92 110-67,88-57-1,72-29-260,-106 69-182,153-120 1,-74 17-116,-107 91 339,181-130 0,51 22 314,-40 25 625,-225 132-270,-87 67-235,-47 43-1525,35-34-605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59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3 173 3337,'-1'-4'97,"1"1"1,-1 0 0,1 0-1,0-1 1,0 1 0,0 0-1,1-1 1,-1 1 0,1 0-1,0 0 1,0 0 0,0 0-1,0-1 1,0 1 0,1 1-1,-1-1 1,1 0 0,0 0-1,0 1 1,0-1 0,0 0-1,4-3 1,3-2-79,-1 0 0,1 1 0,1 0 0,-1 0 0,12-5 0,-5 4 47,-1 0 0,2 1 0,-1 1 0,1 1 0,0 1 0,0 0 0,21-2 1,-25 5-19,0 0 1,0 1 0,-1 1 0,1 0 0,0 1 0,-1 0 0,1 1 0,-1 0 0,0 1 0,21 10 0,-15-5-35,0 1 1,-1 1-1,0 0 0,-1 2 0,0 0 1,-1 0-1,0 1 0,24 32 1,-33-39-8,-1 1 1,0 0-1,-1 0 1,0 1-1,0-1 1,0 1 0,-1 0-1,-1 0 1,1 0-1,-2 0 1,1 0-1,-1 0 1,0 1 0,-1-1-1,0 0 1,-1 1-1,0-1 1,0 0 0,-1 1-1,0-1 1,-1 0-1,-3 9 1,-12 18 113,-2-1 0,-1-1 1,-2-1-1,-41 48 0,-9 12 106,-180 282-1514,204-310-389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3121,'0'-5'199,"1"0"1,0-1 0,0 1 0,1 0-1,-1 0 1,1 0 0,0 0 0,1 0-1,3-5 1,3-2 2059,-9 12-2227,0 0 0,1 0 0,-1 0 0,0 0 0,0 0 0,0 0 0,0 0 0,0 0 0,0 0 0,0 1 0,0-1 0,4 12 488,4 27-370,-4 2 199,0 0 1,-5 64-1,-15 95 758,3-43-624,12-138-458,-2 16-76,5 61 0,0-83-258,-2-13 287,0 0 0,0 0 1,0 0-1,0 0 0,0-1 0,0 1 0,0 0 0,0 0 1,0 0-1,0 0 0,1 0 0,-1 0 0,0-1 0,0 1 1,0 0-1,0 0 0,0 0 0,0 0 0,0 0 1,0 0-1,0 0 0,1 0 0,-1 0 0,0-1 0,0 1 1,0 0-1,0 0 0,0 0 0,0 0 0,1 0 0,-1 0 1,0 0-1,0 0 0,0 0 0,0 0 0,0 0 1,0 0-1,1 0 0,-1 0 0,0 0 0,0 0 0,0 0 1,0 0-1,0 0 0,1 0 0,-1 0 0,0 1 0,0-1 1,0 0-1,0 0 0,0 0 0,0 0 0,0 0 0,1 0 1,-1 0-1,0 0 0,0 0 0,0 1 0,5-20-1715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1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4 165 3313,'-1'-3'150,"0"-1"1,0 1-1,1 0 1,0 0-1,-1 0 0,1 0 1,0-1-1,1 1 1,-1 0-1,1 0 1,-1 0-1,1 0 1,0-1-1,0 1 1,0 0-1,0 1 1,1-1-1,-1 0 0,1 0 1,0 0-1,0 1 1,0-1-1,0 1 1,0 0-1,4-4 1,3 1-119,1-1 0,-1 1 1,1 1-1,0 0 0,0 0 1,15-3-1,30-7 8,1 2 1,0 2-1,0 3 1,0 2-1,77 4 1,-124 1-39,1 1 0,0 0 0,-1 1 0,1 0 0,-1 0 0,1 1 0,-1 0 0,9 5 0,-16-7 4,-1 0 0,1 0 1,-1 0-1,1 0 0,-1 0 0,1 1 1,-1-1-1,0 1 0,1-1 0,-1 1 1,0-1-1,0 1 0,0 0 0,0 0 1,0-1-1,-1 1 0,1 0 0,0 2 0,-1-1 17,0 0-1,0 0 0,0 0 0,0 0 1,-1 0-1,0 0 0,1 0 0,-1 0 0,0 0 1,0-1-1,0 1 0,-1 0 0,1 0 0,-1-1 1,-2 4-1,-16 22 78,-1-1 1,-1 0 0,-2-2-1,-41 35 1,-114 76 50,171-130-132,-5 3 40,0 1 0,1 0 1,0 1-1,0 0 0,-15 21 0,26-31-58,1 0 0,0-1 1,0 1-1,-1 0 0,1 0 0,0-1 0,0 1 1,0 0-1,0 0 0,0 0 0,0-1 0,0 1 1,0 0-1,0 0 0,0-1 0,0 1 0,0 0 1,1 0-1,-1 0 0,0-1 0,0 1 1,1 0-1,-1-1 0,1 1 0,-1 0 0,1-1 1,-1 1-1,1 0 0,-1-1 0,1 1 0,-1-1 1,1 1-1,0-1 0,-1 0 0,1 1 0,0-1 1,-1 1-1,1-1 0,1 1 0,33 12-16,-32-12 17,32 7-15,68 8 0,-71-13 41,-1 2-1,1 1 0,31 10 1,-54-13 26,0 1 1,0 0-1,0 0 0,-1 1 1,0 0-1,0 0 1,0 1-1,0 0 0,-1 1 1,0-1-1,0 1 1,-1 1-1,0-1 0,7 12 1,-10-14 13,0 0 0,-1-1 0,0 1 0,0 0 0,0 1-1,0-1 1,-1 0 0,1 0 0,-1 1 0,-1-1 0,1 1 0,-1-1 0,0 0 0,0 1 0,-1-1 0,1 1 0,-3 5 0,1-4 4,-1 0 1,0 0 0,0 0 0,-1 0 0,0-1 0,0 0 0,0 0-1,-1 0 1,0 0 0,0-1 0,-8 6 0,-5 3 25,-1-1-1,0 0 1,-1-2 0,0 0 0,-1-1 0,-44 14 0,8-9-61,-85 11-1,7-2-2328,131-23 1915,3-1 278,0 1 1,1-1 0,-1 0 0,0 1 0,0-1 0,0 0-1,1 0 1,-1 1 0,0-1 0,0 0 0,0 0 0,0 0-1,1 0 1,-1 0 0,0 0 0,0 0 0,0 0 0,0-1-1,1 1 1,-1 0 0,0 0 0,0-1 0,0 1 0,1 0-1,-1-1 1,0 1 0,1-1 0,-1 1 0,-1-2 0,1-10-2147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2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382 114 3769,'-1'-53'2493,"2"43"-1986,-1 0 0,0 0 1,-3-16-1,3 26-470,0-1-1,0 1 1,-1 0-1,1-1 0,0 1 1,0 0-1,-1 0 1,1-1-1,0 1 1,0 0-1,-1 0 1,1 0-1,0-1 1,-1 1-1,1 0 1,0 0-1,-1 0 1,1 0-1,0 0 0,-1 0 1,1 0-1,-1-1 1,1 1-1,0 0 1,-1 0-1,1 0 1,0 1-1,-1-1 1,1 0-1,0 0 1,-1 0-1,1 0 1,-1 0-1,1 0 0,0 0 1,0 1-1,-1-1 1,1 0-1,0 0 1,-1 0-1,1 1 1,0-1-1,0 0 1,-1 0-1,1 1 1,0-1-1,-1 1 1,-28 24 87,9-5-25,2 0-1,0 1 1,1 0-1,2 2 1,0 0-1,-17 35 1,-11 52 363,5 1 0,4 3 0,-22 139 0,30-80-124,25-151-299,0 0-1,1-1 0,1 1 1,1-1-1,10 43 0,-10-58-32,-1-1-1,2 1 1,-1 0 0,0-1-1,1 0 1,0 1-1,1-1 1,-1 0-1,1-1 1,0 1 0,0-1-1,5 5 1,-7-7-3,1 0-1,0 0 1,-1-1 0,1 1 0,0-1-1,0 0 1,0 0 0,0 0 0,0 0-1,0 0 1,0-1 0,0 1 0,1-1-1,-1 0 1,0 0 0,0 0 0,0 0-1,0-1 1,0 1 0,1-1 0,-1 0-1,0 0 1,0 0 0,3-2 0,10-6 5,0-1 1,-1-1 0,0 0-1,-1-1 1,0-1 0,-1 0-1,22-28 1,-16 19 14,-18 21-23,27-30 43,43-64-1,-65 85-40,0 0 1,0 0-1,-1-1 0,-1 1 1,0-1-1,0 0 0,-1-1 1,0 1-1,-1 0 0,-1-1 1,1-17-1,-2 26-1,0 1-1,0-1 1,0 1-1,0 0 1,0-1 0,-1 1-1,0 0 1,1-1 0,-1 1-1,0 0 1,0 0 0,0-1-1,0 1 1,0 0-1,-1 0 1,1 0 0,-1 0-1,1 1 1,-1-1 0,0 0-1,0 1 1,1-1 0,-1 1-1,0 0 1,-4-3-1,2 3-5,1 0 0,-1 1-1,1-1 1,0 1 0,-1 0-1,1 0 1,-1 0 0,1 0-1,0 0 1,-1 1-1,1 0 1,-1-1 0,1 1-1,0 1 1,0-1 0,0 0-1,-1 1 1,-2 1 0,-9 7-47,1-1 0,0 2 0,0 0 0,1 1 0,-19 21 0,3 1-1272,-24 39 0,32-46-1376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200 107 4121,'-70'-73'1231,"35"42"77,33 31-1157,1-1-1,-1 1 1,1-1-1,0 1 1,-1 0-1,1 0 0,-1-1 1,1 1-1,-1 0 1,1 0-1,-1 1 1,1-1-1,0 0 0,-1 0 1,-1 1-1,-7 1-55,6-1-79,-1-1-1,1 1 1,1 0 0,-1 0-1,0 1 1,0-1-1,0 1 1,1 0 0,-1 0-1,1 0 1,-1 0 0,1 1-1,0-1 1,-4 4 0,7-5-17,0 0 1,0 0 0,0 0-1,0 0 1,0-1 0,0 1-1,0 0 1,0 0 0,0 0-1,0 0 1,1 0-1,-1-1 1,0 1 0,0 0-1,1 0 1,-1 0 0,1-1-1,-1 1 1,0 0 0,1-1-1,0 1 1,-1 0 0,1-1-1,-1 1 1,1 0 0,0-1-1,-1 1 1,1-1-1,0 0 1,0 1 0,-1-1-1,1 1 1,1-1 0,29 18-26,-13-13-12,-1-1 0,1-1 0,0-1 0,0 0-1,24-1 1,2 0-23,-22 0 41,-1 1 0,1 1-1,-1 1 1,31 9 0,-47-11 18,0 0 0,0 1-1,-1-1 1,1 1 0,0 0-1,-1 0 1,1 0 0,-1 0-1,0 1 1,4 5 0,-6-6 2,0 0 1,0 0 0,0 0 0,-1 0-1,1 0 1,-1 0 0,0 1-1,0-1 1,0 0 0,0 1-1,-1-1 1,0 1 0,1-1-1,-1 1 1,0-1 0,-1 1 0,0 4-1,-2 10 17,-2 0 1,0-1-1,-1 0 0,-16 32 0,-43 64 65,60-103-76,-11 12 13,0 0 0,-1-1 1,-1-1-1,-1-1 1,-1 0-1,-24 16 1,-5 13 24,45-44-49,0 1 0,1 0-1,0-1 1,0 1 0,0 1 0,0-1 0,1 0 0,0 1 0,-2 8 0,3-11 1,1-1 0,0 1 0,0-1-1,1 1 1,-1-1 0,0 1 0,1-1 0,-1 0 0,1 1-1,0-1 1,0 1 0,0-1 0,0 0 0,0 0 0,1 0-1,-1 0 1,1 0 0,-1 0 0,4 3 0,42 34 74,-32-28-20,0 1-6,21 16 132,57 33-1,-81-54-169,1-1 0,0 0 0,0-1 0,1 0 1,-1-1-1,1 0 0,0-1 0,0-1 0,16 1 0,27-5-516,0-2-473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520 151 3633,'56'-123'1336,"-48"101"-678,-10 16-473,-6 11-46,-15 5 237,1 1 0,0 1 1,0 1-1,2 1 1,-1 0-1,-18 19 0,13-12 34,9-8-331,0 1 0,2 1 0,0 0 0,0 1 0,1 1 0,1 0-1,1 1 1,1 0 0,0 1 0,1 0 0,1 1 0,1 0 0,-10 38-1,5 2 200,2-1 0,2 2-1,4-1 1,3 109 0,2-149-203,2 0-1,1 0 1,0 0 0,1-1 0,1 0 0,10 24-1,-13-37-66,1 0 0,-1-1 0,1 0 0,0 1-1,1-1 1,-1 0 0,1 0 0,0-1 0,0 1-1,1-1 1,-1 0 0,1 0 0,0-1 0,0 1-1,0-1 1,0 0 0,1 0 0,-1-1 0,1 0 0,0 0-1,0 0 1,0 0 0,0-1 0,9 1 0,-4-2 12,-1 0 0,0-1 0,0 0 0,0-1 0,0 0 0,0-1 0,15-6 0,-21 8-11,0-1 1,1 0 0,-1 1 0,-1-2 0,1 1-1,0 0 1,0-1 0,-1 0 0,0 0 0,1 0-1,-1 0 1,0 0 0,0-1 0,-1 0 0,1 1-1,-1-1 1,0 0 0,0 0 0,2-7 0,-3 8-3,-1 0 1,0-1 0,-1 1-1,1 0 1,0 0 0,-1 0 0,0 0-1,0-1 1,0 1 0,0 0-1,0 0 1,-1 1 0,1-1 0,-1 0-1,0 0 1,0 1 0,0-1-1,0 1 1,0 0 0,-1-1-1,-2-1 1,-7-6 3,0 0-1,-1 0 1,-13-6 0,23 14-47,-1 1 0,1-1 1,0 1-1,-1 0 1,1 0-1,-1 1 0,1-1 1,-1 1-1,1 0 0,-1 0 1,1 0-1,-1 0 0,0 1 1,1-1-1,0 1 1,-1 0-1,1 0 0,-1 0 1,1 0-1,0 1 0,-4 1 1,-9 6-196,-1 1 1,-27 22-1,23-16 232,-10 9-63,0 2 1,2 0-1,0 2 0,-34 47 1,46-48-771,17-26 725,0-1 0,0 1 0,0-1 0,0 1 0,0-1 0,0 0 0,0 1 0,1-1 0,-1 1 1,0-1-1,1 0 0,0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06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352 301 4217,'50'-56'1319,"-49"56"-1273,0-1 1,0 0-1,0 0 1,0 0 0,-1 0-1,1 0 1,0 0-1,-1 0 1,1-1-1,-1 1 1,1 0-1,-1 0 1,0 0-1,1 0 1,-1-1 0,0 1-1,0 0 1,0 0-1,0-1 1,0 1-1,0 0 1,0-1-1,0 1 1,0 0-1,-1 0 1,1 0-1,0-1 1,-1 1 0,1 0-1,-1 0 1,0-2-1,-2 1 249,1-1 0,-1 1 0,0 0 0,0 0 0,0 0 0,0 0 0,0 1 0,-4-2 0,-5-3-72,9 5-216,1 0 0,-1 0 0,0 0 0,-1 0 0,1 1 0,0-1 0,0 1 0,0 0 0,0 0 0,0 0 0,-6 1 0,-34 8 72,36-7-80,4-1-1,0 0 1,0 1-1,0-1 1,0 1-1,1-1 1,-1 1 0,0 0-1,1 0 1,-1 0-1,-2 3 1,-4 2 7,-1 1 20,0 0 1,1 0 0,0 1 0,1 0 0,0 0 0,0 1 0,1 0 0,-9 16 0,-11 27 453,2 1 0,3 0 0,2 2-1,2 0 1,-14 84 0,31-127-439,0 0-1,1 0 1,0 1-1,1-1 1,0 0-1,1 0 1,1-1-1,6 20 1,-7-24-29,2 0 0,-1 0 0,1 0 0,0 0 0,1-1 0,0 1 0,0-1 0,1 0 0,-1-1 0,1 0 0,1 1 0,-1-2 1,13 9-1,-16-12-11,1 0 0,-1 0 1,1 0-1,-1-1 1,1 1-1,0-1 0,0 0 1,0 0-1,0 0 0,0-1 1,0 1-1,0-1 1,0 0-1,0 0 0,0-1 1,8 0-1,-6-1 4,0 0 0,-1-1-1,1 1 1,-1-1 0,0 0 0,0 0 0,0-1-1,0 1 1,0-1 0,6-7 0,-1-1 5,1-1 1,-1 0-1,-1-1 1,-1 0-1,0 0 1,0-1-1,8-26 1,-5 5-5,-2 0-1,-2 0 1,-1-1 0,-2 0 0,-1-56 0,-22-185-63,10 197-23,7 47 26,2 24 19,-1 0-1,1-1 0,-2 1 1,1 0-1,-1 1 1,-1-1-1,0 0 1,0 1-1,-1-1 0,-7-12 1,10 21 22,1 0 1,-1 0 0,0-1-1,0 1 1,0 0 0,0 0-1,0 0 1,0 0-1,0 0 1,-1 0 0,1 1-1,0-1 1,0 0-1,-1 0 1,1 1 0,-1-1-1,1 1 1,0-1 0,-1 1-1,1 0 1,-1 0-1,1-1 1,-1 1 0,-2 0-1,1 1-13,0 0-1,0 0 1,0 0-1,0 0 1,0 0-1,0 1 1,1-1-1,-1 1 1,0 0-1,1 0 1,-3 3-1,-5 4-76,0 2 0,1-1-1,1 1 1,-11 17 0,11-15-79,0 1 1,1 0-1,1 0 1,0 1-1,1-1 1,0 1-1,1 1 1,1-1-1,-2 22 1,8 13-1461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115 353 5977,'107'-141'1950,"-104"137"-1852,0-1-1,0 0 0,0 0 1,-1 1-1,1-2 1,1-5-1,-4 10-74,0 0-1,0 0 0,0 0 0,0 0 0,0-1 0,0 1 0,0 0 0,0 0 0,0 0 1,0 0-1,-1 0 0,1 0 0,0 0 0,-1 0 0,0-1 0,-2-7 181,2 0-141,1 0-1,0-1 1,0 1-1,1 0 1,0 0 0,0 0-1,1 0 1,0 0-1,1 0 1,0 0 0,0 1-1,1-1 1,0 1 0,9-12-1,-22 34 115,1 1-1,1 0 0,-8 24 1,3-9 2,-15 30 1,15-35-132,1 0 0,2 1 0,0 1-1,2-1 1,-5 39 0,-8 142-505,12-92-82,-54 243-1410,35-226 831,14-48 457,8 0-14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3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826 1 5641,'-23'5'682,"17"-3"-511,1-1-1,0 0 0,-1 0 1,0 0-1,1-1 1,-1 0-1,1 0 1,-1 0-1,1-1 0,-7-1 1,-17 0-67,1 1 0,-1 1 1,-41 6-1,60-5-101,-20 3-13,1 1 0,0 1 0,0 2 0,1 1-1,0 1 1,1 1 0,0 1 0,-50 32 0,47-24-2,1 2 1,0 2-1,2 0 0,1 2 0,1 1 0,-41 57 0,61-77 4,1-1 0,0 1 0,1 0 0,0 0-1,0 0 1,0 0 0,1 1 0,0-1 0,0 1-1,1-1 1,0 1 0,0 8 0,1-13-1,0 0 0,1 0 1,-1 0-1,1 0 0,0 0 1,0 0-1,0 0 0,0 0 1,0 0-1,0 0 0,1 0 1,0-1-1,-1 1 0,1-1 1,0 1-1,0-1 0,1 0 1,-1 1-1,0-1 0,1 0 1,-1-1-1,1 1 0,-1 0 1,1-1-1,0 1 0,0-1 1,0 0-1,0 0 0,0 0 1,0 0-1,6 0 0,3 0-19,0 0 0,-1-1 0,1 0 0,0-1 0,0 0 0,0 0 0,-1-2 0,1 1 0,15-7 0,17-8-153,42-22 0,-62 27 111,23-11-116,72-47 0,-105 60 221,0 0 0,0-1 0,-1 0 0,-1-1 0,0-1 0,-1 0 0,0 0 0,-1-1 0,9-15 0,-16 23 7,-1 1 0,1-1 1,-1 0-1,0 0 1,0 0-1,-1 0 1,0 0-1,0 0 0,0 0 1,-1-1-1,0 1 1,0 0-1,0 0 1,-1 0-1,-3-12 0,4 17-46,0 1-1,0-1 0,-1 0 0,1 1 0,0-1 0,-1 1 0,1-1 1,-1 1-1,1-1 0,0 1 0,-1-1 0,1 1 0,-1-1 0,1 1 1,-1-1-1,0 1 0,1 0 0,-1-1 0,1 1 0,-1 0 0,0 0 1,1 0-1,-1-1 0,0 1 0,1 0 0,-1 0 0,0 0 1,1 0-1,-1 0 0,0 0 0,-1 1-9,0-1 1,0 1-1,1 0 1,-1 0-1,0 0 1,1 0-1,-1 0 1,1 0-1,0 0 1,-1 0-1,0 2 0,-28 37-157,-56 103 427,27-50 67,57-90-365,0 1 0,0-1 0,0 1 0,1-1 0,-1 1 0,1 0 0,0 0-1,0 0 1,0 0 0,0-1 0,1 1 0,0 0 0,0 0 0,0 0 0,0 0 0,0 0 0,1 0 0,0 0 0,1 5 0,12 13-1591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298 579 5233,'3'-2'892,"3"-7"1277,-6 8-2105,-1 1 0,1-1 0,-1 1 0,1-1 0,0 1 0,-1-1 0,1 1-1,-1-1 1,1 1 0,-1 0 0,1-1 0,-1 1 0,1 0 0,-1-1-1,0 1 1,1 0 0,-1 0 0,0-1 0,1 1 0,-1 0 0,1 0 0,-2 0-1,-12-3 4,0 1 0,0 0-1,0 1 1,0 1-1,-16 1 1,15 0-18,-100 3 551,112-3-588,0-1 0,0 1 0,1 0 0,-1 0 0,1 0 0,-1 1 0,1-1 0,-1 1 1,1-1-1,0 1 0,-1 0 0,1 0 0,0 0 0,0 0 0,0 0 0,1 0 0,-1 1 0,1-1 1,-1 0-1,1 1 0,0 0 0,-1-1 0,1 1 0,1 0 0,-1-1 0,0 4 0,-3 6-14,2 0 1,0 1-1,0-1 0,0 19 0,3 8 6,5 43 0,-5-73-61,0 1 0,1-1 1,0 0-1,1 0 1,0 1-1,0-2 1,1 1-1,0 0 0,0-1 1,8 10-1,-11-17 8,0 0 0,0 1 1,0-1-1,0 0 0,0 0 0,1 0 0,-1 0 0,0-1 0,1 1 0,-1 0 1,0 0-1,1-1 0,-1 1 0,1-1 0,-1 0 0,1 1 0,0-1 0,-1 0 0,1 0 1,2 0-1,-1 0-36,0-1 0,0 0 0,0 1-1,0-1 1,0 0 0,0-1 0,0 1 0,0-1 0,4-3 0,4-3-222,-1-1 0,0 0-1,15-19 1,-5 2-12,0-2-1,-2 0 1,-1-1-1,-2-1 1,-1 0-1,-1-1 1,-1-1-1,9-39 0,3-38 256,10-125-1,-30 203 130,8-63-127,0 1-263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4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4457,'-7'8'469,"0"1"0,1 0-1,0 0 1,1 1 0,0-1 0,-5 14 0,-2 4-86,-15 30-132,4 2-1,1 0 1,4 2 0,2 0 0,3 1 0,-6 66 0,0 381-1599,19-488 1228,-10 128-772,10-131 512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0 290 4697,'59'127'1943,"-46"-102"-827,-13-25-1103,0 0-1,0 0 0,0 0 1,0 0-1,0 0 0,1 0 1,-1 0-1,0 0 1,0 0-1,0 0 0,0 0 1,0 0-1,0 0 0,0 0 1,0 0-1,0 0 0,1 0 1,-1 0-1,0 0 1,0 0-1,0 0 0,0 0 1,0 0-1,0 0 0,0 0 1,0 0-1,0 0 0,1 0 1,-1 0-1,0 0 1,0-1-1,0 1 0,0 0 1,0 0-1,0 0 0,0 0 1,0 0-1,0 0 0,0 0 1,0 0-1,0 0 1,0 0-1,0 0 0,0-1 1,0 1-1,0 0 0,0 0 1,0 0-1,0 0 0,0 0 1,0 0-1,0 0 1,0 0-1,0 0 0,0-1 1,0 1-1,0 0 0,0 0 1,0 0-1,0 0 0,0 0 1,0 0-1,0 0 1,1-4 301,23-40 468,34-44-1,19-34-2119,-65 100 849,-5 11 190,-1 0-1,-1-1 1,9-23-1,-10 21 185,-1 8 125,-1 0 0,0-1 0,0 1 0,1-13 0,-3 18 25,1-1 0,-1 1 1,0 0-1,0 0 0,-1 0 0,1 0 1,0 0-1,0 0 0,0 0 0,-1 0 1,1 0-1,-1-1 0,1 1 0,-1 0 1,1 1-1,-1-1 0,1 0 0,-1 0 1,0 0-1,1 0 0,-1 0 0,0 1 1,0-1-1,0 0 0,0 1 0,0-1 1,0 0-1,0 1 0,0-1 0,0 1 1,0 0-1,0-1 0,0 1 0,0 0 1,0 0-1,-1-1 0,-12 0 75,0 1-1,0 0 1,0 1-1,1 0 0,-1 1 1,1 1-1,-1 0 1,1 1-1,0 0 1,0 1-1,0 1 1,1 0-1,-13 8 1,22-11-96,-1 0 1,1 0 0,0-1-1,0 2 1,1-1 0,-1 0 0,1 1-1,-1-1 1,1 1 0,0 0-1,0-1 1,1 1 0,-1 0 0,1 0-1,0 0 1,0 0 0,0 0-1,1 1 1,-1-1 0,1 0 0,0 0-1,0 0 1,1 1 0,0 4-1,2 13-36,1-1 0,1 0-1,10 27 1,-12-39 32,6 15-16,0 0 0,2-1 1,0 0-1,2-1 1,0 0-1,2-1 1,29 34-1,-34-44-70,0-1 0,1 0 0,0 0 0,1-2 0,-1 1 0,2-1 0,-1-1 0,1 0 0,0-1 0,1 0 0,-1-1 0,1-1 0,0 0 0,0-1 0,16 2 0,48-5-1009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2224,'16'39'691,"-16"-39"-692,0 0-1,0 0 1,0 1-1,0-1 1,0 0-1,0 0 1,0 0-1,0 0 1,0 1-1,1-1 1,-1 0-1,0 0 1,0 0-1,0 0 1,0 0-1,0 0 1,0 1-1,1-1 1,-1 0-1,0 0 1,0 0-1,0 0 0,0 0 1,0 0-1,1 0 1,-1 0-1,0 0 1,0 0-1,0 0 1,1 0-1,-1 0 1,0 0-1,0 0 1,0 0-1,0 0 1,1 0-1,-1 0 1,0 0-1,0 0 1,0 0-1,0 0 1,1 0-1,-1 0 1,0 0-1,0 0 1,0-1-1,0 1 1,0 0-1,1 0 1,-1 0-1,0 0 1,0 0-1,0 0 1,0-1-1,0 1 1,0 0-1,0 0 1,0 0-1,0 0 1,1-1-1,-1 1 0,0 0 1,0 0-1,0 0 1,0 0-1,0-1 1,0 1-1,6-20 3320,-1 4 777,99-53-4102,-98 66 6,-1 1 0,1-1-1,0 1 1,-1 0 0,1 0-1,0 1 1,0-1 0,1 1-1,-1 1 1,0-1 0,0 1-1,0 0 1,12 2 0,6-1-5,61 7-1235,-59-4-422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3521,'-8'210'2396,"8"-138"-1935,-25 528 1245,15-533-1669,-3 0-1,-41 119 1,51-179-29,1 0 0,-1 0 0,2 1 0,-1-1 0,1 1 0,0-1 0,1 13 0,0-20-8,0 0 0,0 0 0,0 0 0,0 0 0,0 1 0,0-1 0,0 0 0,0 0 0,0 0 0,0 0 0,0 0 0,0 0 0,1 1 0,-1-1 0,0 0 0,0 0 0,0 0 0,0 0 0,0 0 0,0 0 0,0 0 0,1 0 0,-1 0 0,0 0 0,0 0 0,0 0 0,0 1 0,0-1 0,1 0 0,-1 0 0,0 0 0,0 0 0,0 0 0,0 0 0,0 0 0,1 0 0,-1 0 0,0-1 0,0 1 0,0 0 0,0 0 0,0 0 0,1 0 0,-1 0 0,0 0 0,0 0 0,0 0 0,0 0 0,0 0 0,0 0 0,0-1 0,1 1 0,-1 0 0,0 0 0,0 0 0,0 0 0,0 0 0,0 0 0,0-1 0,0 1 0,0 0 0,0 0 0,0 0 0,0 0 0,0 0 0,0-1 0,0 1 0,0 0 0,0 0 0,8-14-11,45-108-195,91-245-323,-136 341 1239,1 1 0,15-29 0,-36 121-1129,-22 81 305,28-108-171,2 1-1,2-1 1,2 44 0,1-51-1090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3657,'65'8'1424,"-75"54"-1176,3 12-56,2 5-40,-2-5-152,7 0-200,0-10-1120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98 4913,'50'-97'1792,"-72"137"-1544,10 17 57,-4 15 95,6 16-48,8 8-24,4 12-184,8-3-192,2-19-968,-8-12-905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31 213 4737,'-28'-55'2168,"25"65"-311,8-5-1817,2 2-48,-7-9-368,0-1-104,36-14-601,67-47-335</inkml:trace>
  <inkml:trace contextRef="#ctx0" brushRef="#br0" timeOffset="1">206 37 3513,'33'-36'1432,"-81"79"-976,1 7 64,4 0 24,4 3 145,8-1 55,15-4-152,6 5-88,17 4-240,10-2-144,9-3-112,8-6-184,9-20-840,9-9-753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4:3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6857,'53'-50'2274,"-43"42"-1528,-3 2-206,-8 9-476,-4 14-83,0 37 30,1 1 0,6 67 1,1 110-34,-3-227 19,0-1 0,1 0-1,0 1 1,0-1 0,0 1-1,0-1 1,1 0 0,-1 0-1,5 8 1,-5-12 0,-1 1 0,0-1 0,1 1 0,-1-1 0,1 0 0,-1 1 0,0-1 0,1 1 1,-1-1-1,1 0 0,-1 0 0,1 1 0,-1-1 0,1 0 0,-1 0 0,1 0 0,-1 1 0,1-1 0,-1 0 0,1 0 0,0 0 0,-1 0 1,1 0-1,-1 0 0,1 0 0,-1 0 0,1 0 0,-1 0 0,2-1 0,0 0-8,0 0 0,-1-1 0,1 1 0,0-1 0,-1 1 0,1-1 0,-1 1 0,1-1 0,-1 0 0,0 0 0,1 0 0,0-2 0,28-56-1062,-2-2 1,35-113-1,-39 102 270,44-92-1,-67 160 958,1 1-1,0-1 1,1 0-1,-1 1 1,1-1 0,0 1-1,0 0 1,0 0-1,1 0 1,0 1-1,-1-1 1,7-4 0,-9 8-109,0 0 0,-1 0 1,1 0-1,-1 0 1,1 0-1,0 0 1,-1 0-1,1 1 1,-1-1-1,1 0 1,0 0-1,-1 0 0,1 1 1,-1-1-1,1 0 1,-1 1-1,1-1 1,-1 0-1,1 1 1,-1-1-1,1 1 1,-1-1-1,0 1 0,1-1 1,-1 1-1,0-1 1,1 1-1,-1-1 1,0 1-1,0-1 1,1 1-1,-1 0 0,8 24 580,-7-23-536,10 63 500,-2 0-1,-4 0 0,-2 85 0,-2-62-384,1 111-1092,-2-118-934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1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16 4673,'-45'41'1923,"44"-40"-1800,0 0 1,0 0-1,0 0 0,0 0 0,-1 0 0,1 0 1,-12 0 5302,13-1-5358,10-4-7,0 1 1,0-1-1,1 2 0,-1-1 0,15 0 0,-12 1-11,-2 1-11,0 0 1,-1 1 0,1 0 0,0 1 0,0 0 0,14 4 0,26 2 70,40-2-598,0-4 0,1-4 0,-1-4 0,141-29-1,-163 20-1851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162 131 7442,'-27'-20'793,"11"8"-318,0 0-1,-1 2 0,-23-12 1,37 21-379,0 0 0,0-1 0,1 1 0,-1-1 0,0 1 0,1-1 0,0 0 0,-1 0 0,1 0 0,0-1 0,0 1 0,0 0 0,0-1 0,0 0 0,1 1 0,-1-1 0,1 0 0,0 0 0,0 0 0,0 0 0,-2-5 0,3 7-98,5 2-5,12 1 13,1 1 1,-1 1-1,0 0 0,-1 2 1,1 0-1,-1 0 0,0 2 0,-1 0 1,1 0-1,-2 2 0,1 0 1,-1 0-1,-1 1 0,20 21 1,-24-22 2,0 1 1,-1-1 0,0 1 0,-1 1 0,9 16 0,-14-22 16,0 0 0,0 1 1,0-1-1,0 1 0,-1-1 1,0 1-1,-1 0 0,0-1 1,0 1-1,0 0 0,0 0 1,-4 11-1,-7 20 80,-2 0 0,-2-1 0,-31 57-1,36-75-85,-8 13-54,-1-1 0,-1 0 0,-39 44 0,45-61-785,19-18-1287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2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6161,'-2'2'185,"1"0"-1,0-1 1,0 1-1,0 0 1,0 0-1,0 0 1,0 0-1,0 0 0,1 0 1,-1 0-1,1 0 1,-1 0-1,1 0 1,0 0-1,0 1 1,0-1-1,0 0 1,1 3-1,10 42 229,-9-40-167,25 78 301,34 125-321,-36-73-178,-5 1 0,-6 0-1,-7 1 1,-5 0-1,-23 189 1,19-297-30,-5 17-320,7-48 290,0 0 0,0 0 1,0 0-1,0-1 0,0 1 0,0 0 1,0 0-1,0 0 0,0 0 0,0 0 1,0 0-1,0 0 0,0-1 1,0 1-1,0 0 0,0 0 0,0 0 1,0 0-1,0 0 0,0 0 1,0 0-1,0 0 0,0-1 0,0 1 1,0 0-1,0 0 0,-1 0 0,1 0 1,0 0-1,0 0 0,0 0 1,0 0-1,0 0 0,0 0 0,0 0 1,0 0-1,-1 0 0,1 0 0,0 0 1,0 0-1,0 0 0,0 0 1,0 0-1,0 0 0,0 0 0,-1 0 1,1 0-1,0 0 0,0 0 1,0 0-1,0 0 0,0 0 0,0 0 1,0 0-1,-1 0 0,1 0 0,0 0 1,0 0-1,0 0 0,0 0 1,0 1-1,0-1 0,0 0 0,0 0 1,0 0-1,0 0 0,-1 0 1,-3-12-335,-1-26 151,1-1 1,2-1-1,1 1 1,8-60 0,-2 49 423,2 1 1,2 0-1,2 0 1,2 1-1,3 0 1,32-69 0,-46 113-196,0-1 0,1 1 0,-1 0 0,1-1 0,0 1 0,7-6 0,-9 9-30,0 0-1,0 0 0,0 0 1,1 1-1,-1-1 1,0 0-1,0 1 1,1-1-1,-1 1 1,0-1-1,1 1 1,-1 0-1,1 0 1,-1 0-1,0-1 1,1 1-1,-1 0 1,0 1-1,1-1 1,-1 0-1,1 0 1,-1 1-1,0-1 0,1 0 1,-1 1-1,0-1 1,1 1-1,-1 0 1,1 0-1,9 6 46,-1 1-1,-1 0 1,0 0 0,0 1-1,0 0 1,-1 0-1,13 21 1,-3-1 377,25 53 0,54 166 1257,-60-138-3489,-36-103-436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3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4177,'-53'111'2602,"52"-108"-2377,-1-1 0,1 1-1,-1-1 1,1 1 0,-1-1 0,0 0 0,0 0 0,0 0 0,0 0 0,0 0-1,0 0 1,-1 0 0,1-1 0,-1 1 0,1-1 0,-1 0 0,1 0-1,-1 0 1,0 0 0,0 0 0,-5 1 0,-9 3 1484,17-4-1171,6 0-368,-1-1-191,39 4 67,0-3 1,73-7 0,-72 4-53,1 1 0,0 3 0,0 1 0,69 15 0,-42-1-54,-1 3 1,70 30 0,-127-44-77,51 17 37,-61-21-120,0-1 0,-1 0 0,1-1-1,0 1 1,0-1 0,0 0 0,0 0 0,0 0 0,0-1-1,0 0 1,5-1 0,8-8-2400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3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31 6225,'-13'-1'1170,"1"0"-1,0-1 0,0 0 1,-14-5-1,3 1 527,24 6-1691,-1 0 0,0 0 0,0 0 1,1 0-1,-1 0 0,0 0 0,1 0 0,-1 0 0,0 0 0,0 0 0,1 0 0,-1-1 0,0 1 0,0 0 0,1 0 0,-1 0 0,0 0 1,0 0-1,1 0 0,-1-1 0,0 1 0,0 0 0,0 0 0,1 0 0,-1 0 0,0-1 0,0 1 0,0 0 0,0 0 0,1-1 0,-1 1 0,0 0 1,0 0-1,0-1 0,0 1 0,0 0 0,0 0 0,0-1 0,0 1 0,0 0 0,0 0 0,0-1 0,0 1 0,0 0 0,0-1 0,0 1 0,0 0 1,0 0-1,0-1 0,0 1 0,0 0 0,0 0 0,0-1 0,-1 1 0,1 0 0,0 0 0,0 0 0,0-1 0,-1 1 0,7 1-13,-5 0 7,1-1 1,0 1 0,0 0-1,0 0 1,-1 0-1,1 0 1,-1 0 0,1 0-1,-1 0 1,1 0-1,-1 1 1,1-1-1,-1 0 1,2 3 0,81 113 40,-75-105-42,0-1 0,1 0 1,1-1-1,12 11 0,-16-16 3,1 1 0,-1 1 0,0-1-1,-1 1 1,0 1 0,0-1 0,0 1-1,-1 0 1,0 0 0,7 17 0,-8-11 68,-1 1 0,-1 1 1,0-1-1,-1 0 1,-1 0-1,0 1 0,-1-1 1,-1 0-1,0 0 1,-1 0-1,-1 0 0,-6 16 1,-9 21 251,-52 96-1,62-131-316,-72 121-902,62-105-198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28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 3857,'-14'-11'6140,"17"28"-5275,4 10-606,59 395 1632,-61-379-1823,-8-62-65,-7-59-299,8 67 135,1 1 1,0-1-1,1 0 1,0 1 0,1-1-1,0 0 1,1 1-1,0-1 1,1 1 0,5-15-1,-4 17 140,1 0 0,0 0 0,0 1-1,1-1 1,0 1 0,0 1 0,1-1-1,0 1 1,0 0 0,0 1 0,12-7 0,106-76 578,-81 57 50,-41 28-529,1 1 0,0 0 1,0 0-1,0 0 1,0 0-1,0 1 1,0 0-1,0 0 1,8-1-1,-11 16 93,-15 36-13,0 5-15,11-31-146,2 0 0,0 0 0,2 0-1,0 0 1,2 0 0,1 0 0,1-1 0,0 1-1,14 32 1,0-14-646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4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158 234 6497,'-30'8'2037,"-50"7"1,78-14-1979,0-2-1,0 1 1,0 0 0,0 0 0,0 0 0,1-1 0,-1 1 0,0-1 0,0 0 0,1 1 0,-1-1 0,0 0-1,1 0 1,-1 0 0,1 0 0,-1 0 0,1 0 0,-1-1 0,1 1 0,0 0 0,0-1 0,0 1 0,0-1 0,0 1-1,0-1 1,0 0 0,0 1 0,0-1 0,1 0 0,-1 0 0,1 0 0,-1 1 0,1-1 0,0-4 0,-1-1-12,0 0 1,0-1 0,1 1 0,0-1 0,1 1-1,-1 0 1,4-13 0,0 9-37,0 0 0,1 0 1,0 1-1,1-1 0,11-14 0,-13 19-14,1 0 0,-1 0-1,1 1 1,0 0 0,1 0-1,-1 0 1,1 0 0,0 1-1,0 0 1,7-3 0,-10 6 3,0-1 1,0 1 0,-1 1 0,1-1-1,0 0 1,0 1 0,0 0-1,0-1 1,0 1 0,0 0-1,0 0 1,0 1 0,0-1-1,0 1 1,-1-1 0,1 1-1,0 0 1,0 0 0,4 2 0,-4 0-1,1 0-1,-1 0 1,1 0 0,-1 0 0,0 0 0,0 1 0,0-1 0,-1 1 0,1 0 0,-1-1 0,3 8 0,1 4 0,-1 1 0,0 0-1,-1 0 1,-1 0 0,3 31 0,-5-17 32,-1 0 1,-2 1 0,-1-1-1,-6 31 1,-5-2 137,-22 61 0,25-83-158,3 1 0,1 0 0,-3 61 0,5 90-3,5-184-11,0 0 0,0-1 1,0 1-1,1 0 0,-1-1 0,1 1 0,0-1 1,1 1-1,-1-1 0,1 1 0,0-1 0,0 0 1,0 0-1,0 0 0,1 0 0,0 0 0,-1 0 1,1-1-1,1 1 0,-1-1 0,1 0 0,-1 0 1,1 0-1,0 0 0,0-1 0,0 0 0,0 0 1,0 0-1,7 2 0,4 0-95,0-2 0,1 0-1,-1-1 1,0 0 0,1-1 0,24-3 0,-25 2-79,89-11-2155,-59 3 339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16 9994,'-101'-16'3497,"89"40"-3209,4-7 16,8-7-112,8-8-88,9-6-144,3-10-192,5-1-1296,10 3-1769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74 106 7994,'-48'-41'2526,"28"30"-1185,15 7 360,18 3-1043,166 10-455,128-24-201,-151 3-652,-41 6-150,157-14-1654,-234 16 1055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16 8322,'-17'-1'2921,"16"1"-2938,1 0 0,-1 0 0,1 0 1,-1 0-1,1 0 0,-1 0 0,1 0 1,0 0-1,-1 0 0,1 0 0,-1 0 0,1 0 1,-1 0-1,1-1 0,-1 1 0,1 0 0,0 0 1,-1-1-1,1 1 0,-1 0 0,1 0 0,0-1 1,-1 1-1,1 0 0,0-1 0,0 1 0,-1-1 1,1 1-1,0 0 0,0-1 0,-1 1 0,1-1 1,0 1-1,0-1 0,0 1 0,0-1 0,0 1 1,0 0-1,0-1 0,0 0 0,1 0 26,1 1 0,-1-1 1,0 1-1,1 0 0,0-1 0,-1 1 0,1 0 0,-1 0 0,1 0 0,-1 0 1,1 0-1,-1 0 0,1 1 0,2 0 0,5 0 12,-1-1-26,0 1 0,-1 0 0,1 1 1,0-1-1,0 2 0,-1-1 1,1 1-1,-1 0 0,0 0 1,0 1-1,0 0 0,0 1 0,-1-1 1,10 10-1,4 6-202,-1 0 0,-2 1-1,0 1 1,-1 0 0,24 48 0,-38-66 269,-1 1-1,1 0 1,-1 0-1,0 0 1,0 0-1,-1 0 1,0 0-1,0 0 1,0-1-1,0 1 1,-1 0-1,0 0 1,0 0-1,0 0 1,0 0-1,-4 6 1,-2 6 465,-2-1 0,-21 32 0,19-31-421,-8 9-23,0-1 1,-29 28 0,13-17-1292,22-18-532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72 184 1968,'0'-6'304,"-1"1"0,0-1 0,0 1 0,0 0 0,-1-1 0,-2-6 0,-6-19 385,9 3 72,-4-18 736,5 44-1411,-1 0 0,1 0 0,-1 0-1,0 0 1,0 0 0,1 1 0,-1-1-1,0 0 1,0 0 0,-1 1 0,1-1-1,0 1 1,0-1 0,-1 1 0,1 0-1,-1-1 1,1 1 0,-3-2 0,3 3-75,1 0 1,-1 0 0,1 0 0,0 0 0,-1 0 0,1 0 0,-1 0 0,1 0 0,0 0 0,-1 0 0,1 0 0,-1 0 0,1 0 0,0 0 0,-1 1 0,1-1 0,0 0 0,-1 0 0,1 0 0,0 1 0,-1-1 0,1 0 0,0 0 0,-1 1 0,1-1 0,0 0 0,0 0 0,-1 1 0,1-1 0,0 0 0,0 1 0,0-1 0,-1 0 0,1 1 0,0-1 0,0 1 0,0-1 0,0 0 0,0 1-1,0 0 1,-5 19 139,2 14 91,1 1 0,1-1-1,2 0 1,6 41 0,32 137 840,-10-70-840,-23-107-278,4 28-237,2 0 0,3-1-1,32 84 1,-29-112-1827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71 643 7634,'-50'-27'2168,"48"26"-2147,1 0-1,-1-1 1,1 1 0,-1-1-1,1 1 1,-1-1-1,1 1 1,0-1 0,0 0-1,0 0 1,0 0-1,0 1 1,0-1 0,1 0-1,-1 0 1,1 0-1,-1 0 1,1 0 0,-1 0-1,1 0 1,0 0-1,0-1 1,0 1 0,1 0-1,-1 0 1,0 0-1,1 0 1,0-2 0,0-2 49,2-12 93,1-1-1,0 1 0,2 0 1,14-32-1,41-65 280,-41 80-541,35-74-930,-33 63-1102,52-80 1,-86 185 1506,1-23 114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8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41 146 8858,'-1'-2'289,"0"1"0,-1-1 1,1 0-1,-1 0 0,1 1 0,-1-1 1,0 1-1,1-1 0,-1 1 0,-3-2 0,4 3-286,-1-1 0,1 0 0,0 1 0,0-1 0,0 0 0,-1 0 0,1 0 0,0 0 0,0 0 0,0 0 0,0 0 0,0 0 0,1 0 0,-1-1 0,0 1 0,0 0 0,1-1 0,-1 1 0,1 0 0,-1-1 0,1 1 0,0-1 0,-1 1 0,1 0 0,0-4 0,1 0 58,0 0 0,0-1 0,0 1 0,1 0 0,-1 0 0,1 0 0,1 0 0,-1 0 0,6-8 0,-6 10-58,0 0 0,0 1-1,0-1 1,0 1 0,1-1 0,-1 1 0,1 0-1,-1 0 1,1 0 0,0 0 0,0 1 0,0-1-1,0 1 1,0 0 0,0 0 0,0 0 0,5-1-1,-6 2 1,0 1-1,0 0 0,0 0 1,0 0-1,0 0 0,0 0 1,0 0-1,0 0 0,0 0 1,-1 1-1,1-1 0,0 1 1,-1 0-1,0-1 0,1 1 1,-1 0-1,0 0 0,0 0 1,0-1-1,0 1 0,1 4 1,3 2-4,46 85 71,-33-57 177,36 54-1,-46-79-238,0-2-1,0 1 0,0-1 0,1 0 1,1-1-1,0 0 0,0 0 1,0-1-1,17 8 0,0-8-562,3-6-992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9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0 8378,'-48'60'2816,"30"-45"-1208,17-15-1068,6-1 332,85-7-493,-26 4-206,96-4-651,1 6 1,281 34 0,-412-27 9,-1-2 1,2-1 0,-1-2 0,34-3 0,-11-6-2121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4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4 9610,'-1'-1'103,"0"1"0,-1-1-1,1 1 1,0-1 0,0 1-1,-1 0 1,1 0 0,0-1 0,-1 1-1,1 0 1,0 0 0,0 0 0,-1 1-1,1-1 1,0 0 0,-1 0 0,1 1-1,0-1 1,0 1 0,-1-1-1,1 1 1,0-1 0,0 1 0,0 0-1,0-1 1,0 1 0,0 0 0,0 0-1,0 0 1,0 0 0,0 0 0,0 0-1,1 0 1,-2 2 0,0-1-115,1 1 0,0-1 1,0 1-1,0-1 0,0 1 0,0-1 1,1 1-1,-1-1 0,1 1 1,0 0-1,0-1 0,-1 1 0,2 0 1,-1-1-1,0 1 0,0 0 1,2 2-1,2 9-8,2-1-1,0 1 1,0-1 0,1-1 0,1 1 0,11 14-1,5 7-38,-18-25 52,1 1 0,0-1 0,0 0 0,0 0 0,1-1 0,1 0 0,-1 0-1,1-1 1,1 0 0,-1-1 0,14 7 0,-22-12 11,1-1-1,-1 0 0,0 1 1,0-1-1,1 1 0,-1 0 1,0-1-1,0 1 0,0 0 1,0 0-1,0 0 0,0 0 1,0 0-1,0 0 0,0 0 1,0 0-1,-1 0 0,1 0 1,0 0-1,-1 1 0,1-1 1,-1 0-1,1 0 0,-1 2 1,0 1 15,0 0 0,-1 0 0,1 0 1,-1-1-1,0 1 0,0 0 1,-2 5-1,2-8-19,-49 111 379,3-8-141,23-46-218,12-31-299,-14 51 1,22-50-530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50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109 156 3097,'-78'-99'1313,"76"96"-1139,0-1-1,-1 1 1,2-1-1,-1 1 1,0-1-1,1 0 1,0 0-1,-1 0 1,0-6-1,3 10-26,-1-1-1,0 1 0,0-1 0,0 1 1,0-1-1,0 1 0,0-1 0,-1 1 1,1-1-1,0 1 0,0-1 0,0 1 1,0-1-1,-1 1 0,1-1 0,0 1 1,0-1-1,-1 1 0,1 0 0,0-1 1,-1 1-1,1 0 0,0-1 0,-1 1 1,1 0-1,0-1 0,-1 1 0,1 0 1,-1-1-1,1 1 0,-1 0 0,1 0 1,-1 0-1,1 0 0,-1-1 0,1 1 1,-1 0-1,1 0 0,-1 0 0,1 0 1,-1 0-1,1 23 34,24 207 594,0 10 90,-20-154-614,0-165-304,-3 17 17,-2 15-68,2-1 1,3 1-1,1 0 0,22-89 1,-25 130 129,1-1 0,0 1 0,0 0 1,0 0-1,0 0 0,1 0 0,0 0 1,1 1-1,6-7 0,-10 10-21,1 1-1,0-1 0,0 0 1,0 1-1,0 0 1,0-1-1,1 1 1,-1 0-1,0 0 0,0 0 1,1 1-1,-1-1 1,1 0-1,-1 1 1,1-1-1,-1 1 0,1 0 1,-1 0-1,1 0 1,-1 0-1,1 1 1,-1-1-1,0 1 1,1-1-1,-1 1 0,1 0 1,-1 0-1,4 2 1,4 3 38,0 1 1,-1 0 0,0 0 0,0 1-1,0 1 1,8 10 0,43 61 365,-44-58-279,13 19-563,45 85 1,-60-94-1187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4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13 2641,'-2'-1'1994,"-10"-9"2561,12 10-4519,-1 0 0,1 0 0,0 0-1,0-1 1,0 1 0,0 0 0,0 0 0,-1 0-1,1 0 1,0 0 0,0 0 0,0 0 0,-1 0-1,1-1 1,0 1 0,0 0 0,0 0-1,-1 0 1,1 0 0,0 0 0,0 0 0,0 0-1,-1 0 1,1 0 0,0 0 0,0 0 0,0 0-1,-1 1 1,1-1 0,0 0 0,0 0 0,0 0-1,-1 0 1,1 0 0,0 0 0,0 0 0,0 0-1,0 1 1,0-1 0,-1 0 0,1 0 0,0 0-1,0 0 1,0 1 0,0-1 0,0 0-1,0 0 1,0 0 0,0 0 0,-1 1 0,1-1-1,0 0 1,0 0 0,0 0 0,0 1 0,0-1-1,0 0 1,0 0 0,0 0 0,0 1 0,0-1-1,1 0 1,1 20 161,1-1 0,1 1 0,1-1 0,1 0 0,14 32 0,6 15 271,-11-18-220,-3 2 1,-1-1 0,-2 1-1,2 74 1,3-7-320,-9-87-577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320 127 4329,'54'-90'1402,"-44"66"-1195,-13 13 915,2 11-1059,1 0 0,-1-1 0,1 1 0,-1 0 0,1 0 0,-1 0-1,1 0 1,-1 0 0,1-1 0,-1 1 0,1 0 0,-1 0 0,1 0 0,-1 0 0,1 0-1,-1 1 1,1-1 0,-1 0 0,1 0 0,-1 0 0,1 0 0,0 0 0,-1 1 0,1-1-1,-1 0 1,1 0 0,-1 1 0,1-1 0,0 0 0,-1 1 0,0-1 0,-27 60-49,-146 229 246,57-100 67,101-161-282,-9 11 79,25-38-113,-1 0-1,1 0 0,-1 0 0,1 0 1,-1-1-1,1 1 0,-1 0 0,1 0 0,0 0 1,0 0-1,-1 0 0,1 0 0,0 0 1,0 0-1,0 0 0,0 0 0,0 0 1,1 0-1,-1 0 0,0 0 0,0 0 0,1 0 1,-1 0-1,0 0 0,1 0 0,-1 0 1,1 0-1,-1 0 0,1 0 0,-1-1 1,1 1-1,0 0 0,0 0 0,-1-1 0,1 1 1,0 0-1,0-1 0,0 1 0,-1-1 1,3 1-1,7 6 129,0-1 1,22 9-1,-14-7-3,-1 0-56,0 0 0,1-2 0,0 0 0,0-1 0,29 5 0,-35-9-292,0 0-1,0 0 1,0-1-1,0-1 1,0 0-1,0-1 1,0 0 0,0 0-1,20-9 1,-15 3-1679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3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26 5793,'-56'44'2674,"56"-44"-2538,0 0 1,-1 0-1,1 0 1,-1 0-1,1 1 0,0-1 1,-1 0-1,-1 2 955,1-2-955,1 1 0,0-1 1,0 0-1,0 1 0,-1-1 1,1 0-1,0 1 0,0-1 1,0 1-1,0-1 0,0 0 1,0 1-1,0-1 0,-1 1 1,1-1-1,0 0 0,0 1 1,1-1-1,-1 1 0,0-1 1,0 0-1,0 1 0,18 3-549,4-1 722,38 9-166,0-2 0,120 3-1,-107-15-349,1-5-1,-1-2 0,140-37 1,-193 39-785,-1 0 0,30-16 0,-16 0-1844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3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55 7154,'-25'-15'1281,"-45"-22"1,68 36-1218,0 1 0,0-1 0,0 1 0,0 0 0,0-1 0,0 1 0,0 0 0,0 0 0,0 0 0,0 1 0,0-1 0,1 0 0,-1 1 0,0-1 0,0 1 0,0 0 0,0-1 0,0 1 0,1 0 0,-3 2 0,-24 25 819,17-16-430,6-7-270,2-3-72,1 1 0,-1-1-1,1 0 1,-1 0 0,0 0 0,0 0 0,0 0 0,0-1-1,-6 3 1,9-4-104,0 0 0,0 0 0,0 0-1,-1 0 1,1 0 0,0 0 0,0 0 0,0 0-1,-1 0 1,1 0 0,0 0 0,0 0 0,0-1-1,-1 1 1,1 0 0,0 0 0,0 0 0,0 0-1,0 0 1,-1 0 0,1-1 0,0 1-1,0 0 1,0 0 0,0 0 0,0 0 0,-1-1-1,1 1 1,0 0 0,0 0 0,0 0 0,0-1-1,0 1 1,0 0 0,0 0 0,0 0 0,0-1-1,0 1 1,0 0 0,0 0 0,0 0 0,0-1-1,0 1 1,0 0 0,0 0 0,0 0 0,0-1-1,0 1 1,0 0 0,1 0 0,-1 0-1,0 0 1,0-1 0,0 1 0,0 0 0,0 0-1,0 0 1,1 0 0,-1-1 0,0 1 0,0 0-1,0 0 1,1 0 0,4 0-10,0 0 1,0 0-1,0 1 1,0 0-1,-1 0 1,1 0-1,0 1 1,0-1-1,-1 1 0,8 4 1,32 21-5,-42-26 6,4 4 1,0 0 0,0 0-1,-1 1 1,0 0 0,0 0-1,0 0 1,-1 1 0,0 0 0,0 0-1,-1 0 1,5 11 0,-5-9 5,1-1 0,0 0 0,1 0 0,-1 0 0,9 9 0,-6-11-3,-1 0 0,2-1 0,-1 0 0,1 0 1,-1-1-1,1 0 0,0 0 0,1-1 0,-1 0 1,1-1-1,-1 0 0,15 2 0,44 15-75,-62-17 36,0 1-1,0-1 0,0 1 0,0 0 0,-1 0 1,1 1-1,-1-1 0,0 1 0,0 0 0,5 6 1,-8-8 14,1 1 1,-1-1-1,0 1 1,0-1-1,0 1 1,0 0-1,0-1 1,0 1-1,-1 0 1,0-1-1,1 1 1,-1 0-1,0 0 1,0 0-1,0-1 1,-1 1-1,0 5 1,-19 48 80,14-40-27,-12 25 77,-1 0 0,-2-1 0,-46 65 0,61-97-110,5-6-11,0 0 0,-1 0 0,1 0-1,-1 1 1,1-1 0,-1 0 0,0-1 0,0 1 0,0 0 0,0-1 0,0 1 0,0-1 0,0 1 0,0-1 0,-1 0 0,1 0 0,-1 0 0,-2 1 0,4-2-17,1 0-1,-1 0 0,1 0 1,-1 0-1,1 0 0,-1 0 1,1 0-1,-1 0 1,1 0-1,-1 0 0,1 0 1,0-1-1,-1 1 0,1 0 1,-1 0-1,1 0 1,0-1-1,-1 1 0,1 0 1,-1-1-1,1 1 0,0 0 1,-1 0-1,1-1 1,0 1-1,0-1 0,-1 0 1,0-19-1855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4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1 215 5849,'22'-122'2002,"-21"111"-1716,1 1 0,-2-1 0,1 1 0,-3-16-1,1 1 3434,2 34-3474,72 515 355,6 159-1036,-72-644-740,0-24-710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4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50 150 5257,'-42'-78'2545,"42"77"-2359,-1 0 1,0 0 0,0 0 0,1 0 0,-1 0-1,0 0 1,1 0 0,0-1 0,-1 1 0,1 0-1,-1 0 1,1-1 0,0 1 0,0 0-1,0-1 1,0 1 0,0 0 0,0 0 0,1-3-1,0 3-162,0-1 0,0 1 0,1 0 0,-1 0 0,0 0 0,1 0 0,-1 0 0,1 0-1,0 0 1,-1 1 0,1-1 0,1 0 0,5-2 51,-7 2-73,11-4 16,0 0 0,0 0 0,1 1 1,23-4-1,-32 7-20,0 1 0,0 0-1,0-1 1,0 2 0,0-1 0,0 0 0,0 1 0,0 0 0,0-1 0,0 2 0,-1-1 0,1 0 0,0 1 0,0 0 0,-1 0 0,1 0 0,-1 0 0,0 0 0,1 1 0,-1-1 0,0 1 0,-1 0 0,4 3 0,-1 3 7,0-1 0,-1 0 1,0 1-1,0 0 1,0 0-1,-1 0 1,-1 1-1,0-1 1,0 0-1,-1 1 0,0 0 1,0-1-1,-2 18 1,-1-2 97,-1 0 1,-1 0-1,-1 0 1,-10 27-1,6-25 45,-1 0 0,-18 31 0,22-47-127,0 0 1,-1 0 0,0-1 0,-1 0-1,-1 0 1,1-1 0,-15 12-1,22-19-62,-1-1-1,0 0 0,0 1 0,1-1 0,-1 0 0,0 1 0,0-1 0,0 0 0,0-1 0,-1 1 0,1 0 0,0-1 0,0 1 0,0-1 0,-1 1 0,1-1 0,0 0 0,-3 0 0,-11-5-1072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5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64 5105,'-24'-22'2894,"19"16"-2580,0 1-1,0 1 0,-1-1 0,0 0 0,1 1 1,-10-5-1,13 9-237,-1-1-1,1 0 1,0 1-1,-1-1 1,1 1 0,0 0-1,-1-1 1,1 1 0,0 0-1,-1 1 1,1-1-1,-1 0 1,1 1 0,0-1-1,0 1 1,-1 0 0,1 0-1,0 0 1,0 0-1,0 0 1,0 0 0,0 0-1,0 1 1,-2 1 0,-5 6 29,1 0 0,0 0 0,0 1 1,1 0-1,0 1 0,1 0 1,0 0-1,-6 15 0,-6 12-3,-34 50 91,-24 47 116,54-85-231,2 0 1,2 1-1,2 1 0,3 1 1,1 0-1,4 0 1,1 1-1,3 0 1,2 0-1,3 1 1,9 70-1,3-51 47,3-1 0,34 99 0,76 132 272,-83-214-280,5-2 0,74 105 0,-108-174-143,2 1 1,0-2-1,0 0 1,2-1-1,0-1 0,24 17 1,-34-28 1,0-1 1,0 1-1,0-1 1,1-1-1,0 1 1,0-1-1,0-1 1,0 0-1,0 0 1,0-1-1,0 0 1,1 0-1,-1-1 1,0-1 0,1 1-1,-1-2 1,0 1-1,11-4 1,0-2-48,-1-1 1,1 0 0,-1-2 0,-1 0 0,1-2 0,-2 0 0,0 0 0,0-2 0,-1 0-1,-1-1 1,0 0 0,17-26 0,-9 9-209,-1 0-1,-2-1 1,-1-1-1,-2-1 1,-1-1 0,11-38-1,-11 15-520,-2-1-1,12-117 1,-17-126-958,-10 216 1604,-5 0 1,-19-99-1,18 148 157,-3 1-1,0 0 0,-3 1 1,-1 0-1,-1 1 1,-2 1-1,-31-46 0,25 49 71,-1 2 0,-2 0-1,-1 2 1,-52-42 0,37 38 432,-1 1 0,-89-44 0,120 68-267,0 0-1,-1 1 1,1 0 0,-1 1-1,0 1 1,0 0-1,0 0 1,0 1-1,-1 1 1,1 0-1,0 1 1,-1 1 0,1 0-1,0 0 1,-26 8-1,-10 2-58,0 3 0,0 2-1,2 2 1,0 2 0,1 2-1,-66 43 1,102-58-164,0 0 0,1 2-1,0-1 1,0 1 0,1 0 0,0 1-1,1-1 1,0 2 0,-8 15 0,11-18-57,1 0 1,0 1 0,1-1 0,-1 1 0,2 0-1,-1 0 1,1-1 0,1 1 0,0 0 0,0 0-1,0 0 1,1 0 0,3 11 0,2 0-535,1 1 0,12 26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29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312 168 6041,'36'-124'1949,"-35"122"-1910,0 1 0,-1 0-1,1-1 1,-1 1 0,1 0 0,-1-1 0,0 1 0,0-1 0,1 1 0,-1-1 0,0 1-1,0-1 1,-1 1 0,1 0 0,0-1 0,0 1 0,-1-1 0,1 1 0,0 0 0,-1-1 0,0 1-1,1 0 1,-1-1 0,-1-1 0,1 3-40,0 0-1,0-1 0,0 1 1,0 0-1,-1 0 1,1-1-1,0 1 1,0 0-1,0 0 0,-1 0 1,1 0-1,0 1 1,0-1-1,0 0 1,-3 1-1,-3 0 187,-38-4 656,25 0-695,1 2 1,-1 0-1,1 2 1,-34 4-1,47-4-149,0 0 0,1 1 0,-1 0 0,0 0 0,1 1 0,0-1 0,-1 1 0,1 0-1,1 1 1,-1-1 0,0 1 0,1 0 0,-1 0 0,1 1 0,0-1 0,1 1 0,-1 0 0,1 0-1,0 0 1,-3 6 0,0 4 1,0 1-1,1-1 0,1 1 1,0 0-1,-2 20 0,-3 86-9,8-95 12,0-5-1,1 1-1,1 0 1,1-1 0,1 1-1,11 41 1,-11-55-7,0 0 0,0-1 0,1 1 0,0 0 1,0-1-1,1 0 0,1 0 0,-1-1 0,1 1 1,0-1-1,1 0 0,-1-1 0,2 0 0,-1 0 1,0 0-1,16 8 0,-21-13-23,0 1 0,0-1-1,1 0 1,-1 0 0,1 0 0,-1 0 0,1 0-1,-1 0 1,1-1 0,-1 1 0,1-1 0,0 1 0,-1-1-1,1 0 1,-1 0 0,1 0 0,0-1 0,-1 1-1,1-1 1,0 1 0,-1-1 0,1 0 0,-1 0-1,0 0 1,1 0 0,-1-1 0,0 1 0,1-1 0,-1 1-1,0-1 1,0 0 0,0 1 0,3-5 0,2-4-53,0-1 1,-1 1 0,0-1 0,0-1-1,-1 1 1,-1-1 0,0 1-1,4-23 1,10-105-173,-15 100 61,0 10 73,1 7-16,-2 1 1,0 0-1,-2-1 0,0 1 1,-2-1-1,-7-39 1,9 60 139,0 0 1,0 0 0,0 0-1,-1 0 1,1 0-1,-1 0 1,1 0-1,0 0 1,-1 0 0,0 0-1,1 0 1,-1 0-1,1 1 1,-1-1-1,0 0 1,0 0-1,0 1 1,1-1 0,-1 0-1,0 1 1,0-1-1,0 1 1,0-1-1,-2 0 1,2 2 17,0-1-1,0 0 1,0 1-1,0-1 1,1 1 0,-1 0-1,0-1 1,0 1-1,0 0 1,0-1-1,1 1 1,-1 0 0,0 0-1,1-1 1,-1 1-1,0 0 1,1 0 0,-1 0-1,1 0 1,-1 0-1,1 0 1,0 0 0,0 0-1,-1 0 1,1 2-1,-5 13 219,2 0-1,-1 0 0,2 1 0,0-1 1,1 1-1,1-1 0,1 1 1,0-1-1,1 1 0,0-1 0,2 0 1,0 0-1,6 16 0,5 8-49,-3-3-151,2-1 1,2-1-1,1 0 0,26 38 0,2-18-659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1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24 6177,'-40'-6'2074,"121"9"2165,56-13-3896,-16 0-216,417 11 112,-136 5-3384,-288-11 909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2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27 9546,'-3'-2'2928,"3"1"-2962,-1 1 1,1 0 0,0 0-1,0-1 1,0 1 0,0 0-1,0 0 1,0 0 0,0-1 0,0 1-1,0 0 1,-1-1 0,1 1-1,0 0 1,0 0 0,0-1-1,0 1 1,1 0 0,-1 0-1,0-1 1,0 1 0,0 0-1,0 0 1,0-1 0,0 1-1,0 0 1,0 0 0,0 0 0,1-1-1,-1 1 1,0 0 0,0 0-1,0 0 1,0-1 0,1 1-1,-1 0 1,0 0 0,0 0-1,1-1 1,194 11-74,-172-11-6,1-1 0,31-7 0,-34 4-31,1 2 1,0 0-1,32 1 1,-51 3 124,-1-1 0,1 0 1,0 0-1,0 1 0,-1 0 1,1-1-1,0 1 0,-1 0 0,1 0 1,-1 1-1,1-1 0,-1 0 1,1 1-1,-1 0 0,0-1 0,0 1 1,0 0-1,4 4 0,-4-3 28,0 1 0,-1 0 1,1-1-1,0 1 0,-1 0 0,0-1 0,0 1 0,0 0 0,-1 0 1,1 0-1,-1 8 0,0 3 124,-2 0 0,0 0 1,-1 1-1,0-2 0,-11 29 0,-61 116 652,-1 2-304,70-144-576,0 0 0,1 0 0,1 1-1,1 0 1,0 0 0,1 0 0,1 26-1,4-36-1792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3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2 6281,'-13'-1'319,"0"0"-1,0 1 0,0 0 1,0 1-1,0 1 0,0 0 1,1 0-1,-1 1 0,-12 5 1,4 0 204,-1-1 0,0-2 0,-37 6 0,33-8-508,0 2 0,-29 10 0,47-12-21,0 0 1,0 1-1,1-1 0,-1 2 0,1-1 0,0 1 1,0 0-1,1 1 0,-1-1 0,-9 12 0,12-10 1,-1 0-1,2-1 1,-1 2-1,1-1 0,0 0 1,0 1-1,1-1 0,0 1 1,0 0-1,1-1 1,0 1-1,0 0 0,1 0 1,0 0-1,1 0 0,1 13 1,1-4 11,1 0 0,0 0 0,1 0 1,1-1-1,0 0 0,14 24 0,-11-25 18,0-1-1,1-1 0,1 0 1,0 0-1,0-1 0,1-1 0,1 0 1,0 0-1,1-1 0,22 12 1,-33-20-33,0-1 0,0 1 0,0-1 1,0 0-1,0 0 0,0 0 1,0 0-1,0-1 0,1 1 0,-1-1 1,0 0-1,0 0 0,1 0 1,-1 0-1,0 0 0,0-1 1,0 0-1,1 1 0,-1-1 0,0 0 1,0-1-1,0 1 0,0 0 1,-1-1-1,1 0 0,0 0 1,-1 0-1,1 0 0,-1 0 0,1 0 1,-1 0-1,0-1 0,0 1 1,0-1-1,1-3 0,7-10-330,-2-1-1,0 0 0,-1 0 1,10-36-1,-17 52 316,28-99-2321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3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7386,'-45'87'2448,"55"9"-2312,2 1 88,-1 18 296,-1 0 104,4-10 1,-1 2-81,7-4-424,1 0-320,4 2-833,12-7-551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4617,'0'-41'1640,"0"107"-1328,0 10 153,0-3 215,3 1-24,5-4-128,3 1-96,5 2-208,0 1-40,-2-1-96,-3 3-48,2-2-648,1-17-888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51 182 7226,'0'0'12,"-3"2"299,1-1 1,-1 0 0,0 0 0,0-1 0,0 1 0,0 0 0,0-1 0,0 0 0,0 0-1,1 0 1,-1 0 0,0 0 0,0 0 0,-4-2 0,6 2-283,1-1 0,0 0 0,-1 1 0,1-1 0,0 0 0,0 0-1,-1 1 1,1-1 0,0 0 0,0 0 0,0 1 0,0-1 0,0 0 0,0 0 0,0 1 0,0-1 0,0 0 0,1 0 0,-1 1 0,0-1 0,0 0 0,1 1 0,-1-1-1,0 0 1,1 1 0,-1-1 0,1 0 0,-1 1 0,0-1 0,1 1 0,0-1 0,-1 1 0,1-1 0,18-22 342,-4 10-297,0 0 0,1 1 1,1 0-1,0 1 0,0 1 1,1 1-1,0 0 0,1 1 1,0 1-1,0 1 0,22-3 0,-2 1-72,2 1 0,-1 3 0,1 1-1,63 5 1,370 43-3241,-358-32 282,-63-5 567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4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8210,'-16'-1'4212,"37"14"-4230,9 4 69,114 85-31,-121-88-28,-1 1 1,0 1 0,-2 0 0,0 2-1,24 27 1,-36-35 19,-1 0 0,0 0 1,0 1-1,-1 0 0,-1 0 0,0 0 0,0 1 0,-1 0 1,0 0-1,-1 0 0,-1 0 0,0 0 0,0 21 0,-2-18 93,-1-1 0,0 0 0,-2 0 0,0 0 0,0 0 0,-1 0 0,-1-1 0,0 0 0,-1 0-1,0 0 1,-1 0 0,-16 21 0,11-18-118,-1-1 0,0 0-1,-1-1 1,-1-1 0,0 0-1,0-1 1,-2 0 0,-29 15 0,-2-11-1096,8-9-906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 3801,'-86'35'1100,"85"-35"-1063,0 1 1,0-1-1,-1 0 1,1 0-1,0 0 0,-1 0 1,1-1-1,0 1 1,0 0-1,-1 0 0,1-1 1,0 1-1,0-1 1,0 1-1,0-1 1,-1 1-1,1-1 0,0 0 1,0 1-1,0-1 1,0 0-1,0 0 0,1 0 1,-1 0-1,0 0 1,0 0-1,0 0 0,1 0 1,-1 0-1,1 0 1,-1 0-1,1-1 0,-1 1 1,1 0-1,0 0 1,-1-1-1,1 1 0,0 0 1,0 0-1,0-1 1,0-1-1,2 0 741,-4 2-417,-9 2 604,-26 3 484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6:3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145 279 7186,'-47'131'2360,"46"-127"-2265,-1-1-1,0 1 1,0-1 0,0 1-1,0-1 1,0 0 0,0 1-1,-1-1 1,0 0 0,0-1-1,1 1 1,-2 0 0,-2 1-1,-12 12 855,14-9-354,11-9 9,4-3-180,-10 5-421,3-2 4,0 0 0,1 0 0,-1 0 0,0 0 0,-1-1 0,7-4 0,11-11 7,0 0 1,27-34-1,-39 42-9,-1-1 1,0 0-1,0-1 0,-1 0 0,-1 0 1,0 0-1,0-1 0,4-18 1,-4 9-18,-2 0 0,0 0 1,-1 0-1,-1 0 1,-3-39-1,1 58 11,-1-1-1,0 1 0,0 0 1,0-1-1,0 1 0,-1 0 1,1 0-1,-1 0 0,1 0 1,-1 0-1,0 1 0,-1-1 0,1 0 1,0 1-1,-1 0 0,1-1 1,-1 1-1,0 0 0,0 0 1,1 1-1,-1-1 0,0 0 1,-1 1-1,1 0 0,0 0 1,0 0-1,-6-1 0,4 1 0,1 1 0,0 0 0,0 0 0,-1 0-1,1 0 1,0 0 0,0 1 0,-1 0 0,1 0-1,0 0 1,0 0 0,0 1 0,0 0 0,0 0-1,1 0 1,-1 0 0,0 0 0,1 1 0,0-1-1,-1 1 1,1 0 0,-3 4 0,-6 9 9,0 0 0,2 1 0,0 1 0,0-1 0,2 2 1,0-1-1,-7 27 0,8-14 31,1 0-1,1 1 1,-1 59 0,6-80-11,1 0-1,0-1 1,1 1-1,0 0 1,1 0 0,0-1-1,0 0 1,1 1 0,1-2-1,0 1 1,0 0 0,1-1-1,0 0 1,0 0-1,11 11 1,8 5 24,1-2 0,0 0 0,44 28-1,-69-50-55,17 12 21,0-2 1,34 18-1,-47-27-59,-1 0 0,1 0 1,-1-1-1,1 1 1,0-1-1,-1 0 0,1-1 1,0 1-1,0-1 0,0 0 1,0 0-1,-1 0 0,1 0 1,0-1-1,0 0 0,0 0 1,-1-1-1,8-2 1,20-17-941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07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380 101 4417,'-25'1'2158,"-44"9"0,45-6-1385,-43 3-1,62-8-691,0 1-1,0 1 1,0-1 0,0 1-1,0 0 1,0 0-1,0 0 1,0 1-1,0-1 1,1 1 0,-1 1-1,1-1 1,-1 0-1,-5 6 1,4-2-31,0 0 1,0 1-1,0 0 1,1 0-1,0 1 1,1-1-1,-7 14 1,-1 8 4,1 0 1,1 1 0,1 0-1,2 1 1,1-1 0,-4 52-1,8-19 123,2 0 1,11 88-1,-6-110-69,2 1 1,2 0 0,2-2-1,2 1 1,1-1-1,2-1 1,2-1 0,2 0-1,29 43 1,6-9 27,2-2 1,3-2-1,4-4 0,77 62 1,-116-105-111,1-1 1,1-2-1,54 30 1,-71-43-24,0-1 0,1-1 0,-1 1 0,1-1 0,0-1 0,0 0 0,-1-1 0,1 0 0,0 0 0,0-1 0,1-1 0,-2 0 0,1 0 0,18-5 0,-10-1-3,0-1 0,-1 0 0,0-1 0,0-1 0,-1-1 0,0 0 0,-1-1 0,0-1 0,-1-1 0,-1 0 0,0 0 0,0-2 0,15-23 0,-9 8-31,-2 0 0,0 0 1,-2-2-1,-2 0 0,-1-1 0,16-61 1,-20 48-58,-2-1 1,-1 1-1,-3-1 0,-2 0 1,-2 0-1,-2 1 1,-2-1-1,-2 1 0,-3 0 1,-21-67-1,12 61-47,-2 1 0,-2 2 0,-2 0 1,-3 1-1,-1 2 0,-3 1 0,-2 1 0,-66-68 0,82 95 42,-1 1 1,-1 0-1,0 1 0,-1 2 0,-29-16 1,36 23 69,-1 1-1,1 0 1,-1 1 0,0 1 0,0 0 0,0 1 0,-1 1 0,1 0 0,-1 1 0,-16 2-1,8 1 127,0 2 0,0 0 0,0 2 0,1 0 0,-1 2-1,2 1 1,-1 0 0,1 2 0,1 0 0,0 2-1,-37 28 1,34-22 24,1 1-1,1 2 1,1 0-1,1 1 1,1 1-1,1 0 1,1 2-1,1 0 1,-14 33-1,20-36-76,1 1 0,1 0 0,2 0 1,0 1-1,-4 42 0,9-58-72,0 0 1,1 0-1,0 0 0,0 0 1,1 0-1,1 0 1,-1 0-1,2 0 0,-1 0 1,1-1-1,0 1 1,1-1-1,0 0 0,0 0 1,1 0-1,0-1 0,0 1 1,1-1-1,6 6 1,2-1-328,1-2 0,29 17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3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424 301 3929,'23'-87'1165,"-22"85"-1115,-1 0-1,1 0 0,-1 0 0,0 0 0,1 0 0,-1 0 0,0 0 0,0 0 0,-1-1 0,0-3 0,-8-4 477,8 9-442,1 1-1,-1-1 0,0 1 0,1-1 0,-1 1 0,0-1 1,1 0-1,-1 1 0,1-1 0,-1 0 0,1 0 0,-1 1 0,1-1 1,-1 0-1,1 0 0,0 0 0,-1 0 0,1 0 0,-17-95 688,16 90-704,0 1 0,0 0 0,-1 0 0,0-1 0,0 1 0,0 0 0,0 1 0,-1-1 0,0 0 0,-4-4 0,6 7-44,1 2-16,-1 0 0,1-1 0,0 1 0,-1-1 0,1 1 0,-1 0 0,1-1 0,-1 1 0,1 0 0,-1 0 0,1-1 0,-1 1 0,1 0 0,-1 0 0,1 0 0,-1 0 0,1 0 0,-1 0-1,0 0 1,1 0 0,-1 0 0,1 0 0,-1 0 0,1 0 0,-1 0 0,1 0 0,-1 0 0,1 0 0,-1 1 0,1-1 0,-1 0 0,1 0 0,-1 1 0,0-1 0,-16 14 70,15-12-71,-19 21 1,1 1-1,1 0 1,-18 30 0,12-16 14,-127 156 331,81-102-237,69-86-213,8-7 47,15-11 2,-19 10 39,148-99-68,-132 87-29,-2-1 0,1-1 1,-2 0-1,0-1 1,-1-1-1,15-23 1,-24 32-5,-1-1 1,0 0 0,0 0-1,-1 0 1,-1 0 0,4-21-1,-2 6 167,2 73 1027,-5-26-1034,11 121 288,38 112-427,-42-218-1115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0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75 112 3697,'10'-105'1296,"-10"105"-1285,0 0 1,0 0-1,0-1 1,0 1-1,0 0 0,0 0 1,0-1-1,0 1 1,0 0-1,0 0 0,0-1 1,-1 1-1,1 0 1,0 0-1,0 0 0,0-1 1,0 1-1,0 0 1,0 0-1,-1 0 0,1-1 1,0 1-1,0 0 1,0 0-1,-1 0 0,1 0 1,0-1-1,0 1 1,0 0-1,-1 0 0,1 0 1,0 0-1,0 0 1,-1 0-1,1 0 0,0 0 1,0 0-1,-1 0 1,1 0-1,0 0 0,0 0 1,-1 0-1,1 0 1,0 0-1,0 0 0,-1 0 1,1 0-1,0 0 1,0 0-1,-1 0 0,1 1 1,0-1-1,0 0 1,0 0-1,-1 0 0,-20 14 779,18-11-565,0-1 0,0 0 0,0 0 0,-1 0 0,1 0 0,-1 0 1,-6 2-1,10-4-187,-1 0 1,0 0 0,0 0-1,0 0 1,0 1 0,0-1-1,0 0 1,0 1 0,0-1-1,0 1 1,1-1-1,-1 1 1,0-1 0,0 1-1,1 0 1,-1-1 0,0 1-1,1 0 1,-1 0 0,1-1-1,-1 1 1,1 0-1,-1 0 1,1 0 0,-1 0-1,1 0 1,0-1 0,0 1-1,-1 0 1,1 0 0,0 0-1,0 0 1,0 0 0,0 0-1,0 0 1,0 0-1,0 0 1,0 0 0,1 0-1,-1 0 1,0 0 0,1 1-1,2 8-50,0 1 0,0-1 1,7 13-1,-7-18 66,33 79-11,80 173 93,-65-149-98,-24-49-10,36 58-1,-62-115-30,-1-1-1,1 0 1,-1 0-1,1 0 1,0 0-1,-1 0 1,1 0-1,0 0 1,0-1-1,-1 1 1,1 0 0,0 0-1,0-1 1,0 1-1,0 0 1,0-1-1,0 1 1,0-1-1,0 1 1,1-1-1,-1 1 1,0-1-1,2 0 1,-2 0 0,0-1 0,0 1-1,0-1 1,0 1 0,0-1 0,0 1 0,-1-1 0,1 0 0,0 0-1,0 1 1,0-1 0,-1 0 0,1 0 0,-1 0 0,1 0 0,0 0-1,-1 0 1,1 0 0,-1-2 0,3-5-27,0 0 1,-1 0-1,0-1 0,1-15 0,-3-1-149,-1 1-1,-1-1 1,-11-46-1,6 36-176,-3-42-1,9 66 295,0-5-59,0 0 0,1 1 0,4-29 0,-4 40 105,1 0 0,0 0 1,0 1-1,0-1 0,1 0 0,-1 1 1,1-1-1,0 1 0,0-1 0,0 1 1,0 0-1,0 0 0,1 0 0,0 0 1,-1 1-1,1-1 0,0 1 0,0-1 0,1 1 1,5-4-1,-1 3 13,-1-1 0,0 0-1,-1-1 1,1 0 0,-1 0 0,0 0 0,0-1-1,0 0 1,9-13 0,-14 19 6,-1 0 1,1-1-1,-1 1 0,1 0 0,-1 0 1,1-1-1,0 1 0,-1 0 1,1 0-1,0 0 0,-1 0 0,1 0 1,0 0-1,-1 0 0,1 0 1,0 0-1,-1 0 0,1 0 0,0 0 1,-1 0-1,1 1 0,-1-1 1,1 0-1,0 0 0,-1 1 1,1-1-1,-1 0 0,1 1 0,-1-1 1,1 1-1,-1-1 0,1 0 1,-1 1-1,1-1 0,-1 1 0,0 0 1,1-1-1,-1 1 0,19 22 192,-12-11-94,-1 0 0,0 0 0,0 0 0,-1 1 0,5 23 0,9 68 275,-17-92-339,12 131 339,-14-123-389,0 1-1,-1-1 0,-1 0 1,-1 0-1,-6 20 0,-4-6-931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364 242 3209,'-28'-68'3252,"23"54"-2743,0-1 0,-1 1 0,-1 1 0,0-1 0,-17-23 0,18 30-242,0-1 100,-1 0 1,0 1-1,0-1 1,-14-10-1,19 17-332,0 0-1,0-1 1,0 1-1,0 0 0,0 0 1,0 1-1,0-1 1,0 0-1,0 1 0,0-1 1,0 1-1,0 0 1,-1 0-1,1 0 0,0 0 1,0 0-1,0 0 1,-1 1-1,1-1 0,0 0 1,0 1-1,0 0 1,0 0-1,0 0 0,0-1 1,0 2-1,-2 0 1,-5 4-14,2 1 0,-1 0 1,1 0-1,0 0 1,0 1-1,1 0 0,0 0 1,-6 12-1,-5 10 1,-12 35 0,15-33-10,7-16-8,1 0 1,0 0-1,1 1 0,0 0 1,2 0-1,0 1 0,1-1 1,0 21-1,3-28-5,-1 0 0,2 1 0,-1-1 0,1 0 0,1 0 0,0-1 0,0 1 0,1 0 0,0-1 0,1 0 0,0 0 0,1 0 0,-1-1 0,2 0-1,10 12 1,-12-15-60,0 0-1,0 0 0,1 0 1,0 0-1,0-1 0,0 0 0,0-1 1,1 1-1,-1-1 0,1 0 1,0-1-1,0 1 0,0-1 0,0-1 1,0 0-1,1 0 0,-1 0 1,0-1-1,1 0 0,-1 0 0,0-1 1,1 1-1,-1-2 0,0 1 1,0-1-1,0 0 0,0-1 0,8-4 1,81-42-2145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602 51 5209,'-16'-11'3467,"-11"2"-3316,8 4 160,6 1-275,-6-2 153,-1 1 1,-25-4-1,37 8-141,0 1-1,0-1 0,0 2 1,1-1-1,-1 1 1,0 0-1,0 1 0,0-1 1,1 2-1,-10 2 1,-7 8-46,-1 0 0,2 1 0,0 1 0,1 2 0,-25 22 0,12-5-15,1 0 0,-31 44 0,58-69 13,0 1 0,1 1 0,0-1 0,1 1 0,0 0 0,-5 20 0,9-27 0,0-1 1,0 1-1,1-1 0,-1 1 1,1 0-1,0-1 0,0 1 1,1-1-1,-1 1 0,1-1 1,0 1-1,1 3 0,-1-5 0,0 0 0,0 0 0,0 0 0,0-1-1,1 1 1,-1 0 0,1 0 0,-1-1 0,1 1 0,0-1 0,0 1-1,0-1 1,0 0 0,0 0 0,0 0 0,0 0 0,0 0 0,0 0-1,0 0 1,4 0 0,6 1-17,1-1-1,-1 0 0,1-1 1,-1 0-1,1-1 0,-1 0 1,17-5-1,87-25-562,-52 4-330,-1-4-423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2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4585,'-21'11'1592,"8"1"-1368,-5 14-272,-5 8 16,20 2 176,-17-2 184,-4 4 385,12-4 119,-1 13 40,20 15-96,-1 23-248,6 11-72,4 4-192,-11-4-64,13-11-112,11 3-104,-3-18-568,-1-6-480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50 6649,'-9'60'2165,"9"-60"-2149,0 0 0,0 0-1,1 0 1,-1-1 0,0 1 0,0 0 0,0 0-1,0 0 1,0 0 0,0 0 0,0 0 0,0 0-1,0-1 1,0 1 0,0 0 0,0 0 0,0 0 0,0 0-1,-1 0 1,1 0 0,0 0 0,0-1 0,0 1-1,0 0 1,0 0 0,0 0 0,0 0 0,0 0-1,0 0 1,0 0 0,0 0 0,0 0 0,-1-1-1,1 1 1,0 0 0,0 0 0,0 0 0,0 0 0,0 0-1,0 0 1,0 0 0,0 0 0,-1 0 0,1 0-1,0 0 1,0 0 0,0 0 0,0 0 0,0 0-1,0 0 1,-1 0 0,1 0 0,0 0 0,0 0 0,0 0-1,0 0 1,0 0 0,0 0 0,0 0 0,0 0-1,-1 1 1,1-1 0,0 0 0,0 0 0,0 0-1,0-1-20,0 1-1,0-1 0,0 1 0,0-1 1,0 1-1,0-1 0,0 0 0,0 1 0,1-1 1,-1 1-1,0-1 0,0 1 0,0-1 0,1 1 1,-1-1-1,0 1 0,1-1 0,-1 1 1,0-1-1,1 1 0,-1 0 0,1-1 0,-1 1 1,1 0-1,-1-1 0,1 1 0,-1 0 0,1-1 1,-1 1-1,1 0 0,83-41-118,-39 22 86,-32 13-13,0 0 0,1 1 0,23-5 1,-22 8-197,1 0 1,0 1-1,24 2 1,-30-2 45,8 1-218,-17 0 432,-1 0 0,0 0-1,1 0 1,-1 0-1,0 0 1,1 0-1,-1 0 1,0 0-1,1 0 1,-1 0 0,0 0-1,1 0 1,-1 0-1,0 1 1,0-1-1,1 0 1,-1 0-1,0 0 1,0 1 0,1-1-1,-1 0 1,0 0-1,0 0 1,0 1-1,1-1 1,-1 0-1,0 1 1,0-1 0,0 0-1,0 0 1,0 1-1,1-1 1,-1 0-1,0 1 1,0-1 0,0 0-1,0 1 1,0-1-1,0 1 1,-3 15 72,0 0 0,0 0 0,-2 0 0,0-1 0,-7 16 0,5-14-19,-1 0 19,0-1-1,-1 1 1,-14 19 0,-11 23 115,6-2-44,-15 36 37,43-92-195,-1 0 0,1 0-1,0 0 1,-1 1 0,1-1 0,0 0 0,0 0-1,-1 0 1,1 0 0,0 0 0,0 0-1,0 1 1,1-1 0,-1 0 0,0 0 0,0 0-1,1 0 1,-1 0 0,0 0 0,1 0-1,-1 0 1,1 0 0,-1 0 0,1 0 0,0 0-1,-1 0 1,1 0 0,0 0 0,0 0 0,0-1-1,0 1 1,-1 0 0,1-1 0,0 1-1,0 0 1,0-1 0,0 1 0,0-1 0,1 0-1,-1 1 1,0-1 0,0 0 0,0 0-1,0 1 1,0-1 0,0 0 0,2-1 0,8 2-47,0 0 0,0-1 0,21-3 0,-24 2 24,41-7-98,-38 5 99,1 1-1,-1 0 0,1 1 0,0 0 1,-1 1-1,14 1 0,-23-1 23,0 0 1,-1 1-1,1-1 0,0 1 0,-1-1 0,1 1 0,-1 0 0,1-1 0,-1 1 1,1 0-1,-1 0 0,0 0 0,1 0 0,-1 0 0,0 1 0,0-1 0,0 0 1,0 1-1,0-1 0,0 0 0,0 1 0,0 1 0,1 1 22,-1-1 0,0 1-1,0 0 1,-1 0 0,1 0-1,-1-1 1,0 1 0,0 0-1,-1 5 1,-1 6 165,-1 0 0,0-1 0,-12 28 0,12-32-85,-1 0 1,0-1-1,-1 0 0,0 0 1,-1 0-1,0-1 0,0 0 1,-1 0-1,-8 8 0,12-14-121,0 0-1,0 1 0,0-1 0,-1 0 1,1-1-1,-1 1 0,0 0 0,1-1 1,-1 0-1,0 0 0,0 0 0,0-1 1,0 1-1,0-1 0,0 0 0,0 0 0,0 0 1,1 0-1,-1-1 0,0 0 0,0 1 1,0-2-1,0 1 0,1 0 0,-1-1 1,-6-3-1,-23-16-2573,20 13 422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4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250 356 5705,'-158'88'2273,"119"-71"-1344,26-17 183,13-1-1076,1 0 0,-1 0-1,0 1 1,0-1 0,0 0-1,1 1 1,-1-1 0,0 0-1,1 1 1,-1-1 0,0 0-1,1 1 1,-1-1 0,1 1-1,-1-1 1,1 1 0,-1-1-1,1 1 1,0-1-1,-1 1 1,1-1 0,-1 1-1,1 0 1,0-1 0,1 1-1,7-5-35,0 1 0,0-1 1,0 0-1,-1-1 0,1 0 0,-1 0 0,-1-1 0,1 0 0,-1 0 0,11-16 0,-13 17-1,1-2-20,0-1 0,-1 0-1,0 0 1,-1 0-1,0 0 1,0-1 0,-1 0-1,0 0 1,0 0 0,-1 0-1,0-10 1,2-3-119,0 3-194,-1 0 0,-1 0 0,-1-28 0,-1 41 220,0 1 1,-1 0-1,1 0 1,-2 0-1,1-1 1,-1 1 0,1 0-1,-2 1 1,1-1-1,-1 0 1,0 1 0,0-1-1,0 1 1,-8-9-1,10 13 102,0 0 0,-1 1 0,1-1 0,0 0 0,-1 0 0,1 1 0,-1-1 0,1 1 0,-1-1 0,0 1 0,1 0 0,-1-1 0,1 1 0,-1 0 1,0 0-1,1 0 0,-1 0 0,0 1 0,1-1 0,-1 0 0,1 1 0,-1-1 0,1 1 0,-1-1 0,1 1 0,-1 0 0,1 0 0,-1-1 0,1 1 0,-2 2 0,-5 3 23,-1 0 0,1 1 0,-9 9 0,15-14-18,-8 9 101,1 0 1,0 1 0,1 0 0,0 0 0,1 1 0,0-1 0,1 2-1,0-1 1,1 1 0,1 0 0,0 0 0,1 0 0,1 0 0,0 1 0,1-1-1,0 1 1,1-1 0,1 1 0,0 0 0,1-1 0,4 16 0,-1-9 20,2-1 1,0 0-1,1-1 1,1 0 0,1 0-1,13 19 1,-20-33-142,0 0 0,0-1 0,1 0 1,0 0-1,-1 0 0,1 0 1,1-1-1,-1 1 0,0-1 0,1 0 1,0 0-1,-1-1 0,1 1 0,0-1 1,1 0-1,-1-1 0,0 1 0,0-1 1,1 0-1,-1 0 0,1-1 0,-1 1 1,1-1-1,-1 0 0,1-1 1,-1 0-1,1 1 0,8-4 0,30-15-963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0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485 200 3001,'18'-15'570,"-1"0"0,18-19 1,-34 33-490,-1-1 0,1 1 1,0-1-1,-1 1 1,1-1-1,-1 1 1,1-1-1,-1 1 0,0-1 1,0 1-1,0-1 1,0 0-1,0 1 0,0-1 1,0 1-1,0-1 1,-1 1-1,1-1 0,0 0 1,-1 1-1,1-1 1,-2-1-1,-19-30 801,18 29-765,-2-3 53,1 0 1,-1 1-1,0 0 1,-1 0-1,-9-8 1,12 12-134,-1 0 0,1 1 0,0-1 1,-1 0-1,0 1 0,1 0 0,-1 0 0,0 0 0,1 0 1,-1 0-1,0 1 0,0 0 0,0 0 0,-5 0 0,-2 2-33,1 0-1,-1 0 0,1 1 0,0 0 0,0 0 1,0 2-1,0-1 0,0 1 0,-10 8 1,-8 6-1,-41 37 1,20-9 68,-45 57-1,63-69-22,26-30-40,1 0 1,-1 0-1,1 1 0,-1 0 0,2-1 0,-1 2 0,1-1 0,0 0 1,0 0-1,0 1 0,1 0 0,-2 10 0,4-16-12,0 0 0,0 1 0,0-1 0,0 0 0,1 0 0,-1 1-1,0-1 1,1 0 0,-1 0 0,1 0 0,0 0 0,-1 1 0,1-1 0,0 0 0,-1 0 0,1 0 0,0-1 0,0 1 0,0 0-1,0 0 1,0 0 0,0-1 0,0 1 0,0 0 0,2 0 0,32 11-45,-27-10 41,11 3 3,1-1 1,0-1-1,1-1 0,-1-1 0,0-1 0,0 0 0,1-2 0,-1 0 0,0-2 0,0 0 0,0-1 1,37-15-1,-50 17 0,0-1 1,0 0-1,0 0 1,0 0 0,-1-1-1,1 0 1,-1-1-1,0 1 1,-1-1-1,1 0 1,-1-1 0,5-8-1,1-4-8,-1-1 0,16-42 1,-24 37 30,-3 24 13,1 0-1,0-1 1,0 1-1,0 0 1,0 0-1,0-1 1,0 1-1,0 0 1,0 0-1,0-1 1,1 1-1,-1 0 1,0 0-1,1 0 1,-1-1 0,1 1-1,-1 0 1,1 0-1,0 0 1,0-1-1,-1 3 32,-1-1 0,1 1-1,-1 0 1,1 0 0,-1 0 0,1-1-1,-1 1 1,1 0 0,0 0 0,-1 0-1,1 0 1,0 0 0,0 0-1,0 0 1,0 0 0,0 1 0,3 29-160,0-4 197,3 20-59,32 322 174,-37-345-149,-1 1 0,-1-1 1,-1 1-1,-1-1 0,-10 42 0,7-48-9,-1 0 0,0-1 0,-1 1 0,-1-1 0,-1-1 0,-23 31 0,16-23-15,10-13-22,0-2-1,0 1 1,-1-1 0,-13 13 0,19-21-24,0 1 0,0-1 0,0 1 0,0-1 0,0 0 0,0 0 0,0 0 0,0 0 0,0 0 1,-1 0-1,1-1 0,0 1 0,-1-1 0,1 1 0,0-1 0,-1 0 0,1 0 0,0 0 0,-1 0 0,1-1 0,-1 1 0,1-1 0,0 1 0,0-1 0,-1 0 0,1 0 0,0 0 1,-2-1-1,2 0-11,0 1 1,0-1 0,0 0 0,1 0 0,-1 0 0,1 1 0,-1-2 0,1 1 0,0 0 0,0 0 0,0 0 0,0 0 0,0-1-1,0 1 1,1 0 0,-1-1 0,1 1 0,0-1 0,-1 1 0,1 0 0,0-1 0,1 1 0,-1-1 0,0 1 0,1-1-1,-1 1 1,1 0 0,1-3 0,3-13-64,1 1 1,14-30-1,-12 28 38,44-110-97,23-53-313,-30 78-378,0-8-408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2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121 136 3929,'-99'-81'1195,"97"79"-1144,-1 0 1,1 0 0,0 0-1,0 0 1,0-1 0,0 1-1,0-1 1,-2-4 0,6-5 98,0 6 106,-2 6-230,-1-1 0,1 1 1,0 0-1,0-1 1,0 1-1,0 0 0,0-1 1,0 1-1,0 0 0,0-1 1,0 1-1,0 0 1,0-1-1,0 1 0,0 0 1,0 0-1,0-1 0,0 1 1,0 0-1,0-1 1,0 1-1,1 0 0,-1-1 1,0 1-1,0 0 0,0 0 1,1-1-1,-1 1 1,0 0-1,0 0 0,0-1 1,1 1-1,-1 0 0,0 0 1,1 0-1,-1-1 1,0 1-1,0 0 0,1 0 1,-1 0-1,0 0 0,1 0 1,-1 0-1,0 0 1,1 0-1,-1 0 0,0 0 1,1 0-1,-1 0 0,0 0 1,1 0-1,-1 0 1,0 0-1,1 0 0,-1 0 1,0 0-1,1 0 0,-1 1 1,0-1-1,0 0 1,1 0-1,-1 0 0,0 0 1,0 1-1,1-1 0,-1 0 1,0 0-1,0 1 1,1-1-1,34 39 381,-25-25-323,-1-4-15,-1 1 0,0 0-1,0 0 1,-1 1 0,-1 0-1,0 0 1,0 1-1,-1-1 1,-1 1 0,4 22-1,7 57 348,-5 0 0,-2 165 1,-18-196-299,5-38 30,5-20 20,3-9 90,11-29-344,2 0 0,2 1 1,25-36-1,-17 35-122,1 2 1,2 0-1,1 2 1,2 1-1,56-41 1,49-47 145,-135 115 62,0 1 1,1 0-1,-1 0 1,0 0-1,1 1 1,-1-1-1,1 0 1,0 1-1,4-2 1,-6 3 0,1-1 1,-1 1 0,0 0-1,1 0 1,-1 0 0,1 0-1,-1 0 1,1 1 0,-1-1 0,0 0-1,1 1 1,-1-1 0,0 1-1,1-1 1,-1 1 0,0-1-1,0 1 1,0 0 0,1 0-1,-1 0 1,0 0 0,0 0-1,0 0 1,1 1 0,1 2 9,-1-1 1,1 1-1,-1-1 1,0 1-1,1 0 1,-2 0-1,1 0 1,-1 0-1,1 0 1,-1 0-1,1 7 1,2 53 140,-3-32-84,0 126 187,-3-86-740,10 84-1,3-94-915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4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210 279 5609,'-159'49'1853,"127"-46"-1297,31-3-536,0 0 0,0 0 0,1-1 0,-1 1 0,0 0 0,0 0 1,0-1-1,0 1 0,1-1 0,-1 1 0,0 0 0,0-1 0,1 0 0,-1 1 0,0-1 0,1 1 0,-2-2 0,2 0 0,-1 1-1,1-1 0,-1 1 0,1-1 0,-1 0 0,1 0 0,0 1 0,0-1 0,0 0 0,0 1 0,0-1 0,0 0 0,0 0 0,1-2 0,0-3-14,0-9 50,1 0-1,0 0 1,1 0 0,0 0-1,2 1 1,-1 0 0,2 0-1,0 0 1,1 1 0,1-1 0,10-15-1,-12 22-8,0 0 0,1 1 0,-1 0-1,1 0 1,1 0 0,-1 1 0,1 0-1,14-8 1,-16 11-46,0 0-1,0 0 1,0 1 0,1 0-1,-1 0 1,1 1-1,-1 0 1,1 0 0,-1 0-1,1 1 1,0 0 0,-1 1-1,12 1 1,-15-2 1,-1 1 1,1 0-1,-1-1 1,0 1-1,1 0 1,-1 0-1,0 1 1,0-1-1,1 0 1,-1 1-1,0-1 1,0 1 0,-1 0-1,1-1 1,0 1-1,-1 0 1,1 0-1,-1 0 1,1 0-1,-1 1 1,0-1-1,0 0 1,0 1-1,0-1 1,0 0-1,-1 1 1,1-1-1,-1 1 1,1-1-1,-1 1 1,0-1-1,0 1 1,0-1-1,0 1 1,-1 2-1,-1 12 21,-1 0 0,-1-1 0,0 1-1,-8 17 1,8-21-3,-7 18 23,1-2 16,0 1-1,-7 45 1,16-67-53,0 0-1,0 0 1,1 0-1,0 0 1,0 0-1,1 1 1,0-1-1,1 0 1,0 0-1,0-1 1,1 1 0,-1 0-1,2-1 1,5 11-1,0-6-8,0 0-1,1 0 1,0-1 0,1 0-1,0 0 1,1-2 0,0 1-1,1-2 1,0 1-1,0-2 1,1 0 0,23 9-1,-27-12-6,0-1 0,1 0-1,-1 0 1,1-1 0,0 0-1,-1-1 1,1-1 0,0 1-1,0-2 1,0 1 0,-1-2-1,1 1 1,0-2 0,-1 1-1,1-1 1,-1-1 0,0 0-1,14-8 1,31-25-441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55 6265,'-142'-54'2009,"148"69"-2177,4 1-128,0-1-136,3-4-569,3-3-463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6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7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404 199 2913,'0'-133'3006,"8"102"-1923,-6 28-988,-1 0 1,0 0 0,0 0 0,0 0-1,-1 0 1,1 0 0,-1 0 0,0 0-1,1-4 1,26 59 368,42 66-242,-17-32 241,46 103-1,-88-164-350,-1 0 0,0 1 0,-2 0 0,-1 0 0,2 28 1,-7-43-59,0 0 1,-1 0-1,-1 0 1,1 0 0,-2 0-1,0-1 1,0 1 0,-1 0-1,0-1 1,-1 1 0,0-1-1,-1 0 1,0 0 0,-11 16-1,10-20-11,0 1 0,0-1 0,0-1 0,-1 1 0,0-1 0,0-1 0,0 1 0,0-1 0,-1 0 0,0-1 0,0 0 0,0 0 0,0-1 0,0 1 0,0-2 0,-1 1 0,1-1 0,-13-1 0,-2 1 25,0-2 0,0-1 0,0-1 1,0 0-1,-34-11 0,0-5-479,2-3 0,0-2 1,-76-47-1,102 54-881,11 1-499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59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6337,'72'7'3137,"-98"-17"-945,16 5-1543,8 0-225,2 7-712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8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52 883 4233,'-4'4'95,"-1"0"1,1 0-1,0 0 1,0 1-1,1-1 1,-1 1-1,1 0 1,0 0-1,0 0 1,1 0-1,-1 1 1,1-1-1,0 1 1,1-1-1,-1 1 1,1 0-1,0 10 1,1-21 955,0 0-866,0 0-1,0 0 0,1 0 1,0 1-1,0-1 0,1 0 0,-1 1 1,5-9-1,25-67 55,4 2 1,51-83 0,-61 116-234,-1-2 0,-3 0 0,-1-1 0,-3-1 0,-2-1 0,-2 0 0,-2-1 0,-3 0 0,4-90 0,-14 115-114,1 25 98,1 1 1,0 0-1,0 0 0,0 0 1,0 0-1,-1-1 1,1 1-1,0 0 0,0 0 1,0 0-1,-1 0 0,1 0 1,0 0-1,0 0 1,-1-1-1,1 1 0,0 0 1,0 0-1,-1 0 0,1 0 1,0 0-1,0 0 0,-1 0 1,1 0-1,0 0 1,0 1-1,0-1 0,-1 0 1,1 0-1,0 0 0,0 0 1,-1 0-1,1 0 1,0 0-1,0 0 0,0 1 1,-1-1-1,1 0 0,0 0 1,0 0-1,0 0 1,0 1-1,0-1 0,-1 0 1,1 0-1,0 1 0,-30 45-572,20-29 808,-89 144 279,74-114-3,2 1 1,3 1 0,-25 84 0,32-84-248,2 1 1,-9 98-1,18-112-234,2-1 0,1 1 0,2 0 0,14 69 0,-15-96-86,0 1 0,0-1 0,1 0 0,1 0 0,-1 0 0,1 0 1,1-1-1,0 0 0,0 0 0,0 0 0,1 0 0,0-1 1,1 0-1,0 0 0,10 8 0,-3-7-311,0-1 0,26 10-1,-39-16 355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09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96 3793,'-64'189'2080,"69"-194"-1800,8-11 32,0-10-48,10 1-40,0-17-160,5-4-192,11-14-704,-3-4-520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 4273,'113'-75'1816,"-98"69"-779,-15 13-415,-18 17 17,14-18-381,-12 24 169,1 0 1,1 2-1,2-1 1,1 2-1,1-1 1,2 2-1,2-1 1,-4 46-1,7-39-308,3-1 0,0 0 0,3 1 0,1-1-1,2-1 1,2 1 0,13 38 0,-13-52-84,1-1 0,1 0 0,1-1 0,1 0 0,23 31 1,-34-52-36,1 1 0,0-1 1,0 0-1,0 0 1,0 0-1,0 0 0,1 0 1,-1-1-1,1 1 1,-1-1-1,1 1 1,0-1-1,-1 0 0,1 0 1,4 1-1,-5-2 0,0 0 0,1 0 0,-1 0 0,0 0 0,1 0 0,-1-1 0,0 1 0,0-1 0,1 1 0,-1-1 0,0 0 0,0 0 1,0 0-1,0 0 0,3-2 0,3-4-38,1-1 1,-1 0-1,-1 0 1,0-1 0,0 0-1,6-10 1,-12 19 36,10-16-347,-1-1 1,0 0-1,-1 0 1,13-33-1,-20 44 201,-1-1-1,1 1 0,-1 0 0,0-1 1,0 1-1,-1-1 0,0 1 0,0-1 0,0 1 1,-1-1-1,0 1 0,-1-1 0,1 1 0,-1 0 1,0 0-1,-1 0 0,1 0 0,-5-6 1,4 6 62,-1 0 1,0 1-1,-1-1 1,1 1-1,-1 0 1,0 0-1,-1 0 1,-6-4-1,10 8 89,0-1-1,0 1 1,0 0-1,0 0 1,-1 0-1,1 0 0,0 0 1,-1 1-1,1-1 1,-1 1-1,1-1 0,-1 1 1,1 0-1,-1 0 1,1 0-1,0 0 0,-1 0 1,1 1-1,-1-1 1,1 1-1,-1 0 0,1 0 1,0 0-1,0 0 1,-1 0-1,-3 3 0,1 0 72,0 0 0,0 1 0,1 0 0,0 0 0,0 1 0,0-1 0,0 1 0,1 0 0,-4 6 0,-23 64 717,17-41-452,-1-3-33,10-24-259,-1 0 1,1 1-1,1-1 0,0 1 1,0 0-1,1 0 1,0 0-1,0 0 0,1 0 1,0 16-1,1-24-62,0-1-1,0 1 1,0 0 0,1-1 0,-1 1-1,0 0 1,0-1 0,0 1 0,1 0-1,-1-1 1,0 1 0,1-1-1,-1 1 1,1-1 0,-1 1 0,1-1-1,-1 1 1,1-1 0,-1 1 0,1-1-1,-1 0 1,1 1 0,-1-1-1,1 0 1,0 1 0,-1-1 0,1 0-1,1 1 1,-1-1-73,1-1-1,-1 1 1,1 0-1,-1 0 1,1 0 0,-1-1-1,1 1 1,-1-1-1,1 0 1,-1 1 0,1-1-1,-1 0 1,0 0-1,1 1 1,1-3 0,26-23-2077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19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91 2793,'-57'-76'1392,"42"63"243,9 14-31,6-1-1578,-1 0-1,1 0 0,0 0 1,0 0-1,-1 1 0,1-1 1,0 0-1,0 0 1,-1 0-1,1 0 0,0 0 1,-1 0-1,1 0 0,0 0 1,0 0-1,-1 0 1,1 0-1,0 0 0,0 0 1,-1 0-1,1 0 0,0 0 1,-1 0-1,1 0 0,0 0 1,0-1-1,-1 1 1,1 0-1,0 0 0,0 0 1,-1 0-1,1 0 0,0-1 1,0 1-1,0 0 1,0 0-1,-1-1 0,1 1 1,0 0-1,0-1 0,0 2-24,0-1-1,0 0 1,0 0-1,0 1 1,0-1-1,0 0 1,0 0-1,0 1 1,-1-1-1,1 0 1,0 0-1,0 1 1,0-1-1,0 0 1,0 0-1,0 1 1,0-1-1,-1 0 1,1 0-1,0 1 1,0-1-1,0 0 1,-1 0-1,1 0 1,0 0-1,0 0 1,-1 1-1,1-1 1,0 0-1,0 0 1,-1 0-1,1 0 1,0 0-1,0 0 1,-1 0-1,1 0 1,0 0-1,0 0 1,-1 0-1,1 0 1,0 0-1,0 0 1,-1 0-1,1 0 1,0 0-1,0 0 1,-1 0-1,1 0 1,0 0-1,0 0 1,-1-1-1,1 1 1,0 0-1,0 0 1,-1 0-1,1 0 1,0-1-1,0 1 1,0 0-1,0 0 1,-1-1-1,1 1 1,0 0-1,0 0 1,0 0-1,0-1 1,0 1-1,0-1 1,3 35-41,-1-23 35,14 59-1,-13-63-7,0 1 0,0 0 0,0-1 0,1 1 0,0-1 0,0 0 0,11 12 0,2-3-17,1-1 0,1-1 0,0 0 0,1-2 0,0 0 0,29 11 0,17 12-6,-60-32 38,0 1 1,0 0 0,0 0 0,0 1-1,-1-1 1,0 1 0,0 0-1,0 1 1,0-1 0,-1 1-1,0 0 1,0 0 0,-1 1 0,1-1-1,-2 1 1,1 0 0,-1-1-1,0 1 1,0 0 0,0 0 0,-1 0-1,-1 1 1,1-1 0,-1 0-1,0 0 1,0 0 0,-1 1-1,0-1 1,-1 0 0,1 0 0,-1 0-1,-1 0 1,1-1 0,-1 1-1,-5 7 1,-6 7-27,-2 0 0,0-1-1,-1-1 1,-23 19 0,-3 4-571,16-16-411,5-9-738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19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8 290 7090,'0'-116'2592,"-8"111"-2192,19 5-24,4-18-16,26 0-160,14-8-72,2-8 0,20 14-184,-15-6-256,8 15-808,-18-4-936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151 695 7642,'1'0'65,"-1"0"1,0 0-1,0 0 1,1 0-1,-1 0 1,0 0-1,1 0 1,-1 0-1,0 0 1,0 0-1,1 0 1,-1 0-1,0 0 1,0 0-1,1 0 1,-1 0 0,0 0-1,0 0 1,1 0-1,-1 0 1,0-1-1,0 1 1,1 0-1,-1 0 1,0 0-1,0 0 1,0-1-1,1 1 1,-1 0-1,0 0 1,0 0-1,0-1 1,0 1-1,1 0 1,-1 0-1,0-1 1,0 1 0,0 0-1,0 0 1,0-1-1,0 1 1,0-1-1,6-15-246,3-31 233,-3 0 0,-1-49 0,0 24-24,19-211-1333,-24 276 1191,0 1-1,0-1 1,-1 0 0,0 0 0,0 0 0,-1 0 0,0 1 0,0-1 0,0 1 0,-1-1 0,0 1-1,0 0 1,-8-10 0,10 14 105,-1 0 1,0 0-1,0 0 0,0 0 0,0 0 0,0 1 1,0-1-1,0 1 0,-1-1 0,1 1 0,0 0 1,-1 0-1,1 0 0,-1 0 0,0 0 0,1 0 1,-1 1-1,0 0 0,1-1 0,-1 1 0,0 0 1,1 0-1,-1 0 0,0 1 0,1-1 0,-1 1 1,0-1-1,1 1 0,-1 0 0,1 0 0,-1 0 1,1 0-1,-1 1 0,1-1 0,0 1 0,-3 1 1,-1 2 28,1-1 0,0 1 0,1 0 1,-1 0-1,1 0 0,0 1 0,0 0 1,1-1-1,-1 1 0,1 1 1,1-1-1,-4 10 0,-2 10 91,-7 48-1,10-44-49,1-11-41,2-1 0,0 1 1,1 0-1,1 0 0,0 0 0,2-1 1,6 33-1,-5-40-19,0-1 1,0 1-1,1-1 1,0 0-1,1 0 1,0-1-1,1 1 1,0-1-1,1 0 1,-1-1-1,2 1 1,-1-1-1,1-1 1,14 11-1,15 7 16,-26-19 37,0 1-1,-1 0 1,0 1 0,14 13 0,-21-17-41,0-1 0,-1 1-1,1 0 1,-1-1 0,0 1 0,0 0 0,0 1 0,0-1-1,-1 0 1,0 0 0,0 1 0,0-1 0,0 1 0,-1-1-1,0 1 1,0 7 0,0-9-15,0 0-1,0 1 1,0-1-1,0 0 1,-1 1-1,0-1 1,1 0-1,-1 0 1,0 0-1,-1 1 1,1-1-1,-1 0 1,1-1-1,-1 1 1,0 0-1,0 0 1,0-1-1,0 1 1,0-1-1,-1 1 1,1-1-1,-1 0 1,0 0-1,0 0 1,1-1-1,-1 1 1,0-1-1,0 1 1,-1-1-1,1 0 1,-5 1-1,2-1-9,1-1 0,0 0 0,-1 0 0,1-1 0,-1 1 0,1-1 1,0 0-1,-1-1 0,1 1 0,0-1 0,0 0 0,0 0 0,0-1 0,1 1 0,-1-1 0,1 0 0,-1-1 0,-4-4 0,7 7-23,0-1-1,0 0 0,1 0 0,-1 0 0,0-1 0,1 1 0,0 0 0,0-1 0,-1 1 1,1 0-1,1-1 0,-1 0 0,0 1 0,1-1 0,-1 1 0,1-1 0,0 0 1,0-4-1,1-2-195,0 0 0,1 1-1,0-1 1,4-10 0,-3 10 15,12-38-1114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1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5729,'0'-2'217,"0"0"-1,1 0 1,-1 0-1,0 0 1,1 0-1,-1 0 1,1 0 0,0 0-1,-1 0 1,1 1-1,0-1 1,2-2-1,5-13 23,53-116 411,-57 127-631,0 0 0,0 1 0,0 0 0,1-1 1,-1 1-1,1 1 0,0-1 0,1 1 0,-1 0 1,1 0-1,0 0 0,0 1 0,0 0 0,1 0 1,-1 1-1,0-1 0,1 1 0,0 1 0,0-1 1,10 0-1,-12 2-8,1-1 0,0 1 0,-1 0 1,1 1-1,0-1 0,-1 1 0,1 0 0,-1 1 0,1-1 1,-1 1-1,0 0 0,0 1 0,0-1 0,0 1 0,0 0 1,0 0-1,-1 0 0,1 1 0,-1 0 0,0-1 0,0 2 1,0-1-1,-1 0 0,0 1 0,4 5 0,2 9 153,-1-1-1,-1 1 1,0 0-1,-1 1 1,-2 0-1,5 34 1,-3 123 369,-3-27-338,-1-125-164,1 0 0,1-1 0,2 0 0,8 25 1,18 32 51,-28-72-288,0 0-1,1 0 1,0 0-1,0-1 1,1 0-1,10 11 1,-11-16-1529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1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65 259 9586,'-64'57'3193,"79"-75"-3185,6-8 0,15-7 0,16-1-8,10-7 40,7-3-40,6-3-624,-7 6-465,-14 10-1623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2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98 297 6585,'-14'-11'5119,"3"11"-3781,9 2-1344,0 1-1,1-1 0,-1 0 1,1 1-1,-1-1 1,1 1-1,0-1 0,0 1 1,0 0-1,0 0 0,1-1 1,-2 6-1,2-8 8,-2 8 11,0 0-1,0 0 1,1 0 0,-1 0 0,2 0 0,-1 0-1,1 1 1,1-1 0,-1 0 0,1 0 0,1 0-1,0 0 1,0 0 0,0 0 0,1 0 0,5 10-1,-2-8 6,7 15 59,34 46-1,-43-66-69,0 1 0,1-1 0,-1 0 0,1-1 0,0 1 0,1-1 0,-1 0-1,1 0 1,0 0 0,0-1 0,0 0 0,0 0 0,0-1 0,8 2 0,-12-3-7,0-1 0,0 0 1,0 0-1,0 0 0,0 0 1,0 0-1,0 0 0,0 0 1,0-1-1,0 1 0,0-1 1,0 1-1,-1-1 0,1 0 1,0 0-1,0 0 0,0 0 1,-1 0-1,1 0 0,-1 0 1,1 0-1,-1-1 0,1 1 1,-1-1-1,0 1 0,0-1 1,1 1-1,-1-1 0,0 0 1,0 0-1,1-3 0,1-5-20,1 0 0,-2 0-1,1-1 1,1-17 0,-4 24 9,4-28-92,-1-1 0,-2 0 0,-1 0 0,-2 1 0,-1-1 0,-2 0 0,-1 1 0,-1 0 0,-2 0 0,-1 1 0,-2 0 0,-28-54 1,38 81 92,-1-1 0,0 1 0,0-1 0,0 1 0,-1 0 0,1 0 0,-1 1 0,0-1 0,0 1 0,0 0 0,-1 0 0,1 0 0,-1 1 0,1-1 0,-1 1 0,0 0 0,-6-1 0,7 2 4,1 1 0,-1 0 0,0 0 0,0 0-1,1 0 1,-1 1 0,0-1 0,1 1 0,-1 0-1,1 0 1,-1 1 0,1-1 0,-1 1 0,1-1 0,0 1-1,0 0 1,0 1 0,0-1 0,0 0 0,0 1-1,1-1 1,-1 1 0,1 0 0,-1 0 0,-1 4-1,-2 2-52,1 0-1,0 1 0,1 0 0,0 0 1,0 0-1,1 0 0,0 1 0,1-1 0,0 1 1,1 0-1,-1 15 0,0 27-834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21 7618,'-18'-7'3024,"-15"-6"-2168,2 13-103,7 15-369,6 9-176,3 17-152,2 5 0,10 11-56,3 8 24,5 10 32,0 10-8,11 11 64,2 7-48,18 11 32,6-8-24,30-8-184,3-20-416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4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218 175 5409,'-18'-54'2039,"18"53"-1977,0 0 0,0 0 0,-1 0 0,1 0 0,-1 0 0,1 1 0,0-1 0,-1 0 0,0 0 0,1 1 0,-1-1-1,1 0 1,-1 1 0,0-1 0,0 1 0,1-1 0,-1 1 0,0-1 0,0 1 0,0-1 0,1 1 0,-3-1 0,-6-4 731,-37-53 1147,23 26-1613,23 32-320,0-1-1,-1 1 1,1-1-1,0 0 1,0 1 0,-1-1-1,1 1 1,-1-1-1,1 1 1,0-1-1,-1 1 1,1 0-1,-1-1 1,1 1 0,-1-1-1,1 1 1,-1 0-1,1 0 1,-1-1-1,1 1 1,-1 0-1,0 0 1,1 0 0,-1-1-1,1 1 1,-1 0-1,0 0 1,1 0-1,-1 0 1,1 0-1,-1 0 1,0 0 0,1 0-1,-1 0 1,1 1-1,-1-1 1,0 0-1,1 0 1,-1 0-1,1 1 1,-1-1 0,1 0-1,-2 1 1,0 3 9,-1 0 0,1 0 0,0 0 0,0 0 0,0 1 0,1-1 1,-2 9-1,-37 141 156,31-116-90,2 1 0,2 0 1,-1 51-1,6-87-79,0 0 0,0 1 1,1-1-1,-1 0 0,1 1 0,0-1 0,0 0 1,0 0-1,0 0 0,0 0 0,4 6 0,-4-8-3,0-1 0,0 1 0,0 0 0,0 0 0,0-1 0,0 1-1,1 0 1,-1-1 0,0 1 0,0-1 0,1 1 0,-1-1-1,0 0 1,1 0 0,-1 0 0,0 1 0,1-1 0,-1 0 0,0-1-1,1 1 1,-1 0 0,0 0 0,0 0 0,1-1 0,-1 1-1,0-1 1,0 1 0,1-1 0,-1 1 0,0-1 0,0 0 0,2-1-1,1-1-12,0 1-1,0-1 0,0 0 1,0-1-1,-1 1 0,1-1 1,-1 0-1,0 0 0,5-8 1,21-46-445,-7 14-367,-4 19 25,-15 23 675,-1 0-1,1-1 1,-1 0 0,0 0 0,0 1-1,0-1 1,0 0 0,-1-1 0,1 1-1,-1 0 1,0 0 0,0-1 0,0 1-1,1-7 1,-4-19 737,-1 0-1,-1 0 1,-9-30-1,13 57-166,0 16-164,16 71-101,2 6-68,-12-42-130,-2-10-947,19 74 1,-15-95-1178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25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6417,'-20'3'3310,"20"-3"-3242,-1 1 0,1-1 0,0 0-1,-1 0 1,1 0 0,0 1 0,-1-1 0,1 0-1,0 0 1,0 1 0,-1-1 0,1 0-1,0 1 1,0-1 0,0 0 0,0 1 0,-1-1-1,1 0 1,0 1 0,0-1 0,0 1-1,0-1 1,0 0 0,0 1 0,0-1 0,0 0-1,0 1 1,0 0 0,2 5 37,0 0 0,1-1 0,0 1 0,0-1 0,7 10 0,-8-12-156,9 14 68,2 4 14,2-1-1,27 31 1,-8-12 76,-2 2 1,32 52-1,-51-70-70,0 0 0,-2 1 0,-1 0 0,0 1 0,-2 0-1,7 34 1,-11-26-99,-1-1-1,-1 1 1,-2 0-1,-2 0 0,0 0 1,-2-1-1,-2 1 1,-1-1-1,-1 0 1,-2-1-1,-1 0 0,-2 0 1,0-1-1,-30 45 1,-11 12-1655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2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2014 241 4633,'-59'-67'1620,"57"65"-1584,0 1 1,0-1-1,1 0 0,-1 0 0,1 0 0,-1 0 0,1 0 0,0 0 0,0 0 1,0 0-1,0 0 0,0 0 0,1-1 0,-1 1 0,0 0 0,1-1 0,0 1 1,0-1-1,0 1 0,0 0 0,0-1 0,0 1 0,0 0 0,1-1 0,-1 1 1,1 0-1,0-1 0,-1 1 0,1 0 0,0 0 0,1 0 0,-1 0 0,0 0 1,0 0-1,1 0 0,-1 0 0,5-3 0,0-1-46,2 1 1,-1 0-1,1 0 0,-1 1 0,1 0 1,1 0-1,13-4 0,0 2 6,0 1 1,0 1-1,1 1 0,0 1 0,40 1 0,116 18 1,-72-4 9,188 4-15,-271-18 6,-1-1 1,1-2-1,34-8 0,-23 4 26,38-10 104,-39 9 68,0 1 1,47-3-1,-50 9-84,-1 3-1,1 0 0,-1 2 1,49 11-1,-15 2-102,67 28-1,-118-39-17,-1 0 0,1 0-1,-1 2 1,0-1 0,-1 1 0,0 1-1,18 15 1,-24-17 14,1 0-1,-1 0 1,-1 1 0,1-1-1,-1 1 1,0 0-1,-1 0 1,0 0 0,0 1-1,0-1 1,-1 1-1,0-1 1,0 1 0,0 12-1,-4 90 145,34 488 138,-18-497-245,34 129 0,-26-143 320,-4 0-1,8 119 1,-27 130 467,0 3-632,106 768-173,-18-283 660,51 341-378,-125-1098-321,61 363-47,-36 5 105,-34-253-11,30 559-217,-4-565-107,-19-127 131,-2 1-1,-3 0 1,1 88-1,-21 1 159,-52 231 1,39-239 1,-64 205-57,-25-11 45,-1-1 41,-58 133-20,42-123 76,105-263-58,-3-1 0,-3-2-1,-3-1 1,-3-2 0,-79 98 0,108-149-19,-128 145 34,120-141-39,0-1-1,-1-1 0,-1-1 0,0-1 1,-1-1-1,-28 13 0,-5 0 5,2 2 0,1 2 0,-91 71 0,-115 77 163,-15-19 121,-74 46-28,330-194-259,-208 129 41,165-107-30,-121 48 1,-298 60 32,445-134-37,0 3-1,1 0 0,-53 26 1,82-33-5,0 0 0,0 0 0,0 0 0,1 1 0,-1 0 0,1 0 0,0 0 0,0 0 1,1 0-1,-1 1 0,1-1 0,0 1 0,0-1 0,0 1 0,1 0 0,-2 7 0,-1 9 6,1 1-1,-2 28 0,4 244-2,4-130-6,9 160 18,-1-31-33,-13-77 103,-34 237-1,12-290-11,-7-1 0,-54 165 0,70-284-10,-2 0 0,-2-2 0,-45 74 0,61-110-60,0 1-1,0 0 0,1 0 1,0 0-1,0 0 0,0 0 1,1 0-1,0 0 0,0 1 1,0 7-1,2 7 8,5 37 0,-3-41-10,-1 1 0,-1-1 0,-1 28 0,0-43-4,-4 30 13,-9 41-1,11-64-13,0-1-1,-1 0 0,0 0 1,0 0-1,0 0 1,-1 0-1,-1-1 1,1 1-1,-1-1 0,-10 10 1,12-14 0,-1-1 0,1 1 1,-1-1-1,0 0 0,0 0 0,0 0 1,0-1-1,0 1 0,0-1 1,-1 0-1,1 0 0,-9 0 0,-57-2-18,57 0 11,-134-12-510,76 10-219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52 182 4681,'67'-150'1767,"-67"149"-1711,1-1-1,0 1 1,-1-1-1,0 0 1,1 1-1,-1-1 1,0 0-1,0 1 1,0-1-1,0 0 1,0 1-1,-1-4 1,1 5-39,0-1 1,0 1 0,0-1-1,-1 1 1,1-1 0,0 1 0,-1 0-1,1-1 1,0 1 0,-1-1 0,1 1-1,0 0 1,-1-1 0,1 1-1,-1 0 1,1 0 0,-1-1 0,1 1-1,-1 0 1,1 0 0,-1 0 0,1 0-1,-1 0 1,0-1 0,-2 1 39,0 1 1,1-1 0,-1 0-1,0 1 1,0-1 0,1 1-1,-1 0 1,-2 1 0,3-1 37,-2 0 12,1 1 0,-1 0-1,0 0 1,1 0 0,0 0 0,-1 1 0,1-1-1,0 1 1,0 0 0,1 0 0,-1 0 0,1 0-1,-4 6 1,1-2 30,1 0 0,1 0 1,0 0-1,0 1 0,-4 13 0,3 4 69,2 1 0,1-1 1,0 1-1,2 0 0,1-1 0,1 0 0,2 1 1,0-1-1,1-1 0,15 38 0,-15-50-164,0 1 0,0-1-1,1 0 1,0 0 0,1-1-1,1 1 1,0-2 0,0 0-1,1 0 1,0 0 0,1-1-1,18 11 1,-22-15-41,1-2 1,-1 1-1,0-1 1,1 0-1,0-1 1,0 0-1,-1 0 0,1-1 1,0 0-1,1 0 1,-1-1-1,0 0 1,0 0-1,0-1 1,0 0-1,0 0 0,0-1 1,0 0-1,-1 0 1,1-1-1,0 0 1,13-8-1,-11 4-64,0 1 0,0-1 0,-1-1 0,0 0 0,0 0 0,-1 0 0,0-1 0,-1-1 0,1 1 0,-2-1 0,0 0 0,0-1 0,6-15 0,-8 18-15,-2-1 1,1 1 0,-1 0-1,0-1 1,-1 1-1,0-1 1,0 1 0,-1-1-1,0 0 1,-1 1 0,0-1-1,0 1 1,-1-1 0,0 1-1,0-1 1,-1 1-1,0 0 1,0 0 0,-9-14-1,0 7 25,0-1-1,-1 2 0,0 0 0,-1 1 0,-1 0 0,0 1 0,-1 0 1,0 2-1,0 0 0,-1 0 0,-1 2 0,0 0 0,0 1 1,0 1-1,-35-7 0,39 12 114,-1 0-1,0 1 1,0 1 0,1 1 0,-1 0 0,-17 5-1,20-5-22,-34 14-60,41-15-32,6 0 24,-1-1 0,0 0 1,0 0-1,0 0 0,0 0 0,1 0 0,-1 1 1,0-1-1,0 0 0,0 0 0,0 0 0,0 0 1,0 1-1,0-1 0,0 0 0,0 0 0,0 0 1,0 0-1,1 1 0,-1-1 0,0 0 1,0 0-1,0 0 0,0 1 0,0-1 0,-1 0 1,1 0-1,0 0 0,0 1 0,0-1 0,0 0 1,0 0-1,0 0 0,0 0 0,0 1 0,0-1 1,0 0-1,0 0 0,-1 0 0,1 0 0,0 0 1,0 1-1,0-1 0,0 0 0,0 0 0,-1 0 1,1 0-1,0 0 0,0 0 0,0 0 0,0 0 1,-1 1-1,11 4-1842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3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 5225,'-10'2'498,"0"1"-1,0 0 0,-17 9 1,24-10-490,0-1 1,0 1 0,0 0-1,0 0 1,1 1 0,-1-1-1,1 0 1,-1 1 0,1 0 0,0-1-1,0 1 1,0 0 0,0 0-1,1 0 1,-3 6 0,1 0 10,1 0 1,0 1 0,1-1 0,0 1-1,0-1 1,1 1 0,0-1 0,3 15 0,2 2 24,15 43 0,0 1 219,-10-25 211,8 85 0,3 94 105,-18-175-521,-1 94 43,0-85-59,0-51 21,2-13 12,3-18 39,2-13-51,2 2 0,2-1 0,1 2 0,1 0 0,2 1 0,1 0 0,2 1 0,1 2 0,2 0 0,0 1 0,2 1 0,1 1 0,2 2 0,0 1 0,1 1 0,2 1 0,38-20 0,-16 15-968,73-24 0,-37 20-912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4:4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52 116 4321,'-3'-1'226,"0"0"-1,0 0 1,0-1 0,0 1 0,0-1-1,1 0 1,-1 0 0,0 0 0,1 0-1,0 0 1,-1-1 0,1 1 0,0-1-1,0 1 1,0-1 0,1 0 0,-1 0 0,1 0-1,-1 0 1,1 0 0,0 0 0,0 0-1,0 0 1,0-4 0,1 7-221,1-1 1,-1 1 0,0-1 0,0 1-1,0 0 1,1-1 0,-1 1-1,0-1 1,0 1 0,1 0-1,-1-1 1,0 1 0,1 0-1,-1-1 1,1 1 0,-1 0-1,0-1 1,1 1 0,-1 0-1,1 0 1,-1 0 0,1 0 0,-1-1-1,1 1 1,-1 0 0,1 0-1,4-2 4,12-6-16,1 1-1,0 1 0,0 0 1,0 1-1,1 2 0,0-1 1,20 1-1,-26 2 2,-1 1 1,0 0-1,0 1 0,1 0 0,-1 1 0,0 1 1,0 0-1,0 0 0,-1 1 0,1 1 1,18 10-1,-20-10 3,22 11-2,-1 2 0,0 1-1,-1 1 1,-2 2 0,0 1-1,-1 1 1,-1 1 0,33 43-1,-27-26 15,-2 1 0,-2 2-1,-1 1 1,-3 2 0,21 56-1,-23-41 27,-15-39-22,1-1 1,1 0-1,1 0 1,1-1 0,19 29-1,-29-49-25,0 0 0,0-1 0,1 1 0,-1-1 0,0 1 0,1-1 0,-1 1 0,1-1 0,0 0 0,-1 0-1,1 0 1,0 0 0,0 0 0,0 0 0,0 0 0,0 0 0,-1-1 0,1 1 0,0-1 0,1 0 0,-1 1 0,0-1 0,0 0 0,0 0 0,0 0-1,0-1 1,0 1 0,0 0 0,0-1 0,0 1 0,0-1 0,0 0 0,0 1 0,-1-1 0,1 0 0,0 0 0,0-1 0,-1 1 0,1 0 0,-1 0 0,1-1-1,1-1 1,8-9-294,0-1 0,-1 0-1,13-21 1,38-72-1655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0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91 5729,'-21'-91'2145,"16"99"-1729,0-3 24,0 3 8,2-8-80,1 0 304,2 31-488,5 77-48,0-40-80,11 4 0,2 13-88,7-2-216,-1-16-1240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1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216 118 5857,'-5'-19'2770,"5"19"-2737,0 0 1,0-1-1,0 1 0,0 0 0,0-1 0,0 1 0,0 0 0,0-1 0,0 1 0,-1 0 1,1 0-1,0-1 0,0 1 0,0 0 0,-1-1 0,1 1 0,0 0 0,0 0 0,-1-1 0,1 1 1,0 0-1,0 0 0,-1 0 0,1-1 0,0 1 0,-1 0 0,1 0 0,0 0 0,-1 0 1,1 0-1,0 0 0,-1 0 0,1 0 0,0 0 0,-1 0 0,1 0 0,0 0 0,-1 0 1,1 0-1,0 0 0,-1 0 0,1 0 0,0 0 0,-1 0 0,1 0 0,0 0 0,-1 1 1,1-1-1,0 0 0,0 0 0,-1 0 0,1 1 0,0-1 0,0 0 0,-1 0 0,1 1 0,0-1 1,-9 16 77,0 1 0,2-1 1,0 2-1,0-1 1,-6 32-1,9-33-35,1-5-3,1 1-1,1-1 1,-1 0 0,2 1 0,-1-1 0,2 1-1,-1-1 1,2 1 0,0-1 0,0 0 0,5 15 0,-3-11 1,-1-1-18,1 0 0,1 0 0,0-1 0,1 0 0,1 0 0,0-1 1,12 17-1,-18-26-54,1-1 1,0 1 0,0-1-1,0 0 1,0 0 0,0 0-1,1 0 1,-1 0 0,1 0-1,-1 0 1,1-1 0,0 1 0,-1-1-1,1 0 1,0 0 0,0 0-1,0 0 1,0 0 0,0-1-1,0 1 1,0-1 0,0 0-1,0 0 1,0 0 0,0 0-1,0-1 1,0 1 0,0-1 0,0 0-1,0 1 1,0-2 0,0 1-1,0 0 1,0 0 0,-1-1-1,1 0 1,-1 1 0,1-1-1,3-4 1,0 0-19,0 0 1,0-1-1,-1 1 1,0-1-1,0-1 0,0 1 1,-1-1-1,0 1 0,-1-1 1,0 0-1,0-1 0,-1 1 1,2-9-1,0-8-152,0 1 0,-2-1 0,-1-33 0,-1 38 89,-2 0-1,0 1 0,-1 0 1,-1-1-1,-1 1 0,0 1 1,-1-1-1,-10-18 1,13 30 89,-1 0 0,0 0 0,0 0 0,-1 0 0,0 1 0,0 0 0,-1 0 0,0 0 0,0 0 0,0 1 1,-1 0-1,1 1 0,-1-1 0,0 1 0,0 1 0,-1-1 0,1 1 0,-1 0 0,0 1 0,0 0 0,-15-2 0,14 4 30,1 0-1,-1 0 1,0 1-1,1 1 1,-1-1-1,1 2 0,-1-1 1,1 1-1,0 0 1,0 1-1,0-1 1,0 2-1,1-1 0,0 1 1,0 0-1,0 1 1,-7 7-1,10-10-38,0 1 1,0 0-1,1 0 0,-1 0 0,1 1 0,0-1 1,0 1-1,1 0 0,-1 0 0,1 0 0,0 0 0,0 0 1,1 0-1,0 1 0,0-1 0,0 0 0,0 1 1,1-1-1,0 1 0,0-1 0,1 1 0,-1-1 0,1 0 1,0 1-1,1-1 0,-1 0 0,1 0 0,5 10 1,27 33-723,-4-3-687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1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88 5025,'-7'-8'273,"-1"0"0,1 1-1,-2 0 1,1 0 0,-1 1-1,1 0 1,-2 0 0,1 1 0,-1 0-1,1 1 1,-1 0 0,-1 1-1,1 0 1,0 0 0,-1 1 0,1 0-1,-15 0 1,18 3-76,0 0 1,0 0-1,1 0 0,-1 1 0,0 0 1,1 1-1,0-1 0,-13 8 0,-49 34 182,48-30-286,14-10-87,0 0-1,1 1 1,-1 0 0,1 0-1,0 1 1,0-1-1,0 1 1,1 0 0,0 0-1,0 1 1,1-1-1,-1 1 1,1 0 0,-2 9-1,2-6-32,1 0-1,1 1 1,0-1 0,1 0 0,0 1-1,0-1 1,1 1 0,0-1-1,6 20 1,3 1-191,2-1-1,1-1 1,1 0 0,1-1 0,2 0 0,1-1-1,38 43 1,-48-62 151,-1 0 1,2-1-1,-1 0 0,1-1 0,0 0 0,17 9 1,6 4-3,-30-18 74,-1 1 1,1-1-1,-1 1 0,1-1 1,-1 1-1,0 0 0,0-1 0,0 1 1,0 0-1,0 0 0,0 0 1,0 0-1,-1 0 0,1 0 0,-1 0 1,1 0-1,-1 0 0,0 0 1,0 0-1,0 0 0,0 0 0,0 0 1,0 0-1,-1 1 0,1-1 1,-1 0-1,1 0 0,-1 0 0,0-1 1,-1 4-1,-2 4 49,0 1 1,-1 0-1,0-1 1,-10 14-1,-2 0 34,2-2 39,-32 36 1,42-52-117,0 0 0,0-1 0,0 0 0,0 1 0,-1-2 0,0 1 0,0-1 0,0 0 1,0 0-1,0 0 0,-1-1 0,-7 2 0,11-4-54,1 0 1,-1 0-1,1 0 1,0 0-1,-1 0 1,1 0-1,-1-1 1,1 1-1,0-1 1,-1 0-1,1 0 1,0 0-1,0 0 1,0 0-1,0 0 1,0 0-1,0-1 1,0 1-1,0-1 0,0 1 1,1-1-1,-1 0 1,0 0-1,1 0 1,-2-3-1,-19-32-1562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 7450,'8'-82'3152,"-11"76"-1655,8 1-729,11-8-200,10-2-160,10-16-128,5 0 0,14 8-144,-1-1-48,3 11-216,0 0-168,2 13-1144,-5 3-1129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2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95 153 7370,'-65'123'2525,"64"-121"-2470,0-1-1,0 1 1,0-1 0,0 0-1,0 1 1,0-1-1,-1 0 1,1 0-1,-1 1 1,1-1-1,-2 1 1,2-2-42,1 0 1,0 0 0,-1 0-1,1 0 1,0 0 0,-1 0-1,1 0 1,0 0-1,-1 0 1,1 0 0,0 0-1,-1 0 1,1 0 0,0 0-1,-1 0 1,1 0 0,0 0-1,-1 0 1,1 0 0,0-1-1,0 1 1,-1 0-1,1 0 1,0 0 0,0-1-1,-1 1 1,1 0 0,0 0-1,0 0 1,-1-1 0,1 1-1,0-1 1,-1 0 30,1 1 1,-1-1-1,1 0 1,0 0-1,-1 0 1,1 0-1,0 0 1,0 0-1,0-1 1,0 1-1,0 0 1,0 0-1,0 0 1,0 0-1,0 0 1,0 0-1,0 0 1,1 0-1,-1 0 1,0 0-1,1-1 1,7-5 10,0 1 0,0 0 1,1 1-1,0 0 0,-1 0 1,16-5-1,8-5-17,8-10-36,42-32 0,29-19-350,-96 68 169,-1 0 0,1 1 0,0 1 0,1 0 0,29-6 0,-44 12 168,0-1 0,0 1 0,0 0 0,0 0 0,-1 0-1,1 0 1,0 0 0,0 0 0,0 0 0,0 0-1,0 0 1,0 0 0,0 1 0,0-1 0,-1 0 0,1 1-1,0-1 1,0 0 0,0 1 0,-1-1 0,1 1 0,0-1-1,0 1 1,-1 0 0,1-1 0,-1 1 0,1 0 0,0-1-1,-1 1 1,1 0 0,-1 0 0,0-1 0,1 1 0,-1 0-1,1 0 1,-1 0 0,0 0 0,0 0 0,0-1 0,1 2-1,-1 4 4,1-1-1,-1 1 1,-1 0-1,1-1 1,-2 7-1,2-10 10,-9 46 216,-3-1 0,-17 45 0,15-51-25,-43 102 414,36-97-365,-27 93 0,47-136-232,0 0 0,0 1 0,0-1 0,1 1 1,-1-1-1,1 1 0,0-1 0,0 1 0,0-1 0,1 1 0,-1-1 0,1 1 0,0-1 0,0 0 0,0 1 0,1-1 0,-1 0 0,3 5 0,-1-5-1,0 0 0,0-1 0,-1 1 0,2-1 1,-1 0-1,0 0 0,0 0 0,1 0 0,-1 0 0,1-1 0,-1 0 0,1 1 0,-1-1 0,1-1 0,0 1 1,0 0-1,4-1 0,2 0 9,0 0 0,0 0 1,0-1-1,0-1 1,-1 0-1,1 0 0,0-1 1,-1 0-1,0 0 0,1-1 1,12-8-1,-5 2-247,0 0 0,-1-2 0,-1 0 0,27-27 0,-10 4-1825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3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5425,'11'-64'2121,"-17"72"-1137,6 7-696,-2 16 16,-1 0 16,8 10 24,-2 3 16,7 13-48,-2 8-32,-8-8-160,8-3-64,-6-28-328,1-13-344,5-13-896,-8-18-609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68 252 4713,'14'-56'1454,"-13"55"-1359,-1 0 1,0 1-1,0-1 1,0 0-1,-1 0 1,1 0-1,0 0 1,0 0-1,0 0 1,-1 1-1,1-1 1,0 0-1,-1 0 1,1 0-1,-1 1 1,1-1-1,-1 0 1,1 1-1,-1-1 1,1 0-1,-1 1 1,0-1-1,1 1 1,-1-1-1,0 1 1,1-1-1,-1 1 1,0-1-1,0 1 1,0 0-1,1-1 1,-1 1-1,0 0 1,0 0-1,0 0 1,0 0-1,0-1 1,1 1-1,-1 0 1,0 1-1,0-1 1,0 0-1,0 0 1,0 0-1,0 0 1,1 1-1,-1-1 1,0 0-1,0 1 1,-1 0-1,0 2-3,-1 1 0,1 0 0,0 0-1,-1 0 1,2 0 0,-1 0 0,0 0 0,1 1 0,-2 7-1,-2 10 95,2-13-129,-2 8 60,0 1 0,1-1 0,1 1 0,1 0 0,1 0 1,0 0-1,3 32 0,7 15 184,2-1 1,3 1-1,41 113 0,-51-169-277,0-1 0,0 1 0,1-1 0,0 0-1,0-1 1,0 1 0,8 6 0,-11-12-20,0 0 0,0 0 1,0 0-1,0-1 0,0 1 1,1-1-1,-1 1 1,0-1-1,1 0 0,-1 0 1,1 0-1,-1 0 0,1-1 1,0 1-1,-1-1 0,1 1 1,0-1-1,-1 0 1,1 0-1,0 0 0,0-1 1,-1 1-1,1-1 0,-1 1 1,1-1-1,3-1 0,4-4 0,0 0 0,-1 0 0,0-1 0,0-1 0,-1 1 1,0-1-1,0-1 0,-1 1 0,0-1 0,7-11 0,-13 18-5,31-44-116,-2 0-1,-3-2 0,30-70 1,-49 100-20,-2-1 0,0 1 0,-1-1 1,-1 0-1,-1 0 0,-1 0 0,1-30 0,-4 36 56,0 1-1,-1-1 1,0 1-1,0 0 0,-2-1 1,1 2-1,-2-1 1,1 0-1,-2 1 0,1 0 1,-2 0-1,-11-16 1,3 7 125,-1-1 1,-2 2 0,0 0 0,-1 2 0,0 0 0,-2 0 0,0 2 0,-25-14 0,42 28-1,1-1 1,-1 0 0,1 1 0,-1 0 0,0 0 0,0 0-1,1 0 1,-1 1 0,0-1 0,0 1 0,0 0 0,0 0-1,0 0 1,0 1 0,1 0 0,-8 1 0,6 0-1,0 1 1,0-1 0,0 1-1,0 0 1,1 0 0,-1 1-1,1-1 1,0 1 0,0 0-1,-5 7 1,-4 7 9,2 1 1,0 0-1,1 0 1,-13 35-1,13-26-358,6 0-457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298 150 5193,'-7'-132'2333,"7"132"-2280,0-1 0,1 0 0,-1 1 0,0-1 0,0 1 0,0-1 0,0 1 0,0-1 0,0 1 1,0-1-1,0 0 0,0 1 0,0-1 0,-1 1 0,1-1 0,0 1 0,0-1 0,0 1 0,-1-1 0,1 1 1,0-1-1,-1 1 0,1-1 0,0 1 0,-1-1 0,1 1 0,0 0 0,-1-1 0,1 1 0,-1 0 0,1-1 1,-1 1-1,1 0 0,-1 0 0,1-1 0,-1 1 0,1 0 0,-1 0 0,1 0 0,-1 0 0,0 0 1,-17 12 719,12-7-214,-6 0-127,-1 0 0,0-1 1,-15 4-1,16-6-408,1 1 1,0 1-1,0 0 0,0 0 0,-15 9 1,19-8-30,0-1 1,1 1 0,-1 0-1,1 1 1,0 0 0,1 0-1,-1 0 1,1 1 0,0-1-1,1 1 1,0 0 0,0 1-1,0-1 1,1 1 0,-3 11-1,0-2 0,2 1 0,0 0 0,0 0-1,2 0 1,0 30 0,10 94 19,2-76 17,4-1-1,26 78 1,5 16 6,-39-138-332,2 0 0,0 0 0,16 28-1,-15-32-205,0 1-1,-1 0 1,-1 0-1,7 32 1,-9-8-2055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1 7050,'23'6'609,"52"16"555,-59-15-274,-33-7 769,4-2-1471,0 2 0,0-1-1,1 1 1,-1 1 0,0 0 0,0 1 0,0 0 0,1 1 0,-17 6 0,20-5-176,0 1 1,0 0-1,1 0 1,-1 0-1,1 1 1,0 1-1,0-1 1,1 1-1,0 0 1,0 1-1,1 0 1,-9 14 0,-3 6-1,1 1 1,2 0-1,1 1 1,1 1 0,-12 43-1,21-56-10,1 0 0,0 0-1,1 0 1,1 0 0,1 1-1,0-1 1,1 0 0,1 0-1,1 0 1,1 0 0,6 20 0,-8-32-6,1 0 1,-1 0 0,1 0 0,0 0 0,1 0-1,-1 0 1,1-1 0,0 0 0,0 0 0,6 5-1,-8-8 1,0 0 0,1 0 0,-1-1 0,1 1 0,-1-1 0,1 1-1,0-1 1,0 0 0,0 0 0,-1 0 0,1 0 0,0-1 0,0 1 0,0-1-1,0 0 1,0 0 0,0 0 0,0 0 0,0 0 0,0-1 0,0 1 0,0-1-1,0 0 1,4-1 0,7-5-39,1 0-1,-1-1 0,0-1 1,-1 0-1,0-1 0,15-15 1,70-78-650,-82 86 530,3-5-103,-1 0 0,-2-1 0,20-34 0,-29 43 162,1-1 0,-2-1 1,0 1-1,-1-1 0,0 0 1,4-32-1,-8 25 82,-1 19 102,0 0 0,0 0 0,1-1 0,-1 1 0,1 0 0,0 0 0,0 0 0,0 0 0,3-7 0,-10 20 76,0 0-1,0 1 0,1 0 0,0 0 1,0 0-1,1 1 0,1-1 0,0 1 1,-3 17-1,1 10 116,-2 55 1,7-71-163,1 0 1,2 0 0,0 0 0,1 0 0,0 0 0,2 0 0,1-1 0,1 0 0,20 39 0,-21-48-188,0 0 0,0 0 1,2 0-1,-1-1 0,1 0 0,1 0 1,0-1-1,0-1 0,1 0 1,0 0-1,1-1 0,0 0 1,0-1-1,1-1 0,-1 0 1,23 7-1,17-3-2184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3:45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1 205 6809,'10'-5'2441,"24"-6"-1801,-3-2-16,28 3 8,14-6-80,-1-4-343,8-1-81,-20-15-200,-9 2-305,-4-4-1431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5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4645 5969,'-1'-2'2554,"7"-4"-2574,167-119 316,-41 30-140,89-73-104,57-103-160,45-41-8,-68 107 140,12-10 166,111-138 343,-29 25 34,448-416-31,-432 403-529,-25 45-48,-27-29-9,-209 198 38,115-132 27,-161 197 8,128-106-1,-144 136-15,78-66-5,-106 85-210,1 0 0,0 1-1,1 1 1,31-16 0,-45 26 113,-1 1 0,0-1 0,1 1 0,-1-1 0,0 0 1,1 0-1,-1 1 0,0-1 0,0 0 0,0 0 0,0 0 0,0-1 1,0 1-1,0 0 0,0 0 0,0-1 0,0 1 0,-1 0 0,1-1 0,0 1 1,-1 0-1,1-2 0,1-9-1431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16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327 378 4417,'-194'-40'1936,"187"39"-1782,1 0-1,-1 1 0,1 0 0,-1 0 0,1 0 1,-1 1-1,-11 2 0,15-1-91,-1-1 0,0 1 0,0 0 0,1 0 0,-1 0 0,1 0 0,-4 4 0,-16 8 93,13-11 458,7-7 315,4 2-852,0 1 1,0-1 0,0 1-1,0 0 1,0-1 0,0 1 0,0 0-1,0-1 1,1 1 0,-1 0-1,0 0 1,3-1 0,15-12-46,1 1 0,0 2 0,0 0 0,1 0 0,0 2 0,1 1 0,0 1 1,35-7-1,115-21 34,41-8-55,-165 30 5,-1-2 0,63-28 0,-47 10 3,-29 14 2,48-18 0,-73 33-20,0 1 0,1 1-1,-1-1 1,1 1 0,0 1-1,0 0 1,-1 0-1,1 1 1,0 0 0,12 2-1,-19-1 1,0-1-1,0 1 0,0 1 1,-1-1-1,1 0 0,0 1 1,-1-1-1,1 1 0,-1 0 1,0 0-1,1 0 0,-1 0 1,0 0-1,0 0 0,0 1 1,-1-1-1,1 1 0,-1-1 1,1 1-1,-1 0 0,0 0 1,0-1-1,0 1 0,0 0 1,0 0-1,-1 0 0,1 0 1,-1 0-1,0 5 0,1 8 41,-1 1 0,-1-1 0,-1 1-1,-3 16 1,-8 29 307,-37 107-1,18-69-108,-173 702 474,199-769-1102,1 0-1,1 1 1,2 47-1,8-21-2329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1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105 295 4873,'94'-111'1676,"-90"105"-1553,0 1-1,0-1 1,-1 0-1,0 0 0,0-1 1,-1 1-1,1 0 1,-1-1-1,-1 0 1,1 1-1,-1-1 0,-1 0 1,1 0-1,-1-11 1,1-12 870,1 15-476,0-7 620,-2 22-1082,0-1-1,0 1 1,0 0 0,0-1 0,0 1 0,0-1-1,0 1 1,-1 0 0,1-1 0,0 1 0,0-1-1,0 1 1,0 0 0,-1-1 0,1 1-1,0 0 1,0-1 0,-1 1 0,1 0 0,0-1-1,-1 1 1,1 0 0,0 0 0,-1 0 0,1-1-1,0 1 1,-1 0 0,1 0 0,-1 0 0,1 0-1,0-1 1,-1 1 0,1 0 0,-1 0 0,1 0-1,-1 0 1,0 1-41,0 0-1,0 0 0,0-1 1,1 1-1,-1 0 1,0 0-1,1 0 0,-1 0 1,1 0-1,-1 0 1,1 0-1,-1 0 1,1 0-1,0 1 0,-1 1 1,-2 5 13,-88 228 115,12-10 30,67-183-128,2 1 0,2 0 0,-3 63 0,9-69-100,1 0-1,2 1 1,2-1-1,2 0 1,1 0-1,1 0 1,18 48-1,7-9-816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1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146 178 4985,'133'-112'2322,"-131"111"-2218,0-1 1,0 0-1,0 0 1,-1 0-1,1 0 1,-1 0-1,1 0 1,-1 0-1,0 0 0,0-1 1,1-3-1,-1 5-55,-1 0 0,0 1 0,0-1-1,0 0 1,0 0 0,0 1 0,-1-1-1,1 0 1,0 1 0,0-1 0,0 0-1,-1 1 1,1-1 0,0 0 0,0 1-1,-1-1 1,1 1 0,-1-1 0,1 1-1,-1-1 1,1 0 0,-1 1 0,1 0-1,-1-1 1,0 0 0,-2 0 139,0-1 1,-1 1-1,1-1 0,-1 1 1,1 0-1,-1 1 1,1-1-1,-7 0 1,7 1-103,-11-3 142,1 0 0,-1 1 0,1 1 0,-15-1 0,23 3-223,0-1 0,0 1 0,0 0 1,0 1-1,0-1 0,0 1 1,0-1-1,1 2 0,-1-1 1,1 0-1,-1 1 0,1 0 1,0 0-1,-4 4 0,-1 2-4,0 0 0,1 1-1,0 0 1,1 1 0,0 0-1,1 0 1,0 0-1,1 1 1,0 0 0,1 0-1,0 0 1,1 0-1,-3 17 1,3-1-12,0 0-1,2 0 1,0 0-1,3 0 1,4 30-1,-5-48 4,1 1 0,0-1-1,6 14 1,-7-22-3,-1 0-1,1 0 1,0 0 0,0 1 0,0-1 0,1-1 0,-1 1 0,0 0 0,1 0 0,-1 0 0,1-1 0,0 1 0,-1-1 0,1 1 0,0-1-1,0 0 1,0 1 0,0-1 0,0 0 0,0 0 0,3 0 0,-3-1-2,0 0 0,1 0 0,-1-1 0,0 1 0,0-1 0,0 0 0,0 0 0,0 1 0,-1-1 1,1 0-1,0-1 0,0 1 0,-1 0 0,1 0 0,0-1 0,-1 1 0,1-1 0,-1 0 0,0 1 0,0-1 0,1 0 0,-1 0 0,0 1 0,1-5 0,3-2-26,78-124-335,-45 67 51,51-63-1,-81 119 299,-3 3 22,0 1 1,0-1-1,0-1 0,-1 1 0,0-1 1,0 0-1,-1 0 0,0 0 1,0 0-1,0 0 0,1-9 0,-5 7 126,-2 9 87,-5 14 73,-3 23-80,1 0 0,2 1 0,-6 59 0,6 116 383,8-200-573,0-1 1,0 0-1,1 1 0,0-1 1,1 0-1,1 1 0,0-1 1,1 0-1,0-1 0,10 22 1,-12-31-64,-1 0 0,1 1 0,-1-1 0,1 0 0,0 0 0,0 0 0,0 0 0,0 0 0,0-1 0,3 3 0,-2-3-105,-1 0 0,1-1 0,-1 1 0,1-1 0,0 1 0,-1-1 0,1 0 0,4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2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195 138 7346,'73'-126'2416,"-73"126"-2386,1 0 0,-1-1 0,0 1 0,0 0 0,0 0 0,0-1 0,1 1 0,-1 0 0,0 0 0,0-1 0,0 1 0,0 0 0,0-1 0,0 1 0,0 0-1,0 0 1,0-1 0,0 1 0,0 0 0,0-1 0,0 1 0,0 0 0,0-1 0,0 1 0,0 0 0,0 0 0,0-1 0,0 1 0,-1 0 0,1 0 0,0-1 0,0 1 0,0 0 0,0 0 0,-1-1 0,1 1 0,0 0 0,0 0 0,-1-1 0,1 1-1,0 0 1,0 0 0,-1 0 0,1 0 0,0 0 0,0 0 0,-1-1 0,1 1 0,0 0 0,-1 0 0,1 0 0,-1 0 0,-25 3 1050,-28 14 116,41-10-1056,-1 1 1,1 0-1,0 1 0,1 1 1,0 0-1,1 0 1,0 1-1,-12 16 1,15-18-135,2 1 0,-1-1 1,2 1-1,-1 1 0,1-1 0,1 1 0,0-1 1,0 1-1,1 0 0,0 1 0,1-1 0,1 0 1,-1 1-1,2-1 0,0 1 0,0-1 1,1 1-1,4 20 0,2-3 10,1 0 0,2-1 0,0 0 0,2-1-1,1-1 1,20 32 0,-24-43-13,1 0-1,1-1 1,0 0 0,24 23-1,-30-33-45,1 1 1,-1-1-1,1 0 0,0 0 0,0 0 0,1-1 0,-1 0 1,1 0-1,-1-1 0,1 0 0,0 0 0,0 0 0,0-1 1,13 1-1,-10-3-206,0 0-1,0-1 1,0 0 0,0-1 0,14-5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25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256 122 5345,'-80'-70'2161,"93"55"-1369,0-1-72,2 6 0,3-1-48,-2 11 32,2 16 17,3 10-81,7 15-56,-7 26-200,-6-2-24,-20 33-160,-18 13-40,-18 26-40,-11 11-88,-18-1-112,-7-10-192,-9-31-1360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86 3793,'-122'-85'1104,"122"111"-1280,3 10 424,10 3 728,-3-3 153,8 0 63,5-5 0,-2 3-192,13 9-104,-3 4-287,2 7-177,-4 11-272,-6-6-128,13 9-280,-13-9-272,13-7-1089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99 4689,'14'-54'2128,"-14"54"-2039,0-1-1,-1 0 1,1 1-1,0-1 0,0 0 1,-1 1-1,1-1 1,0 1-1,-1-1 0,1 1 1,0-1-1,-1 1 0,1-1 1,-1 1-1,1-1 1,-1 1-1,1-1 0,-1 1 1,1 0-1,-1-1 1,0 1-1,1 0 0,-1-1 1,1 1-1,-1 0 1,-1 0-1,-18-6 1593,18 6-1288,-33-9 1434,13 4-1717,1 0-1,-41-3 1,60 8-111,0 0 1,0 1 0,0-1 0,0 0 0,0 1-1,0-1 1,1 1 0,-1-1 0,0 1 0,0 0-1,1 0 1,-1 0 0,0 0 0,1 0 0,-1 0-1,1 0 1,-1 1 0,1-1 0,-1 0 0,1 1-1,0-1 1,0 1 0,0 0 0,-1 1 0,0 2-3,0 0 0,0 0 0,1 0-1,0 0 1,0 0 0,-1 6 0,2-9 3,-3 18-28,1-1 1,0 0-1,2 0 0,0 1 1,4 21-1,-3-35 11,0 1 1,1 0-1,0-1 1,0 1-1,1-1 0,0 0 1,0 0-1,0 0 1,1 0-1,0 0 0,0-1 1,1 0-1,-1 0 0,1 0 1,0 0-1,0-1 1,1 0-1,8 6 0,10 2-136,0-1-1,33 11 0,-32-13-36,0 0 1,44 25 0,-66-32 186,-1 0 1,1 0 0,0 0-1,0 0 1,-1 0 0,0 0-1,1 1 1,-1-1-1,0 1 1,0 0 0,0-1-1,0 1 1,-1 0 0,1 0-1,-1 0 1,0 1-1,0-1 1,2 6 0,-3-4 27,0-1 0,0 0 0,-1 1 0,1-1 0,-1 0 0,0 1 1,0-1-1,0 0 0,-1 0 0,1 0 0,-1 0 0,-4 7 0,-3 3 88,-1-1 0,-1 1 0,0-2-1,-1 0 1,0 0 0,-18 12 0,29-23-112,1 0 1,-1 0-1,0 0 0,-1 0 1,1 0-1,0 0 1,0-1-1,0 1 0,0 0 1,-1-1-1,1 1 1,0-1-1,-1 1 0,1-1 1,0 0-1,-1 0 1,1 1-1,0-1 0,-1 0 1,1 0-1,0 0 1,-1-1-1,-1 1 0,2-1-43,-1-1-1,1 1 0,0-1 0,0 1 1,0-1-1,0 0 0,0 1 0,0-1 0,0 0 1,0 0-1,0 0 0,1 1 0,-1-1 1,1 0-1,0 0 0,-1-3 0,-4-32-972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78 269 8114,'-67'-149'3416,"57"149"-1991,15 7-729,5 1 576,11-3-1104,18 0-48,85-12-184,-67-24-136,-3-24-616,3 4-672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5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 4841,'-2'-2'503,"1"0"0,-1 0 0,0 1 0,0-1 0,0 0 0,0 1 0,0-1 1,-1 1-1,1 0 0,0 0 0,-1 0 0,-3-1 0,3 2-462,0 0 0,0 0 1,1 1-1,-1-1 0,0 1 0,0 0 1,0 0-1,0 0 0,1 0 1,-1 0-1,0 1 0,1-1 0,0 1 1,-1 0-1,-3 3 0,-10 6 67,9-6-62,0 0-1,0 0 1,0 0 0,1 1 0,0 0-1,0 0 1,1 1 0,0-1-1,0 1 1,0 0 0,-4 9-1,-10 25 138,2-1-1,2 2 0,-19 76 0,18-36 61,-6 88 0,19-135-154,1 0 0,2 0 0,1 0-1,10 59 1,-8-79-85,1 0 0,0 0 1,1-1-1,1 1 0,0-1 0,1-1 1,0 1-1,1-1 0,1 0 0,0-1 0,1 0 1,0 0-1,13 10 0,-17-17-52,0 0-1,0-1 1,1 0-1,0 0 1,-1 0-1,2-1 1,-1 0-1,0 0 1,1-1-1,-1 0 1,1 0-1,0-1 1,-1 0-1,1 0 1,0-1-1,0 1 1,0-2-1,-1 0 1,15-2 0,91-18-1411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83 170 5865,'18'-21'1343,"25"-40"-1,-42 60-1256,-1-1 1,1 1-1,-1 0 1,1 0-1,-1 0 1,0-1-1,0 1 1,0 0-1,1-1 1,-1 1-1,0 0 1,-1 0-1,1-1 1,0 1-1,0 0 1,0 0-1,-1-1 1,1 1-1,-1 0 1,1 0-1,-1 0 1,1 0-1,-1 0 1,-1-2-1,-22-20 619,15 16-526,6 4-99,0 1 1,0-1-1,0 1 1,-1 0-1,1 0 1,-1 0-1,0 0 1,1 0-1,-1 1 1,0 0-1,-6-2 1,8 3-65,1 0 0,-1 0 1,0 0-1,1 0 0,-1 0 0,1 0 1,-1 1-1,1-1 0,-1 1 1,1-1-1,-1 1 0,1-1 0,-1 1 1,1 0-1,-1 0 0,1-1 0,0 1 1,0 0-1,-1 0 0,1 0 1,0 1-1,0-1 0,0 0 0,0 0 1,0 1-1,0-1 0,1 0 0,-1 1 1,0-1-1,1 1 0,-1-1 1,0 3-1,-4 12 32,1 0 1,1 0-1,0 1 1,1-1 0,0 22-1,8 85 169,-5-112-197,8 77 175,5 0-1,29 106 1,-42-191-191,4 18 39,2-1 0,15 36-1,-19-52-36,-1 1 0,1-1-1,0 1 1,0-1 0,0 0-1,1 0 1,5 5 0,-7-8-7,-1 0 1,1 0-1,0 0 1,0 0 0,-1 0-1,1 0 1,0 0-1,0-1 1,0 1 0,0 0-1,0-1 1,0 0-1,0 0 1,0 1-1,0-1 1,0 0 0,0-1-1,0 1 1,3-1-1,0-1-16,0 0 0,0-1 0,0 0 0,0 0 0,-1 0 0,1 0 0,-1-1 0,0 0 0,0 0 0,0 0 0,0 0 0,-1-1 0,1 1 0,4-11 0,6-9-207,15-38-1,-20 40 38,-2 1 0,0-1 0,-2 0 0,6-41 0,-10 51 113,0 1 1,-1-1-1,0 1 1,0-1-1,-2 1 1,1-1-1,-1 1 1,-1 0-1,0 0 0,-8-20 1,9 29 78,1 0 0,0-1 0,-1 1 1,1 0-1,-1 1 0,0-1 0,1 0 0,-1 0 0,0 1 1,0-1-1,0 1 0,0-1 0,0 1 0,-1 0 0,1 0 1,0 0-1,-1 0 0,1 1 0,0-1 0,-1 0 0,1 1 1,-1 0-1,1 0 0,-1-1 0,1 1 0,-1 1 1,1-1-1,-1 0 0,1 1 0,-1-1 0,1 1 0,-1 0 1,-1 1-1,-3 0 62,0 1 1,0 0 0,0 1 0,1-1 0,0 1-1,-1 1 1,2-1 0,-1 1 0,-8 8-1,-5 12 33,1 0-1,1 1 0,1 1 0,-24 56 1,38-80-232,1 1 0,-1-1 1,1 0-1,-1 1 0,1-1 1,1 1-1,-1-1 0,0 1 1,1 0-1,0-1 0,-1 1 1,2-1-1,0 8 0,5 8-2440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2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397 670 7514,'5'-75'5144,"14"-36"-4240,-5 28-722,1-2-121,8-73-95,-22 150 19,-1 0 0,0 1 1,-1-1-1,0 0 0,0 0 0,0 1 1,-1-1-1,-1 1 0,1 0 0,-1-1 1,0 1-1,-7-11 0,8 14 12,-1 1 0,0-1-1,-1 0 1,1 1 0,0 0-1,-1 0 1,0 0 0,0 0 0,0 1-1,0-1 1,0 1 0,0 0-1,0 0 1,-1 1 0,1-1 0,-1 1-1,1 0 1,-1 0 0,0 1-1,1-1 1,-8 1 0,12 0 3,-24 0 3,0 1-1,-41 6 0,59-6 0,0 0 0,0 1-1,0-1 1,1 1-1,-1 1 1,1-1 0,0 1-1,-1 0 1,1 0-1,0 0 1,1 1 0,-1 0-1,1 0 1,-1 0-1,1 0 1,-6 9 0,6-7-5,0 1 1,0 0 0,1-1-1,0 1 1,0 1 0,1-1-1,-1 0 1,2 1 0,-1-1-1,0 15 1,2-17-1,1 0 0,-1 0 0,1-1 0,0 1 0,1 0 0,-1-1 0,1 1 0,0-1 0,0 0 0,0 1 0,1-1 0,0 0 0,-1 0 0,1 0 0,1-1 0,-1 1 0,0-1 0,7 5 0,11 7-8,1-1 0,42 21 0,-35-20 11,46 31 0,-68-41 0,0 1 0,-1-1 0,1 1 1,-1 0-1,-1 1 0,1-1 0,-1 1 0,0 0 1,-1 1-1,0-1 0,5 11 0,-7-10 8,0 0 0,-1 1 1,0-1-1,0 0 0,0 1 0,-1-1 0,-1 1 0,1-1 0,-1 1 1,-1-1-1,0 0 0,0 1 0,0-1 0,-6 12 0,-1 0 59,-1 1-1,-1-1 1,0-1-1,-17 20 1,19-27-5,0 0 0,-1-1 1,-1 0-1,0-1 0,0 0 0,-1-1 0,0 0 1,-1-1-1,1-1 0,-2 0 0,1 0 0,-1-1 1,-15 4-1,25-9-52,0 0 0,-1 0 0,1 0 0,-1-1-1,1 0 1,-1 0 0,1 0 0,0 0 0,-1-1 0,1 1 0,-1-1 0,1 0 0,0-1 0,0 1 0,-1-1 0,1 0 0,0 0 0,1 0 0,-1 0-1,0-1 1,1 1 0,-1-1 0,1 0 0,0 0 0,0-1 0,0 1 0,0 0 0,0-1 0,-2-6 0,-4-5-57,1-2 1,1 1 0,0-1-1,1 0 1,-7-35 0,8 28-56,1 1 0,2 0 1,0-1-1,1 0 0,3-29 1,-1 43 34,0 0 0,1 1 0,0-1 0,0 0-1,1 1 1,1-1 0,-1 1 0,2 0 0,-1 0 0,1 1 0,1-1 0,-1 1 0,1 0 0,1 1 0,7-8 0,5 0-428,2 1 0,0 0 0,1 2 0,0 0 0,35-12 0,-3 2-1856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2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98 216 8178,'73'-95'2768,"-73"95"-2736,1-1-1,-1 0 1,1 1-1,0-1 0,-1 0 1,1 1-1,-1-1 0,0 0 1,1 0-1,-1 0 1,0 1-1,1-1 0,-1 0 1,0 0-1,0 0 1,0 0-1,0 0 0,0 0 1,0 1-1,0-1 1,0 0-1,0 0 0,0 0 1,0 0-1,0 0 1,-1 0-1,1 1 0,0-1 1,-1 0-1,1 0 0,-1 0 1,1 1-1,-1-1 1,1 0-1,-1 1 0,1-1 1,-1 0-1,0 1 1,1-1-1,-1 1 0,0-1 1,1 1-1,-1-1 1,0 1-1,-1-1 0,0 0 19,0 1-1,1-1 1,-1 1-1,0 0 1,0 0-1,0-1 1,1 1-1,-1 0 1,0 1 0,0-1-1,1 0 1,-1 0-1,0 1 1,0-1-1,1 1 1,-3 1-1,0 2-12,0 0-1,0 0 1,1 0-1,-1 1 1,1 0-1,0 0 1,1 0-1,-1 0 1,-2 7-1,-15 53 250,16-49-199,-9 30 168,-5 10 352,4 1 0,-13 97 0,27-145-555,-1 1 1,1-1-1,1 1 0,0-1 0,0 0 0,1 0 1,0 1-1,0-1 0,1 0 0,1-1 0,6 15 1,-8-20-50,1 1-1,-1 0 1,1-1 0,0 0 0,0 0 0,0 0 0,0 0 0,1 0-1,-1 0 1,1-1 0,0 0 0,0 1 0,-1-2 0,2 1 0,-1 0 0,0-1-1,0 0 1,0 1 0,1-2 0,-1 1 0,0 0 0,1-1 0,-1 0-1,0 0 1,1 0 0,-1-1 0,5 0 0,-1-1-23,1-1 0,-1 0 0,0 0 0,0 0 0,0-1-1,-1 0 1,1-1 0,-1 0 0,0 0 0,0 0 0,7-8 0,8-9-184,35-45-1,-43 49 128,0-1 0,-2-1-1,0 1 1,-1-2 0,9-22 0,-17 33 64,0 1 1,0-1 0,-1-1 0,0 1 0,0 0 0,-1 0 0,-1-1 0,0 1 0,0 0-1,-1-1 1,0 1 0,-1 0 0,0 0 0,-4-11 0,-3 1 13,0 0 0,-1 0-1,0 1 1,-2 1 0,-1-1 0,0 2 0,-1 0 0,-1 1-1,0 0 1,-1 1 0,-1 1 0,-25-16 0,39 27 6,-1 1 0,0-1-1,0 1 1,-1 0 0,1 1 0,0-1 0,-1 1 0,1 0 0,-8-1 0,9 2-3,0 0-1,0 0 1,0 1 0,0-1-1,0 1 1,0 0-1,1 0 1,-1 0 0,0 0-1,1 0 1,-1 1 0,1-1-1,-1 1 1,1 0-1,-1-1 1,1 1 0,-2 3-1,-6 6-139,0 1 0,1 0-1,1 1 1,0 0 0,1 0-1,0 1 1,1 0-1,0 0 1,1 0 0,1 0-1,-4 27 1,5-5-2685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42 7650,'-1'-2'49,"1"0"0,0 0 0,-1 1 0,1-1 0,-1 0 1,1 0-1,-1 0 0,0 1 0,0-1 0,1 0 0,-1 1 0,-1-1 1,1 0-1,0 1 0,0 0 0,-1-1 0,1 1 0,0 0 0,-1-1 1,1 1-1,-1 0 0,0 0 0,1 0 0,-1 0 0,0 1 1,0-1-1,1 0 0,-1 1 0,0-1 0,0 1 0,0 0 0,0 0 1,0 0-1,0 0 0,0 0 0,0 0 0,1 0 0,-1 0 0,0 1 1,0-1-1,0 1 0,0-1 0,-1 2 0,-4 1-51,1 0-1,0 0 1,0 1-1,0-1 1,0 2-1,1-1 1,0 0-1,0 1 1,0 0-1,-7 9 1,8-7 95,0 0-1,0-1 1,1 2 0,0-1 0,0 0-1,-2 13 1,-2 5 133,-15 38 324,-36 115 562,50-146-941,1 1 1,2-1 0,-2 56-1,7-44-76,2 0 0,3 0-1,10 48 1,-9-63-194,2-1 0,1 0-1,1-1 1,1 0 0,24 41 0,-26-55-278,1 0-1,0 0 1,13 11-1,-21-21 290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6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117 137 3697,'0'-7'1674,"1"7"-1578,-1-1 1,0 1-1,0-1 1,0 0-1,1 0 1,-1 1-1,0-1 1,0 0-1,0 1 1,0-1-1,0 0 1,0 1-1,0-1 1,-1 0-1,1 1 1,0-1-1,0 0 0,0 1 1,-1-1-1,1 0 1,0 1-1,-1-1 1,1 1-1,-1-1 1,1 0-1,-1 1 1,1-1-1,-1 1 1,1-1-1,-1 1 1,1 0-1,-1-1 1,1 1-1,-1 0 1,0-1-1,1 1 0,-1 0 1,0 0-1,1-1 1,-1 1-1,0 0 1,1 0-1,-1 0 1,0 0-1,1 0 1,-1 0-1,0 0 1,-1 0-1,-3 5-71,-7 12 21,0 0-1,2 1 0,0 0 0,-8 21 1,14-30-24,-2 6 59,1 1 0,0 0 0,2 0 0,0 0 0,0 1 0,2-1 0,0 1 0,1-1 0,3 29 0,-3-35-46,1-3-15,-1-1 0,1 1 0,0-1 0,1 1 0,0-1 0,0 1 0,0-1 0,1 0 0,-1 0 0,2 0 0,-1 0 0,5 5 0,-7-9-20,1 0 0,0 0 0,0-1 1,0 1-1,0-1 0,0 1 1,0-1-1,0 0 0,1 0 0,-1 0 1,0 0-1,1 0 0,-1 0 1,1-1-1,-1 1 0,1-1 0,-1 0 1,1 1-1,-1-1 0,1-1 1,-1 1-1,1 0 0,-1 0 0,1-1 1,-1 0-1,1 1 0,-1-1 0,0 0 1,1 0-1,-1 0 0,0 0 1,0-1-1,0 1 0,4-4 0,12-7-147,0-2-1,-1 0 0,-1-2 0,0 1 0,-1-2 0,-1 0 1,19-30-1,-12 13-203,-2-1 1,-1 0-1,18-54 1,-29 67 473,-1 0 0,0 0 0,-2-1 0,-1 0-1,1-42 1,-30 156 1749,-3 11-1310,25-81-367,-3 39-1,3-19-33,3-30-144,1 0 0,0 1 0,0-1 1,1 0-1,0 0 0,1 0 0,0 0 1,1 0-1,1 0 0,-1 0 0,2-1 1,-1 0-1,1 1 0,1-2 0,6 10 1,3 4-424,24 26 1,-16-29-649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6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 7210,'-19'-1'2631,"15"1"-2221,0-1 0,0 1-1,0 0 1,1 0-1,-1 1 1,0-1 0,-5 2-1,4 1-380,0-1-1,-1 1 1,1 0 0,0 0-1,1 0 1,-1 1-1,-7 6 1,-49 47 31,51-46-39,1 0-1,1 0 1,0 0 0,0 1 0,1 0 0,0 1-1,2-1 1,-1 1 0,1 1 0,1-1 0,0 1-1,1-1 1,1 1 0,0 0 0,1 0-1,0 23 1,1-13 49,1 0 0,1 0 0,5 29-1,-5-46-63,-1 0-1,1 0 0,0 0 0,0 0 0,1 0 1,0 0-1,0-1 0,1 1 0,0-1 1,0 0-1,0 0 0,1-1 0,0 1 0,9 7 1,-12-11-27,1-1 0,-1 0 1,0 0-1,1 1 0,-1-2 1,1 1-1,0 0 0,-1 0 0,1-1 1,0 0-1,-1 1 0,1-1 1,0 0-1,0 0 0,-1-1 1,1 1-1,3-1 0,1-1-250,0 0 0,1-1 0,-1 0-1,12-6 1,22-16-1820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92 453 7650,'54'53'2554,"-54"-53"-2512,1 0 0,-1 1 1,0-1-1,0 0 1,1 0-1,-1 0 0,0 0 1,0 1-1,1-1 1,-1 0-1,0 0 0,0 0 1,1 0-1,-1 0 1,0 0-1,1 0 0,-1 0 1,0 0-1,0 0 1,1 0-1,-1 0 0,0 0 1,1 0-1,-1 0 1,0 0-1,1 0 1,-1 0-1,0 0 0,0 0 1,1-1-1,-1 1 1,0 0-1,0 0 0,1 0 1,-1 0-1,0-1 1,0 1-1,1 0 0,-1 0 1,0 0-1,0-1 1,0 1-1,0 0 0,1 0 1,-1-1-1,0 1 1,8-19 120,-5 9 65,8-19-158,-1 1 0,-2-2 0,-1 1 0,5-43 0,5-22-83,-16 88 12,5-16-64,-1-1 1,-1 1 0,-1-1 0,0-40 0,-3 62 58,0-1 0,0 1 0,0-1 0,0 1 0,0-1 0,-1 1 1,1-1-1,-1 1 0,1 0 0,-1-1 0,1 1 0,-1 0 0,0-1 1,1 1-1,-1 0 0,0 0 0,0-1 0,0 1 0,0 0 0,0 0 0,0 0 1,-1 0-1,1 0 0,0 1 0,-2-2 0,1 2 5,0-1 0,0 1-1,0 0 1,0 0 0,0 0-1,-1 0 1,1 0 0,0 1-1,0-1 1,0 1 0,0-1-1,0 1 1,0 0 0,0 0-1,-2 1 1,-5 3 22,1 0 0,0 0-1,0 1 1,1 0 0,-1 0 0,-8 11 0,-4 9 153,1 0-1,1 2 1,-21 42 0,31-55-96,2-1 0,0 1-1,1 1 1,1-1 0,0 0-1,1 1 1,0 0 0,2 0-1,-1 19 1,3-26-59,1 0 0,-1 0 1,2 0-1,-1 0 0,1 0 0,0-1 0,1 1 1,0-1-1,1 0 0,-1 0 0,2 0 0,-1-1 1,1 0-1,0 0 0,0 0 0,1-1 0,0 0 1,0 0-1,0 0 0,1-1 0,13 7 0,-7-5-116,1 0-1,-1-1 0,1-1 0,0 0 1,0-1-1,0-1 0,0 0 1,1-1-1,-1-1 0,1 0 0,0-1 1,15-2-1,39-10-1170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4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 7458,'-2'-2'2712,"-1"2"-2008,-2 0 129,10 15-257,16 42-8,31 98-152,-29-59-72,-5 25-96,0 9 32,-8-9-224,-7 1-56,-24-14-144,-12-10-280,-34-2-968,-32 0-2009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5:59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0 312 4593,'7'2'206,"0"0"-1,0 0 1,1-1-1,-1 0 1,0 0-1,0-1 1,14-1-1,24-5 100,-1-2 0,0-2 0,-1-2 0,60-25 0,-34 11-133,0 3 1,1 3 0,1 2-1,1 4 1,77-5 0,445 4-150,-85 5-556,444-72-621,-949 82 1153,65-10-46,77 0 0,-63 12-279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00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49 4505,'-8'-6'368,"0"-1"1,0 1-1,0 1 0,-1 0 0,1 0 1,-11-4-1,15 8-360,-1-1 0,1 1 0,0 1 0,0-1 0,-1 1 0,1-1 0,0 1 0,-1 0 0,1 1 0,0-1 0,0 1 0,-1 0 0,1 0 0,0 0 0,0 1 0,-8 3 0,1 1-7,0 1 0,0 1 1,0-1-1,1 2 0,0-1 1,1 2-1,-9 9 0,-55 78-4,61-79 3,-94 144 10,105-160 23,0 1-1,0-1 1,0 0-1,1 1 0,-1-1 1,0 1-1,1-1 1,0 1-1,0 0 1,0-1-1,0 1 1,0-1-1,0 1 0,0-1 1,1 1-1,-1-1 1,1 1-1,0-1 1,0 1-1,0-1 1,0 0-1,0 1 1,1-1-1,-1 0 0,4 4 1,2 3 146,2 0 0,-1 0 1,1-1-1,11 8 0,-11-9-86,20 15 10,1-2-1,0-2 1,2 0 0,0-2 0,1-2 0,0 0 0,54 12 0,249 37-17,-328-62-77,181 17 49,-24-3-53,-132-6-14,-32-9 10,0 1 0,0-1-1,0 1 1,0 0 0,0 0-1,0-1 1,0 1 0,0 0-1,0 0 1,-1 0 0,1 0-1,0 0 1,-1 0 0,1 0-1,-1 0 1,2 2 0,-2 1 5,0-1 1,0 0-1,-1 1 1,1-1 0,-1 0-1,1 0 1,-1 1-1,0-1 1,0 0 0,-1 0-1,1 0 1,-1 0-1,1 0 1,-1-1 0,0 1-1,-3 3 1,-107 149 326,34-36-167,-46 66 0,27-64-307,-4-3-1,-207 183 0,137-152-1085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6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 6313,'56'-56'2239,"-55"55"-2163,0 1 0,-1 0-1,1-1 1,-1 1 0,1-1-1,-1 1 1,1 0-1,-1-1 1,1 1 0,-1-1-1,0 0 1,1 1-1,-1-1 1,0 1 0,-3-8 3137,50 117-2800,-30-72-312,-2 1 0,-1 0 0,-2 1 0,9 48 0,-4 12 131,-4 1 0,-4 0 1,-9 199-1,-5-259-356,-1 0 0,-3-1 0,-1 0 0,-2-1-1,-1 0 1,-3-1 0,0-1 0,-3 0 0,-31 47 0,-11 11-1820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2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0 7274,'-168'36'2808,"163"-30"-2144,0-1-48,0 15-271,0-1-129,5 12-48,7 5 24,14 2-48,0 6-40,2 3-32,-2 5-16,-6 10-80,1 5-72,-6 5-384,-5-5-425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98 422 5657,'-61'50'2199,"60"-49"-2155,1-1-1,-1 1 1,0-1-1,1 1 1,-1-1-1,0 1 1,1-1-1,-1 0 1,0 1-1,0-1 1,1 0-1,-1 0 1,0 0-1,0 0 1,0 1-1,1-1 1,-1 0-1,0 0 1,0 0-1,0-1 1,1 1-1,-1 0 1,0 0-1,0 0 1,1-1-1,-1 1 1,0 0-1,0 0 1,-1-2-1,-6-17 922,6-1-732,0 1-1,1-1 1,1 1-1,1-1 1,1 0-1,4-22 1,1 8-63,2 0 1,21-53-1,-26 76-140,1 1-1,0 0 0,0 0 1,1 1-1,0 0 0,1 0 1,0 0-1,0 1 0,1 0 1,15-13-1,-18 18-24,0 0 0,0 0 1,1 0-1,-1 1 0,1-1 0,-1 1 1,1 1-1,0-1 0,0 1 0,-1 0 0,1 0 1,0 1-1,0 0 0,0 0 0,0 0 0,0 1 1,0-1-1,0 2 0,0-1 0,-1 0 0,10 5 1,-6-3 0,0 1-1,-1 1 1,1-1 0,-1 1 0,0 1 0,-1-1 0,1 1-1,-1 1 1,0 0 0,0-1 0,9 15 0,-9-10-2,0 0 0,-1 1 1,-1-1-1,0 1 0,0 0 0,-1 0 0,-1 1 1,2 12-1,-2 4 0,0 0 1,-2 0-1,-2 1 0,-1-1 0,0 0 1,-3-1-1,-8 34 0,7-33-4,-1-2-1,-2 1 0,-1-1 0,0 0 1,-3-1-1,-19 33 0,-83 82-126,21-27 55,94-114 70,0 1 1,0 0-1,-1 0 0,1-1 0,0 1 0,-1 0 0,1-1 0,-1 1 0,1-1 0,-1 1 0,1 0 0,-1-1 1,1 1-1,-1-1 0,0 1 0,1-1 0,-1 0 0,0 1 0,1-1 0,-1 0 0,0 1 0,1-1 0,-1 0 0,0 0 1,0 0-1,1 1 0,-1-1 0,0 0 0,-1 0 0,1-1-4,1 0 1,0 0-1,-1 0 1,1 1-1,0-1 1,0 0-1,-1 0 1,1 0-1,0 0 1,0 0-1,0 0 1,0 0-1,0 1 1,0-1-1,1 0 1,-1 0-1,0 0 1,0 0-1,0 0 1,2-1-1,1-5-19,0-1 1,1 1-1,0 0 1,1 0-1,-1 1 1,2-1-1,-1 1 1,0 0-1,1 0 0,12-9 1,1 2 8,-1 0-1,36-17 1,18-1-159,1 3-1,141-35 1,-156 48-527,-6 2-609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5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214 501 7026,'66'45'2063,"-66"-44"-2047,0-1 0,0 0 0,1 0 0,-1 0 1,0 0-1,0 0 0,0 0 0,0 0 0,0 0 0,1 0 1,-1 0-1,0 0 0,0 0 0,0 0 0,0 0 1,1 0-1,-1 0 0,0 0 0,0 0 0,0 0 0,0 0 1,1 0-1,-1 0 0,0 0 0,0 0 0,0 0 1,0 0-1,0-1 0,1 1 0,-1 0 0,0 0 0,0 0 1,0 0-1,0 0 0,0 0 0,0-1 0,0 1 1,1 0-1,-1 0 0,0 0 0,0 0 0,0 0 1,0-1-1,3-12 316,-3-21-116,0 24-31,14-119 658,-9 95-831,-1 0 1,-2 0-1,-1 0 1,-4-48 0,1 75-42,1 0 1,-1-1-1,-1 1 0,0 0 1,0 1-1,0-1 1,0 0-1,-1 1 1,0 0-1,-1 0 0,1 0 1,-1 0-1,-1 1 1,1 0-1,-1 0 1,1 0-1,-10-5 0,10 7 32,0 0-1,0 0 0,-1 0 1,1 1-1,0 0 0,-1 0 0,0 1 1,1-1-1,-1 1 0,0 1 1,0-1-1,0 1 0,1 0 1,-1 0-1,0 0 0,0 1 1,0 0-1,1 0 0,-1 1 0,0-1 1,1 1-1,-7 3 0,5-1 46,-1 0 0,1 1 0,0 0 0,1 0 0,-1 0 0,1 1 0,0 0 0,0 0 0,1 0 0,-6 9 0,8-10-40,0 0 1,1 1-1,-1-1 1,1 1-1,0-1 1,1 1-1,-1 0 1,1 0-1,0 0 1,1 0-1,0 0 1,0 0-1,0 0 1,2 11-1,1-4-7,0-1 0,1 1 0,0-1 0,1 0-1,0-1 1,1 1 0,0-1 0,9 11 0,70 82 16,-40-52-21,-24-27 3,-2-4-91,-2 1 1,-1 0-1,18 32 1,-30-47 60,-1 0 0,0 1 1,0-1-1,0 1 0,-1 0 1,-1 0-1,1 0 0,-1 0 0,0 0 1,-1 0-1,0 0 0,0 0 1,-1 0-1,0 0 0,-4 15 1,1-11 11,-1 0 1,-1 0 0,0 0 0,0-1-1,-1 0 1,0-1 0,-1 1 0,-13 12-1,14-15 25,-1 0 0,0-1 0,-1 0 0,0 0 0,0-1 0,0 0 0,-1 0 0,1-1 0,-1-1 0,-13 5 0,19-8 3,0 0-1,1 0 1,-1 0 0,0 0 0,1-1-1,-1 1 1,0-1 0,0 0-1,0 0 1,1-1 0,-1 1 0,0-1-1,0 0 1,1 0 0,-1 0 0,1 0-1,-1-1 1,1 1 0,-1-1-1,1 0 1,0 0 0,0 0 0,0 0-1,0-1 1,0 1 0,0-1-1,1 0 1,-1 0 0,1 0 0,0 0-1,0 0 1,0-1 0,0 1 0,1 0-1,-1-1 1,1 1 0,0-1-1,0 0 1,-1-4 0,-1-8-2,0-1 1,2 1-1,0-1 0,0 1 1,2-1-1,0 1 1,5-28-1,-1 19-182,2 0 0,0 1 0,1 0 0,2 0 0,23-43 0,-3 13-1278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5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5865,'48'159'4907,"-49"-167"-4773,0 0 0,1 0 0,-1 0 0,2 0 0,-1 0 0,1 0 0,0 0 0,4-13 0,-1 3-60,2 0-1,13-29 1,-12 34-51,0 1 0,0 0 0,1 0 0,1 1 0,0 0 0,0 0 0,1 1 0,13-10 0,-17 15-36,0 0 1,1 1 0,0-1-1,0 1 1,0 1-1,1-1 1,-1 1-1,1 1 1,0-1-1,0 1 1,0 1-1,0 0 1,0 0 0,0 0-1,10 1 1,-15 0-4,0 0 0,0 0 1,-1 1-1,1-1 1,0 1-1,-1 0 0,1 0 1,-1 0-1,1 0 1,-1 0-1,1 0 0,-1 1 1,0-1-1,1 1 1,-1-1-1,3 4 0,-4-3 7,0-1 0,0 1 0,0 0-1,0 0 1,0 0 0,0 0 0,0 0-1,-1 1 1,1-1 0,-1 0 0,0 0-1,1 0 1,-1 1 0,0-1 0,-1 4-1,-1 6 1,0 0 0,-2-1 0,1 0 0,-1 1 0,-11 18 0,12-24 14,-13 29 34,-70 159 474,74-162-363,1 1-1,2 0 0,2 1 0,-4 37 1,10-65-122,0 0 1,1 1-1,1-1 0,-1 0 1,1 1-1,0-1 1,0 0-1,1 0 0,-1 1 1,2-1-1,4 10 1,-5-12-19,1 0 1,0 0-1,0 0 0,0 0 1,0-1-1,1 1 1,0-1-1,-1 0 1,1 0-1,0-1 1,0 1-1,1-1 1,-1 0-1,0 0 1,1 0-1,6 2 1,4-1-33,-1-1 1,1 0 0,0-1 0,-1 0 0,1-1 0,0-1 0,0 0 0,-1-1 0,1-1 0,-1 0 0,0-1-1,1 0 1,-2-1 0,1-1 0,-1-1 0,0 1 0,0-2 0,0 0 0,-1 0 0,-1-1 0,19-18-1,19-39-867,-49 65 876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6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43 7506,'-8'13'1291,"-24"45"1499,17-30-2619,1-1 1,2 2-1,-10 31 0,19-47-63,1-1 1,0 0-1,1 1 0,1-1 1,0 0-1,0 1 1,1-1-1,1 1 0,0-1 1,6 20-1,-2-13-20,2 0 0,-1 0 0,2-1-1,1 0 1,21 32 0,-28-46-70,1 0 1,-1 0-1,1 0 1,0 0-1,0 0 1,0-1-1,1 1 1,-1-1-1,1 0 0,0-1 1,-1 1-1,1-1 1,1 0-1,8 3 1,-10-5-17,0 1 0,-1-1 0,1 0 0,0 0-1,-1 0 1,1-1 0,0 0 0,-1 1 0,1-1 0,-1 0 0,1 0 0,-1-1 0,1 1 0,-1-1 0,0 0 0,0 0 0,0 0 0,0 0 0,0 0 0,0-1 0,-1 1 0,1-1 0,-1 0-1,3-3 1,7-11-23,-1 1 0,-1-2 0,-1 1 0,-1-1 0,0 0 0,-1-1 0,-1 0 1,-1 0-1,4-27 0,-5 24-16,-2-1 0,0 1 0,-2-1 1,0 1-1,-2-1 0,0 1 1,-2 0-1,-6-24 0,7 35 37,-1 0 0,-1 1 0,0-1 0,0 1 1,-1 0-1,0 0 0,-15-17 0,19 24 1,-1 0 0,0-1 0,-1 1 1,1 0-1,-1 0 0,1 1 0,-1-1 1,0 1-1,0 0 0,0 0 1,0 0-1,0 0 0,-1 1 0,1 0 1,0 0-1,-1 0 0,1 0 0,-1 1 1,1-1-1,-1 1 0,1 0 0,-6 1 1,7 0 1,0 0 1,0 0 0,0 1 0,0-1-1,0 1 1,1-1 0,-1 1-1,1 0 1,-1 0 0,1 0 0,0 0-1,0 0 1,0 1 0,0-1-1,0 1 1,0-1 0,-1 4 0,-1 2 7,0-1 1,1 1 0,0 0 0,0 0-1,-2 10 1,0 15-152,-3 55 0,7-26-456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6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374 214 4009,'17'-155'2031,"-16"153"-1961,-1-1 0,0 1-1,0 0 1,0-1 0,-1 1 0,1 0-1,-1 0 1,1-1 0,-1 1 0,0 0 0,1 0-1,-1 0 1,0 0 0,-1 0 0,1 0-1,0 0 1,-3-3 0,2 4 14,1 0 0,-1 0 0,0 0 0,0 0 0,0 0 0,0 0 0,0 0 0,0 1 0,0-1 0,0 1 0,-3-1 0,-4-1 298,1 1-224,1 0 1,-1 0-1,0 0 1,1 1-1,-1 0 1,0 0-1,1 1 1,-1 0-1,1 0 1,-1 1-1,1 0 1,-1 0 0,1 1-1,0 0 1,0 0-1,0 0 1,1 1-1,-1 0 1,1 1-1,0-1 1,0 1-1,-7 8 1,-2 3-21,0 1 0,1 0 0,1 1 0,1 0 1,0 1-1,-15 34 0,14-22-63,2 1 0,1-1-1,2 2 1,1-1 0,1 1 0,2 0 0,1 1-1,2-1 1,1 1 0,1-1 0,10 51 0,-4-46-100,2 0 0,2-1-1,1 0 1,2 0 0,1-2 0,2 0 0,2 0 0,1-2 0,38 50 0,-42-65-479,0 0 1,29 24 0,29 11-2611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9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183 153 2929,'15'-54'1149,"-11"22"3160,-6-5-2297,0 10 553,0 25-2305,-5 6-195,-4 9-82,5-1 15,0-1 0,-1 0 1,-1 0-1,1-1 0,-2 0 0,-10 10 0,7-7 2,1-1 0,0 1 0,1 1 0,-10 16 0,12-18-5,1 1 1,0 0-1,1 0 0,0 1 1,1-1-1,-5 24 0,9-32 5,0 0 1,1 0-1,-1 0 0,1 1 0,0-1 0,1 0 0,-1 1 0,1-1 1,0 0-1,0 0 0,1 0 0,0 0 0,0 0 0,0 0 0,0 0 1,1-1-1,-1 1 0,1-1 0,0 0 0,1 0 0,3 5 0,-3-6-2,-1 1-1,1-1 1,-1 0-1,1 0 1,0-1-1,0 1 0,0-1 1,1 1-1,-1-1 1,0-1-1,1 1 0,-1-1 1,1 1-1,0-1 1,7 0-1,-8-1-16,1 0 1,-1-1-1,0 0 0,1 0 1,-1 0-1,0 0 0,0-1 1,0 1-1,0-1 0,0 0 1,0 0-1,-1-1 0,1 1 1,-1-1-1,1 0 0,-1 0 1,6-6-1,13-19-369,-1-1 0,-1-1 0,-2-1 1,-1-1-1,-1 0 0,13-40 0,-27 67 321,13-39-430,-14 41 494,-1 1 1,1-1 0,-1 1-1,1-1 1,-1 0-1,0 1 1,0-1 0,0 1-1,0-1 1,0 0-1,-1 1 1,1-1 0,-1 1-1,-1-3 1,2 4 55,-1 1 1,0-1 0,1 1-1,-1-1 1,0 1 0,0 0 0,1-1-1,-1 1 1,0 0 0,0-1-1,1 1 1,-1 0 0,0 0-1,0 0 1,0 0 0,0 0 0,1 0-1,-1 0 1,0 0 0,0 0-1,0 0 1,1 1 0,-1-1-1,0 0 1,0 0 0,0 1 0,1-1-1,-1 0 1,0 1 0,1-1-1,-1 1 1,0-1 0,0 2-1,-4 10 66,0 1-1,1 0 0,1 0 0,-3 24 0,2-13 2,1-10-72,1 0 0,0 0-1,1 1 1,1-1-1,0 1 1,1-1 0,1 1-1,0-1 1,1 0 0,0 0-1,1 0 1,1 0-1,11 23 1,-15-34-104,1 0 0,-1 0 0,1 0 0,0 0 0,0-1 0,0 1 0,0-1 0,0 1 1,1-1-1,-1 0 0,1 1 0,0-1 0,-1-1 0,1 1 0,0 0 0,0-1 0,0 1 0,0-1 0,6 1 0,28-1-1931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6:59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165 225 5961,'125'-154'2526,"-122"149"-2322,1 0-1,0 0 0,-1 0 1,0-1-1,4-10 1,-7 15-154,0 1 1,0-1 0,0 0-1,0 0 1,1 1 0,-1-1 0,0 0-1,-1 0 1,1 1 0,0-1-1,0 0 1,0 0 0,0 1-1,0-1 1,-1 0 0,1 1 0,0-1-1,-1 0 1,0-1 0,-1-2 296,2 4-314,0-1 0,0 1 0,-1-1-1,1 1 1,0 0 0,0-1 0,0 1 0,-1-1 0,1 1-1,0-1 1,-1 1 0,1 0 0,0-1 0,-1 1 0,1 0-1,0-1 1,-1 1 0,1 0 0,-1 0 0,1-1 0,-1 1-1,1 0 1,-1 0 0,1 0 0,0-1 0,-1 1 0,1 0-1,-1 0 1,1 0 0,-1 0 0,1 0 0,-1 0 0,1 0-1,-1 0 1,1 0 0,-1 0 0,1 0 0,-1 1 0,1-1-1,-1 0 1,1 0 0,-1 0 0,0 1 0,-19 18 345,12-11-266,-11 11 19,1 0-1,1 2 1,-20 29-1,18-22-30,-26 26 0,31-38-59,0 0 0,2 0 0,0 2 1,-14 26-1,21-35-31,0 0 0,2 0 0,-1 1 0,1 0 0,0-1 0,1 1-1,0 0 1,1 1 0,0-1 0,0 0 0,2 13 0,-1-20-10,1 0 0,0 0-1,-1 0 1,1 0 0,0 0 0,1 0-1,-1 0 1,0 0 0,1-1 0,0 1-1,0-1 1,-1 1 0,1-1 0,1 0 0,-1 1-1,3 1 1,0 0 4,1-1 1,-1 1-1,1-1 1,0 0-1,-1-1 0,1 0 1,11 3-1,-4-2-50,0-1 1,0 0-1,0-1 1,0-1-1,0 0 1,0 0-1,21-5 1,-23 3-219,0-1 0,-1-1 0,16-7 1,35-22-1654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0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7626,'8'-142'2768,"-8"155"-1968,2 13-704,16 18 200,6 15 113,12 24 87,10 15-40,6 8-144,0 8-112,-11 7-120,-13 1 0,-25 7-96,-6 18-72,-30 11-1737,-16-6 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7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5249,'-2'16'1857,"-3"15"-1697,-3 2 8,10 3-120,1-5-24,-3-7-16,0-9 8,13-2-360,0-3-417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0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23 4169,'-20'-6'1840,"-5"-5"-807,-9 5-9,9 9-296,3 3-64,2 11-288,6 14-136,14 11-176,3 20-16,22 25-8,-3 0-16,12 29 16,8-7-24,3-4-104,17 2-240,-5-29-1528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8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21 3497,'-1'-1'429,"1"-1"1,-1 1-1,1 0 0,-1-1 1,1 1-1,-1 0 0,0 0 1,0-1-1,1 1 1,-1 0-1,0 0 0,0 0 1,-2-2-1,3 3-429,-1 0-1,1 0 1,0 0-1,0-1 1,-1 1-1,1 0 1,0 0-1,-1 0 1,1 0 0,0 0-1,-1-1 1,1 1-1,0 0 1,-1 0-1,1 0 1,0 0-1,-1 0 1,1 0-1,0 0 1,-1 0-1,1 0 1,0 0 0,-1 1-1,1-1 1,0 0-1,-1 0 1,1 0-1,0 0 1,-7 17 71,1 11-35,-1 0 1,-17 45-1,16-53 3,1 0 1,1 1-1,1-1 0,0 1 1,2 1-1,-1 38 0,3 1 90,-10 176 318,-1-153-359,5-49-143,2 0-1,1 0 1,2 0-1,2 1 0,5 48 1,10-23-720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9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598 684 4761,'54'54'2020,"-54"-54"-2003,0 0-1,0 0 0,0 0 0,0 0 1,1 1-1,-1-1 0,0 0 0,0 0 0,0 0 1,0 0-1,0 0 0,0 1 0,1-1 0,-1 0 1,0 0-1,0 0 0,0 1 0,0-1 1,0 0-1,0 0 0,0 0 0,0 1 0,0-1 1,0 0-1,0 0 0,0 0 0,0 1 1,0-1-1,0 0 0,0 0 0,0 0 0,0 1 1,0-1-1,0 0 0,0 0 0,-1 0 0,1 0 1,0 1-1,0-1 0,0 0 0,0 0 1,0 0-1,0 0 0,-1 0 0,1 1 0,0-1 1,0 0-1,0 0 0,-14 0 877,-18-11 620,29 9-1457,1 1 0,-1-1 0,1 0 0,-1 0 1,1 0-1,0 0 0,0-1 0,0 1 0,0-1 0,0 1 0,0-1 0,1 1 0,-1-1 0,1 0 0,0 0 0,0 0 0,0 0 1,0 0-1,0 0 0,1 0 0,-1 0 0,1 0 0,0 0 0,0 0 0,0 0 0,1-6 0,2-5-45,1 0 0,0 0 0,1 0 0,10-21 0,5-14 36,-13 24-64,-1 0-1,-1 0 0,-2-1 0,0 1 0,-2-1 0,0 0 0,-2 1 0,-4-28 0,2 36 13,-1-1 0,0 1 0,-1 0 0,-1 1 0,-1-1-1,0 1 1,-1 1 0,-1-1 0,0 1 0,-1 1 0,-1 0 0,-19-20-1,27 30 2,-1 1 0,0-1 0,-1 1 0,1 0 0,0 0-1,-1 1 1,0-1 0,0 1 0,0 0 0,0 0-1,0 1 1,0 0 0,0-1 0,0 2 0,0-1 0,-1 1-1,-5-1 1,7 2-18,0-1-1,0 1 0,0 0 0,0 0 1,0 0-1,0 0 0,0 1 1,0 0-1,1 0 0,-1 0 0,0 0 1,1 0-1,0 1 0,-1-1 1,1 1-1,0 0 0,0 0 0,1 0 1,-1 0-1,1 1 0,-1-1 1,-2 7-1,-13 28-17,2 1-1,2 0 1,1 1 0,2 1-1,2 0 1,2 0 0,1 1-1,2 0 1,3 0 0,0-1-1,9 61 1,-7-92 62,2 19 52,1 0-1,9 32 1,-10-51-69,0-1-1,1 0 1,0-1-1,0 1 1,1-1 0,0 0-1,0 0 1,1 0-1,0-1 1,9 9-1,15 12-17,-11-11-28,23 26 0,-36-36 20,-1 0 1,0 1-1,0 0 1,-1 0-1,1 0 0,-2 0 1,5 14-1,-7-20 22,-1-1 1,0 0-1,0 1 0,1-1 1,-1 1-1,0-1 0,0 0 1,0 1-1,0-1 0,-1 1 0,1-1 1,0 0-1,-1 1 0,1-1 1,-1 0-1,1 1 0,-1-1 1,1 0-1,-1 0 0,0 1 0,0-1 1,0 0-1,1 0 0,-1 0 1,0 0-1,0 0 0,-1 0 0,1 0 1,0-1-1,-2 2 0,-3 1 11,0 0 0,0 0-1,-1 0 1,-12 2-1,9-2-7,-59 18 20,-1-2 1,-141 17 0,211-36-25,-5 1-13,-1-1-1,1 0 0,0 0 1,0 0-1,0-1 0,-6-1 1,11 2 9,-1 0 0,0 0 0,0-1 0,0 1 0,0-1 0,1 1 0,-1-1 0,0 1 0,0-1 0,1 1 0,-1-1 1,1 0-1,-1 1 0,0-1 0,1 0 0,-1 0 0,1 1 0,-1-1 0,1 0 0,0 0 0,-1 0 0,1 0 0,0 1 0,0-1 1,-1 0-1,1 0 0,0 0 0,0 0 0,0 0 0,0 0 0,0 0 0,0 0 0,0 1 0,1-1 0,-1 0 0,0 0 0,0 0 1,1 0-1,-1 0 0,1 1 0,-1-1 0,0 0 0,1 0 0,0 1 0,-1-1 0,1-1 0,15-22-104,0 1 0,2 0 0,0 1 0,2 1 0,35-30 0,-35 32 39,76-70-272,145-147-1209,-139 112-139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09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42 3481,'-2'-8'1600,"-1"-5"-872,1 3-168,-1 7-192,3 1-39,0-1 55,0 1 192,-2 2 24,-1 5-32,-7 62-112,-8 80-208,7-69-56,3 10-136,-5-8-16,8 0-88,5 3-144,0-19-496,8 4-392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0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43 2088,'-1'2'49,"1"-1"0,-1 1-1,1 0 1,-1-1-1,0 1 1,0-1 0,0 1-1,0-1 1,0 0-1,0 1 1,0-1-1,0 0 1,-1 1 0,1-1-1,0 0 1,-1 0-1,1 0 1,-1 0 0,-1 0-1,-3 3 131,-55 36 1595,34-23-154,-39 31 1,59-41-1406,-1 0 1,1 0 0,0 1 0,1 0 0,-1 0 0,2 1 0,-1 0 0,-8 18 0,7-6-129,0 0 0,1 1 1,1 0-1,1 0 0,1 0 1,1 0-1,1 0 0,4 43 1,-2-51-54,1 1 1,1-1 0,0 0 0,0-1 0,2 1 0,0-1 0,0 0 0,1 0 0,1 0 0,0-1 0,0 0 0,2 0 0,-1-1 0,20 20-1,-23-27-25,1 0 0,-1 0-1,1 0 1,0-1 0,-1 0-1,1 0 1,1-1 0,-1 1-1,0-1 1,1-1 0,-1 1-1,1-1 1,7 0 0,-4 0 1,1-2 0,0 1 0,-1-1 1,1-1-1,-1 0 0,1 0 0,18-7 1,-18 4-19,0 1 1,0-1 0,-1-1 0,0 0 0,0-1 0,0 1 0,-1-2 0,0 1 0,0-2-1,-1 1 1,0-1 0,0 0 0,-1-1 0,0 1 0,6-14 0,-9 11-46,0 1 1,0-1 0,-2 0-1,1-1 1,-2 1-1,0 0 1,0-1-1,-1 1 1,-2-16 0,-3-11-321,-15-59 0,15 79 267,-7-33-314,-23-58 0,30 97 365,0 0 0,-1 1-1,0-1 1,-1 1 0,-1 1-1,0-1 1,-1 1 0,0 0 0,-17-15-1,24 24 54,0 0 0,0 0 0,-1 0-1,1 0 1,0 0 0,-1 1 0,1 0 0,-1-1-1,0 1 1,1 0 0,-1 0 0,0 0 0,0 1-1,1-1 1,-1 0 0,0 1 0,0 0-1,0 0 1,0 0 0,0 0 0,0 0 0,1 1-1,-1-1 1,0 1 0,0 0 0,0 0 0,1 0-1,-1 0 1,0 0 0,1 1 0,-1-1 0,1 1-1,0-1 1,-1 1 0,1 0 0,-4 4 0,-2 4 9,0 1 0,1 0 1,0 0-1,0 1 1,2-1-1,-8 21 1,-5 13 89,1 1-1,3 1 1,-13 76 0,26-114-92,0 1 0,1-1-1,0 1 1,1 12 0,0-18-29,-1-1 0,1 0 0,-1 0 0,1 1 0,0-1 0,1 0-1,-1 0 1,1 0 0,-1 0 0,1 0 0,0-1 0,0 1 0,0 0 0,0-1-1,0 1 1,4 2 0,-1-2-134,1 0 0,-1 0 0,1-1 0,0 0 0,7 2 0,42 12-1292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0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21 619 2160,'125'-141'1205,"-101"111"-50,-25 29-880,0 0-1,-1 0 1,1 1 0,0-1 0,0 0 0,-1 0 0,1 1 0,0-1-1,0 1 1,-1-1 0,1 1 0,-1-1 0,1 1 0,-1 0 0,1 0 0,0 0-1,-1 0 1,1 0 0,-1 0 0,1 0 0,-1 0 0,-1 1 0,-1 0-192,0 1 0,1 0 0,-1-1 0,0 1 0,1 1 0,-1-1 0,1 0 0,-1 1 0,1 0 0,0 0 0,-3 4 1,3-5-69,-5 6 13,0 1 0,1-1-1,0 1 1,0 1 0,1 0 0,0 0 0,0 0 0,1 0 0,1 1-1,0 0 1,0 0 0,-3 20 0,3-3 12,1 0-1,1 0 1,2 0 0,0 1-1,2-1 1,6 29 0,-6-45-23,1 0 1,0-1-1,0 1 1,1-1-1,1 0 1,0 0-1,0 0 0,1-1 1,0 1-1,1-1 1,1-1-1,-1 0 1,1 0-1,1 0 1,0-1-1,14 11 1,-19-16-16,0-1 0,0 1 0,0-1 1,0 0-1,0 0 0,0-1 0,1 1 1,-1-1-1,1 0 0,-1 0 0,1-1 0,-1 1 1,1-1-1,-1 0 0,1 0 0,-1 0 1,1-1-1,-1 0 0,1 0 0,-1 0 0,1 0 1,-1-1-1,0 1 0,0-1 0,0 0 1,0 0-1,0-1 0,0 1 0,-1-1 0,1 0 1,-1 0-1,1 0 0,4-7 0,2-3 4,0 0 0,-2 0 0,0-1 0,0 0 0,-1 0 0,-1-1 0,0 0 0,6-26 0,0-14-7,-3 0 0,-1-1 0,-4 0 0,-1-1 0,-7-72-1,1 92 2,-2-1-1,-2 1 0,-1 0 0,-2 0 1,-1 1-1,-2 0 0,-1 1 0,-38-64 1,45 88 0,6 8-1,0-1 1,-1 1-1,0 0 1,0 0-1,0 1 1,0-1-1,0 0 0,0 1 1,-1-1-1,1 1 1,-1-1-1,0 1 1,0 0-1,0 0 1,0 1-1,0-1 1,0 1-1,0-1 1,-6-1-1,7 3-1,0 0 0,0 1 0,0-1 1,0 0-1,1 1 0,-1-1 0,0 1 0,0 0 0,1 0 0,-1-1 0,1 1 0,-1 0 1,1 0-1,-1 0 0,1 1 0,-1-1 0,1 0 0,0 0 0,0 1 0,-1-1 0,1 1 1,0-1-1,1 1 0,-1 0 0,0-1 0,-1 4 0,-3 7-13,1-1 0,-5 23 0,6-24 6,-6 28-373,1 1 0,2 0 0,1 1 0,2-1 0,2 1 0,2 0 0,1-1 0,10 46 0,5-14-2290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5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 93 4529,'-5'-7'348,"0"1"1,0-1-1,0 1 1,0 0-1,-1 0 1,0 1-1,0 0 0,-1 0 1,0 0-1,0 1 1,0 0-1,0 0 1,0 1-1,-1-1 1,0 2-1,1-1 0,-1 1 1,-14-2-1,15 3-295,-1-1-1,0 1 0,0 1 1,0 0-1,0 0 0,0 0 1,0 1-1,0 0 0,1 0 1,-1 1-1,0 0 0,1 1 1,-1 0-1,1 0 0,0 0 1,0 1-1,0 0 0,0 0 1,-7 7-1,3 2-49,0 1 1,1-1-1,0 2 1,1-1-1,1 1 1,0 0-1,-8 25 1,-30 119-111,36-118 94,3 1 0,1 0 0,3 0 0,1 0 0,2 1 0,1-1 0,3 1 0,1-1 0,3-1 0,1 1-1,2-1 1,1-1 0,3 0 0,23 46 0,-5-25-658,2-2-1,60 76 0,-22-43-1656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5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245 211 4857,'50'-143'1783,"-49"140"-1694,0 0-1,0-1 0,0 1 1,0 0-1,-1-1 1,0 1-1,1-1 1,-1 1-1,0-1 1,-1-4-1,0 8-55,1-1 0,0 0 0,-1 0 1,1 0-1,-1 0 0,1 1 0,-1-1 0,1 0 0,-1 1 0,0-1 0,1 0 0,-1 1 0,0-1 0,1 1 1,-1-1-1,0 1 0,0-1 0,-1 0 0,-4-3 140,4 3-151,0 0-1,-1 0 0,1 0 1,-1 0-1,1 0 1,-1 0-1,1 1 1,-1-1-1,1 1 1,-1-1-1,1 1 0,-1 0 1,0 0-1,1 0 1,-1 1-1,1-1 1,-1 1-1,1-1 0,-1 1 1,1 0-1,-3 1 1,-2 1 11,0 0 1,0 0-1,1 0 0,-1 1 1,1 0-1,-8 6 1,5-1-6,0 1 1,1 0 0,0 0 0,0 1 0,1 0 0,-10 22 0,-26 76 13,38-97-30,-7 22 2,3-15-20,2 1 0,0 0 1,1 0-1,2 0 0,0 1 0,-3 39 0,7-58 5,0 0 0,1 0 0,-1 0 0,0 1 0,1-1 0,-1 0-1,1 0 1,0 0 0,-1 0 0,1 0 0,2 4 0,-2-6 1,-1 1-1,1-1 1,-1 1-1,1-1 1,-1 0-1,1 1 1,0-1-1,-1 1 1,1-1 0,-1 0-1,1 1 1,0-1-1,-1 0 1,1 0-1,0 0 1,-1 1-1,1-1 1,0 0-1,-1 0 1,1 0-1,0 0 1,-1 0 0,1 0-1,1-1 1,1 0-1,-1 0 0,1 0 1,0-1-1,-1 1 1,1-1-1,-1 0 0,1 1 1,-1-1-1,0 0 1,0-1-1,0 1 0,0 0 1,0-1-1,2-3 1,62-116 6,-22 39 6,61-113-5,-105 196-7,0 0 1,0 0-1,0 0 0,0 0 0,0 0 1,0 0-1,0 1 0,0-1 0,0 0 1,0 0-1,0 0 0,0 0 0,0 0 1,0 0-1,0 0 0,1 1 0,-1-1 1,0 0-1,0 0 0,0 0 1,0 0-1,0 0 0,0 0 0,0 0 1,0 0-1,0 0 0,0 1 0,1-1 1,-1 0-1,0 0 0,0 0 0,0 0 1,0 0-1,0 0 0,0 0 0,0 0 1,1 0-1,-1 0 0,0 0 1,0 0-1,0 0 0,0 0 0,0 0 1,0 0-1,0 0 0,1 0 0,-1 0 1,0 0-1,0 0 0,0 0 0,0 0 1,0 0-1,0 0 0,0 0 0,1-1 1,-1 1-1,0 0 0,0 0 0,0 0 1,0 0-1,0 0 0,0 0 1,0 0-1,0 0 0,0 0 0,0-1 1,1 1-1,-1 12 27,-34 130 52,17-62 26,16-77-101,-15 89 149,16-83-166,-1 0 0,1-1 0,0 1 1,1-1-1,0 1 0,0-1 0,1 1 1,5 14-1,-6-20-34,0-1-1,0 0 1,0 1 0,0-1 0,1 0 0,-1 0 0,1 0-1,0 0 1,-1 0 0,4 2 0,-3-3-92,1 0 0,-1 0 0,1 1-1,-1-2 1,1 1 0,0 0 0,-1 0 0,4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498 143 1552,'130'-80'678,"-128"79"-644,0 0-1,0 0 1,-1 0 0,1-1-1,0 1 1,-1 0 0,1-1 0,-1 1-1,0-1 1,1 0 0,-1 1 0,0-1-1,1-2 1,-2 3-4,0 1 0,0-1 0,0 1 0,-1 0 0,1-1 0,0 1-1,0-1 1,0 1 0,-1 0 0,1-1 0,0 1 0,-1-1 0,1 1 0,0 0 0,-1-1 0,1 1 0,0 0 0,-1 0-1,1-1 1,-1 1 0,1 0 0,0 0 0,-1 0 0,1-1 0,-1 1 0,0 0 0,-3-2 311,-6-3 7,-1 0 0,0 1 0,1 0 0,-2 1-1,1 0 1,0 1 0,-1 0 0,1 1 0,-1 0-1,1 1 1,-1 0 0,1 1 0,-1 0 0,1 1-1,-1 0 1,1 1 0,-19 7 0,8-1-343,-1 2 1,2 0-1,0 1 1,0 1-1,1 1 1,0 1-1,-28 29 1,12-10-14,3 2 0,-42 55 1,66-77 10,-1 0 0,2 1 0,0 1 0,0-1 0,2 1 0,0 0 0,1 1 0,0-1 0,1 1 0,-2 27 0,6-40-9,-1-1 0,1 0 0,0 1 0,1-1 0,-1 1-1,0-1 1,1 1 0,0-1 0,0 0 0,0 1 0,0-1 0,1 0-1,-1 0 1,1 0 0,0 0 0,0 0 0,0 0 0,0 0 0,0-1 0,0 1-1,5 3 1,-2-3-75,0 0-1,0-1 1,0 1-1,1-1 1,-1 0-1,1 0 0,0 0 1,-1-1-1,1 0 1,0 0-1,0-1 1,11 0-1,61-7-1631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57 170 4041,'148'-47'1654,"-147"46"-1609,0 1 0,1 0 0,-1-1 0,1 1 0,-1-1 0,0 1 0,1-1 0,-1 0 0,0 1 0,0-1 0,0 0 1,0 0-1,0 0 0,1 0 0,-2 0 0,1 0 0,0 0 0,0 0 0,0 0 0,0-2 0,-1 2-10,0 1-1,0-1 1,-1 0 0,1 1-1,0-1 1,-1 1-1,1-1 1,0 1 0,-1-1-1,1 0 1,-1 1 0,1-1-1,-1 1 1,1 0-1,-1-1 1,1 1 0,-1-1-1,0 1 1,0-1-1,-4-2 260,-9-11 203,0 1 0,-1 1-1,-1 0 1,1 1 0,-30-15 0,44 26-512,1-1 0,-1 1 0,0 0 0,1 0 0,-1-1 0,0 1 0,1 0 0,-1 0 0,0 0 0,0-1 0,1 1 0,-1 0 0,0 0 0,0 0 0,1 0 0,-1 1 0,0-1 0,0 0 0,1 0 0,-1 0 0,0 1 0,1-1 0,-1 0 0,0 1 0,1-1 0,-1 0 0,0 1 0,1-1 0,-1 1 0,1-1 0,-2 2 0,-14 26-18,9-11 33,1-5 5,-1 0 13,1 0-1,0 1 0,1 0 0,1 0 1,0 0-1,0 0 0,1 1 0,-1 17 1,5 15 74,2-1 1,2 0-1,1 0 1,17 56 0,-9-38-158,8 77 1,-19-103-71,-2 0-1,-1 0 0,-2 1 0,-2-1 0,-1 0 1,-2-1-1,-1 1 0,-2-2 0,-17 39 1,11-38-1000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0 107 4929,'8'-3'1936,"13"-5"-1367,-1 1-41,11-4-208,3-2-136,13-5-424,4 5-208,6-2-721,3-3-631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77 253 5641,'143'-34'1541,"-114"27"-1216,-29 7-324,0 0-1,0 0 1,-1 0-1,1 0 1,0 0-1,0 0 1,0 0 0,0 0-1,0 0 1,0 0-1,0 0 1,0 0-1,0 0 1,0-1-1,0 1 1,0 0-1,0 0 1,0 0-1,0 0 1,0 0-1,0 0 1,0 0-1,0 0 1,0 0 0,0 0-1,0 0 1,0 0-1,0 0 1,0 0-1,0 0 1,0-1-1,0 1 1,0 0-1,-8-2 181,8 1-128,0 2-42,0-1 0,0 0-1,0 1 1,0-1 0,-1 0-1,1 1 1,0-1 0,0 0-1,0 0 1,0 1 0,0-1-1,0 0 1,-1 0 0,1 1 0,0-1-1,0 0 1,0 0 0,-1 1-1,1-1 1,0 0 0,0 0-1,-1 0 1,1 0 0,0 1-1,-1-1 1,1 0 0,0 0-1,0 0 1,-1 0 0,1 0 0,0 0-1,-1 0 1,1 0 0,0 0-1,-1 0 1,1 0 0,0 0-1,0 0 1,-1 0 0,1 0-1,0 0 1,-1 0 0,1 0-1,0 0 1,0-1 0,-1 1-1,1 0 1,0 0 0,-1 0 0,1 0-1,0-1 1,0 1 0,0 0-1,-1 0 1,1 0 0,0-1-1,0 1 1,0 0 0,-1-1-1,1 1 1,0 0 0,0-1-1,-2 32 72,2 0 0,1 0-1,9 57 1,-9-78-60,7 37 162,3 0 0,1-1 0,2 0 0,2-1 1,2 0-1,2-2 0,39 63 0,-54-98-164,-3-3-10,1 0 1,0 0-1,0 0 1,0 0-1,1 0 1,0-1-1,0 1 1,0-1-1,0 0 1,1-1-1,-1 1 1,1-1-1,6 4 1,-9-6-9,-1-1-1,1 0 1,0 1 0,-1-1-1,1 0 1,0 0 0,-1 0-1,1 0 1,-1 0 0,1 0-1,0-1 1,-1 1 0,1 0-1,-1-1 1,1 0 0,0 1-1,-1-1 1,1 0 0,-1 1-1,0-1 1,1 0 0,-1 0-1,0 0 1,0 0-1,1-1 1,-1 1 0,0 0-1,0 0 1,0-1 0,0 1-1,-1-1 1,2-1 0,2-5 4,0 1 1,-1-1-1,1-1 0,3-16 1,5-42-351,-2-1 1,-3 0 0,-4-1 0,-2 1 0,-14-116-1,9 147-55,-1 1 0,-15-52 0,16 76 293,-1 0 0,0 0-1,0 1 1,-12-18 0,14 24 79,0 1 0,-1-1-1,0 1 1,0-1 0,0 1 0,-1 0 0,1 1 0,-1-1 0,0 1-1,-10-5 1,10 6 54,-1 0-1,1 1 0,-1 0 0,1 0 0,-1 0 0,1 1 0,-1 0 0,1 0 1,-1 0-1,1 1 0,-1 0 0,1 0 0,-1 0 0,1 1 0,0-1 1,-1 1-1,1 1 0,0-1 0,0 1 0,-8 5 0,0 1 111,1 1 0,-1 0 0,2 1 0,-1 0 0,2 1-1,-12 14 1,-7 20 191,3 0-1,1 2 1,-30 84-1,55-132-327,-58 163 221,41-112-394,16-16-343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17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9362,'0'-10'3233,"0"-11"-2961,16 16-176,22 18-104,-1 18 16,4 34-24,5 30 88,6 47 96,-3 24 24,-2 22 40,-6-1-56,-18 12-56,3 12-80,-23 7-40,-11-4-104,-20-25-816,-16-29-601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7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5721,'26'0'1881,"44"5"-1777,25 0 8,37 5 8,13-2 32,18 10-40,10 8-16,34 2-64,23-2-80,15 3-336,9-1-296,-4 0-665,1 6-415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7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 17 5497,'-4'-3'81,"1"1"0,-1 0-1,0 1 1,0-1 0,1 1-1,-1-1 1,-1 1 0,1 1-1,0-1 1,0 0 0,0 1 0,0 0-1,0 0 1,-1 0 0,1 0-1,0 1 1,0 0 0,0 0-1,0 0 1,0 0 0,0 1-1,0-1 1,0 1 0,1 0 0,-1 0-1,0 0 1,-5 6 0,-7 5-243,0 1 1,1 1-1,1 0 1,-16 22 0,19-23 139,6-9-20,-6 9-258,0 0 0,1 0 0,-12 24 0,20-34 210,0 0-1,0 0 1,1 0 0,-1 0-1,1 0 1,0 0 0,0 0-1,1 1 1,-1-1 0,1 0-1,0 0 1,0 1 0,1-1-1,-1 0 1,1 0 0,0 1-1,0-1 1,0 0 0,0 0-1,3 5 1,1-2 176,-1 0 1,1 0-1,1-1 1,-1 0-1,1 0 1,0 0-1,0-1 1,1 0-1,-1 0 1,1 0-1,14 6 1,7 1 1201,57 18 0,-57-22-951,47 22-1,-64-24-320,-1 0 0,-1 0 0,1 1 0,-1 0 1,0 0-1,-1 1 0,1 0 0,7 11 0,-13-15-16,-1-1 1,1 1-1,-1-1 1,0 1-1,0 0 1,0 0-1,-1 0 1,1 0-1,-1 1 1,0-1-1,0 0 1,-1 0-1,1 1 1,-1-1-1,0 0 1,0 1-1,0-1 1,-1 1-1,1-1 1,-1 0-1,0 0 1,-1 1-1,1-1 1,-1 0-1,-2 6 1,-6 6 4,-1 0 0,-1 0 0,0-1 0,-19 19 0,-63 51 15,85-77-20,-40 31-57,-1-2-1,-1-2 0,-66 33 1,26-23-699,-115 38 0,62-33-996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8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47 3297,'-12'-5'1164,"-1"1"0,1 1 0,-21-3 1,500-5-338,-420 12-758,530 17-82,240 1-325,-50-47 576,-35 1-793,-548 26-922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27:28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19 129 6721,'-2'-10'527,"0"-1"0,1 1-1,1-1 1,0 1 0,0-1-1,1 1 1,3-12 0,-3 15-257,-1 5-230,0 0 0,1 0-1,-1 1 1,0-1 0,1 0 0,0 1-1,-1-1 1,1 0 0,0 1 0,0-1-1,1-1 1,-2 3-35,1-1 0,-1 1 0,1-1 0,-1 1 0,1 0 0,-1-1 0,1 1 0,-1 0 0,1-1 0,-1 1 0,1 0 0,-1 0 0,1 0 0,-1 0 0,1-1 0,0 1 0,-1 0 0,1 0 0,-1 0 0,1 0 0,0 0 0,-1 0 0,2 1 0,0 0-16,1 0 0,0 1 0,0-1 0,-1 1 0,1 0 0,-1-1 0,1 1 0,-1 1 0,0-1 0,0 0-1,0 0 1,2 4 0,37 54-729,-3 1 0,41 88 0,-45-81-115,5 9-1001,40 111-1,-67-149 1591,0 0-1,-3 1 0,-1 0 0,-3 0 1,2 46-1,-7-47 387,-1 0-1,-2 1 1,-11 48-1,10-68 80,-1 0-1,-1-1 1,0 0 0,-2 0-1,0-1 1,-2 0 0,1 0-1,-17 20 1,20-30-56,-1 0 0,-1 0 0,1-1 0,-1 0 0,0-1 0,-1 0 0,1 0 0,-1 0 0,-15 5 0,7-4 1,-1-1 0,0-1 0,-1 0 0,-30 3 0,-74 2-316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5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4409,'-21'181'1768,"21"-184"-1216,0 1 17,5 53-1114,-2 123 617,-11-53-24,-2 19-200,0-11-264,2-23-672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6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 82 3809,'129'-58'1496,"-113"46"-732,-16 12-747,0-1 0,0 1 0,0 0 0,0 0 0,0-1 0,0 1-1,0 0 1,0 0 0,-1-1 0,1 1 0,0 0 0,0 0 0,0 0 0,0-1 0,-1 1 0,1 0 0,0 0 0,0 0 0,-1 0 0,1-1 0,0 1 0,0 0 0,0 0 0,-1 0 0,1 0 0,0 0 0,-1 0 0,1 0 0,0 0 0,0 0 0,-1 0 0,1 0 0,0 0 0,-1 0 0,-28-1 651,28 1-636,-25-1 299,-5-2-151,0 1 1,0 2-1,0 1 0,0 2 1,1 1-1,-33 8 1,40-6-160,0 2 1,1 0 0,-33 18 0,45-20-27,-1 0 1,1 1-1,1 0 0,-1 1 1,1 0-1,1 1 0,-1-1 1,-12 20-1,20-27-2,0 1-1,-1-1 1,2 1 0,-1 0 0,0 0 0,0 0-1,0-1 1,1 1 0,-1 0 0,1 0-1,0 0 1,-1 0 0,1 0 0,0 0-1,0 0 1,0 0 0,0 0 0,1 0 0,-1 0-1,1 0 1,-1 0 0,1-1 0,-1 1-1,1 0 1,0 0 0,0 0 0,0-1-1,0 1 1,0 0 0,0-1 0,1 1 0,-1-1-1,0 0 1,1 1 0,-1-1 0,1 0-1,2 2 1,1 0-8,0 0 0,1 0-1,0 0 1,-1 0 0,1-1 0,0 0-1,0 0 1,1-1 0,-1 1-1,11 0 1,19-1-235,0-2 0,0-1 0,51-9-1,-71 8 155,1-1 0,-1-1 0,0 0 0,-1-1 0,1-1 0,-1 0 0,-1-1 0,1 0 0,19-17-1,-31 23 99,0 0-1,-1 0 0,0-1 0,1 1 0,-1-1 0,0 1 0,0-1 1,1-3-1,-2 5 70,-1 0 1,1-1-1,-1 1 0,0 0 1,0-1-1,0 1 1,0 0-1,0-1 1,0 1-1,0 0 0,0 0 1,0-1-1,-1 1 1,1 0-1,0-1 1,-1 1-1,1 0 1,-1 0-1,0-2 0,-12-15 2795,2 10-2435,11 8-432,0 0 0,0 0 0,0 0 0,-1 0-1,1 0 1,0 0 0,0 0 0,-1 0 0,1 0 0,0 0 0,0 0 0,-1 0 0,1 0 0,0 0 0,0 0 0,-1 0 0,1 1 0,0-1 0,0 0 0,0 0 0,-1 0-1,1 0 1,0 0 0,0 0 0,0 1 0,-1-1 0,1 0 0,0 0 0,0 0 0,0 1 0,0-1 0,0 0 0,0 0 0,-1 0 0,1 1 0,0-1 0,0 0 0,0 0-1,0 1 1,-7 20 25,2-1-1,0 2 0,1-1 0,-1 22 0,2-18 5,1 17 110,1 0 0,2 0-1,13 82 1,-8-82-55,-2 0 1,-1 75 0,-4-114-81,0 1 1,1 0-1,-2 0 0,1-1 1,0 1-1,-1-1 0,1 1 1,-1-1-1,0 0 0,0 1 1,-1-1-1,1 0 0,-1-1 0,1 1 1,-1 0-1,0-1 0,0 1 1,0-1-1,0 0 0,-1 0 1,-5 3-1,-2 0-15,-1 0-1,1-1 1,-1 0-1,0-1 1,-19 3 0,-53 2-626,1-4 1,-102-8 0,105 1-1226,45 3 84,11 5-309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1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313 610 5233,'-32'112'1842,"32"-112"-1826,0 1-1,0-1 1,0 0 0,0 1-1,0-1 1,0 1 0,0-1-1,-1 0 1,1 1 0,0-1-1,0 0 1,0 1 0,0-1-1,0 0 1,-1 0 0,1 1-1,0-1 1,0 0 0,0 1-1,-1-1 1,1 0 0,0 0-1,0 0 1,-1 1 0,1-1-1,0 0 1,-1 0 0,1 0-1,0 1 1,-1-1 0,1 0-1,0 0 1,-1 0 0,1 0-1,0 0 1,-1 0 0,1 0-1,0 0 1,-1 0 0,1 0-1,0 0 1,-1 0 0,0 0-1,-6-17 328,1-30-118,7 9-147,1 1 0,2 1 0,2-1 0,14-47 0,4 32 31,-19 42-102,0 0-1,0 0 1,4-15 0,12-58 118,28-99 221,-48 180-343,0 0 0,-1 1 0,1-1 0,0 0 0,-1 0 0,0 1 0,1-1 0,-1 0 0,0 0 0,0 0 0,0 1 0,0-1 1,0 0-1,0 0 0,-1 0 0,1 1 0,-1-1 0,1 0 0,-1 1 0,0-1 0,1 0 0,-1 1 0,0-1 0,0 1 0,0-1 0,0 1 1,0-1-1,-1 1 0,1 0 0,0-1 0,-1 1 0,1 0 0,-1 0 0,1 0 0,-1 0 0,1 1 0,-1-1 0,0 0 0,1 1 0,-1-1 1,0 1-1,0-1 0,1 1 0,-4-1 0,-3 1 14,1-1 1,-1 1-1,1 0 0,0 1 1,-1 0-1,1 0 1,0 1-1,0-1 0,-12 6 1,10-4-14,1 1 0,0 0 0,0 1 0,0-1 1,1 1-1,0 1 0,0-1 0,0 1 0,0 1 0,1-1 0,0 1 1,1 0-1,-1 0 0,2 1 0,-1 0 0,1 0 0,0 0 1,0 0-1,1 1 0,0-1 0,1 1 0,0 0 0,0-1 1,0 11-1,-2 49 83,3 1 1,3-1 0,13 83-1,-14-138-77,1 4 8,-1 0 0,0 0 0,-4 24 0,2-34-23,0 0 0,0 0 0,-1 0 0,0 0 0,0 0 0,-1 0 0,0 0 0,0-1 0,-1 1 0,-5 6 0,8-12-2,1 0 0,-1 0 0,0 0 0,0 0 0,0 0 0,0 0 0,0-1 0,0 1 0,0 0 0,0-1 0,0 1 0,-1-1 0,1 1 0,0-1 0,0 1 0,0-1 0,-1 0 0,1 0 0,0 0 0,0 1 0,-1-1 0,1 0 0,0 0 0,0-1 0,-1 1 1,1 0-1,0 0 0,-2-1 0,-3-2-133,-1 0 0,1 0 0,0 0 0,-9-6 0,12 6-41,0 0 1,-1 1 0,0 0 0,0 0 0,0 0-1,1 0 1,-2 1 0,1-1 0,-6 0 0,9 2 151,0 0 0,0 0 1,1 0-1,-1-1 1,0 1-1,0 0 0,1 0 1,-1 0-1,0-1 0,1 1 1,-1 0-1,0-1 1,1 1-1,-1 0 0,0-1 1,1 1-1,-1-1 1,1 1-1,-1-1 0,0 1 1,1-1-1,0 0 1,-1 1-1,1-1 0,-1 0 1,1 1-1,0-1 0,-1 0 1,1 1-1,0-1 1,0 0-1,0 0 0,-1 1 1,1-1-1,0 0 1,0 0-1,0 1 0,0-2 1,6-41-55,-5 38 81,1-6 2,1-5 8,1 1 0,0 0 1,0 1-1,1-1 1,1 1-1,1 0 1,12-21-1,0 7-94,1 1-1,1 1 1,1 1-1,34-31 1,1 8-661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371 574 4337,'4'-16'1473,"-4"14"-1472,1 0-1,-1 0 1,1-1-1,-1 1 1,1 0 0,0 0-1,0 0 1,0 0-1,0 0 1,0 1 0,3-5-1,8-8 11,-1-1 1,-1-1-1,-1 0 0,0 0 1,12-34-1,23-95 113,-14 39 8,-27 97-131,16-58-337,-18 63 281,0 0-1,0 0 0,-1 0 1,1-1-1,-1 1 1,0 0-1,0 0 0,-1 0 1,1 0-1,-1 0 1,0 0-1,0 0 0,-3-6 1,3 9 52,1 0 0,-1 0 1,0 0-1,0 0 0,1 1 1,-1-1-1,0 0 0,0 0 1,0 1-1,0-1 0,0 1 0,0-1 1,0 1-1,0-1 0,0 1 1,0 0-1,-1 0 0,1-1 1,0 1-1,0 0 0,0 0 1,0 0-1,0 0 0,0 0 0,-1 0 1,1 0-1,-1 1 0,-33 12 210,26-10-157,1 1-33,0 1-1,0 0 0,1 0 1,-1 0-1,1 1 1,0 0-1,1 1 1,-1-1-1,1 1 1,0 0-1,1 1 0,0-1 1,0 1-1,-6 16 1,7-16-2,0 1 0,1 0 0,0 0 0,1 0-1,0 0 1,0 1 0,1-1 0,0 1 0,1-1 0,0 0 0,0 1 0,1-1 0,0 1 0,4 13 0,22 51 167,-14-40 108,17 66 1,-28-88-217,0 1 1,-1-1 0,0 1-1,-1-1 1,0 1 0,-1 0 0,0-1-1,-1 0 1,-5 17 0,4-18-44,-1 0 1,-1 1 0,0-1 0,-1-1 0,0 1-1,-1-1 1,0 0 0,0-1 0,-1 0 0,0 0 0,0 0-1,-1-1 1,-1-1 0,1 1 0,-1-1 0,0-1-1,-1 0 1,0 0 0,0-1 0,-12 4 0,17-8-37,0 1 0,0-1 0,1 1 1,-1-2-1,0 1 0,0-1 0,0 0 0,0 0 1,0 0-1,0-1 0,0 0 0,0 0 1,1-1-1,-1 0 0,0 0 0,-6-3 0,-8-5-125,0-1 0,-34-25-1,27 17 13,26 19 108,0-1 0,0 1 1,0-1-1,-1 0 0,1 1 0,0-1 1,0 0-1,1 0 0,-1 0 0,0 0 1,0 0-1,0 0 0,1 0 0,-1 0 1,0 0-1,1 0 0,-1 0 0,1 0 1,-1 0-1,1-1 0,0 1 0,-1 0 1,1 0-1,0-1 0,0 1 0,0 0 1,0 0-1,0-1 0,0 1 0,0 0 1,0 0-1,1-1 0,0-1 0,2-2-10,0 0 1,0 1-1,1-1 0,-1 1 0,1-1 0,7-5 0,4-4-12,94-95 21,29-30-22,-82 78-358,-1 6-385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0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145 342 2345,'130'-6'948,"-128"6"-902,-1 0 1,0 0 0,0 0-1,0 0 1,0 0 0,1 0 0,-1-1-1,0 1 1,0 0 0,0-1-1,0 1 1,0-1 0,0 1-1,0-1 1,0 1 0,0-1-1,1-1 1,-2 2-5,0 0 0,0-1 0,0 1 0,0-1 0,0 1 0,0-1 0,0 1 0,0 0 0,0-1 0,0 1 0,0-1 0,0 1 0,0-1 0,0 1 0,0 0 0,0-1 0,-1 1 0,1-1 0,0 1 0,0 0 0,0-1 0,-1 1 0,1 0 0,0-1 0,0 1 0,-1 0 0,0-1 0,-19-14 2567,19 15-2598,0 1 1,0-1 0,0 0-1,0 1 1,0-1 0,0 1-1,0-1 1,1 1 0,-1 0-1,0-1 1,0 1 0,1 0 0,-1-1-1,1 1 1,-1 0 0,0 0-1,1-1 1,-1 1 0,1 0-1,-1 2 1,-17 21 65,-2-1-6,3-4 34,1 0 1,1 1-1,1 1 0,-21 40 1,18-23 177,1 1 1,3 0-1,-17 76 1,18-43 34,-4 93 1,15-153-285,0 1-1,1-1 1,0 1 0,1-1 0,0 1-1,5 17 1,-5-28-32,-1-1-1,1 0 1,-1 0-1,1 0 1,-1 0-1,1 0 1,0 0-1,-1 0 1,1 0 0,0 0-1,0 0 1,0 0-1,0 0 1,0 0-1,0-1 1,0 1-1,0 0 1,0-1 0,0 1-1,2 0 1,-2-1-1,1 0 0,0 0 1,0 0-1,0 0 0,0 0 0,0 0 1,-1 0-1,1-1 0,0 1 1,0-1-1,0 1 0,-1-1 0,1 0 1,3-2-1,9-6 26,-1-1 0,0-1 0,0 0 0,-1-1 0,-1 0 0,0-1 0,17-25 0,48-68 157,-6-3 0,88-182 0,-138 244-279,-2 0-1,-2-2 0,-2 0 1,-3-1-1,8-66 1,-18 106 27,0-1-1,-1 1 1,1 0 0,-2 0 0,0 0-1,-2-12 1,3 20 59,-1 0 0,1 1 0,-1-1 0,1 1 0,-1 0 0,0-1 0,0 1 0,1-1 0,-1 1 0,0 0 0,0 0 0,0-1 0,-1 1 0,1 0 0,0 0 0,0 0-1,-1 0 1,-2-1 0,2 1 9,0 1-1,-1 0 1,1-1-1,0 1 0,-1 0 1,1 0-1,0 0 1,-1 1-1,1-1 0,0 0 1,0 1-1,-1 0 1,1-1-1,0 1 0,0 0 1,0 0-1,-3 1 1,-18 12 6,0 1 1,1 1 0,0 1 0,-33 35 0,15-15-20,-29 24-44,3-4-420,-89 101 0,106-96-403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38 163 6705,'-3'-46'2254,"3"45"-2178,-1 0 0,1 0 0,0 0-1,-1 0 1,1 0 0,-1 0 0,1 0 0,-1 0 0,1 0-1,-1 0 1,0 0 0,0 0 0,1 1 0,-1-1-1,0 0 1,0 0 0,0 1 0,0-1 0,0 0-1,-1 0 1,-7-7 382,7 3-353,0 0 0,1-1 0,-1 0 0,1 1 0,0-1 0,0-9 0,1 13-100,0 0-1,0 1 1,0-1-1,0 0 0,0 0 1,0 0-1,1 0 1,-1 0-1,0 1 1,1-1-1,0 0 0,-1 0 1,1 1-1,0-1 1,0 0-1,0 1 1,0-1-1,0 1 0,0-1 1,0 1-1,1 0 1,-1-1-1,2 0 1,-2 2 176,0 5 227,5 27-97,13 106 506,6 313 97,-23-403-905,-2-33-82,0-11-42,0-1 0,0 1-1,0 0 1,1 0-1,-1 0 1,1 0 0,0 0-1,0 0 1,0 0-1,0-1 1,4 8-1,6 1-2027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633 685 5169,'-7'-59'3041,"0"9"-2553,7 13-223,3 0 1,6-38-1,4-52-213,-13 105-119,-1 0 1,-1 0-1,-1 0 0,-1 1 1,-1-1-1,-10-25 0,13 41 35,-1 0 0,1 0 1,-1 0-1,-1 0 0,1 0 0,-1 1 0,0 0 0,0 0 0,-1 0 0,1 0 0,-1 1 0,0-1 0,-7-3 1,3 2 2,0 1 0,-1 0 0,0 0 0,0 1 0,0 1 0,-1 0 0,-16-3 1,9 3 20,-1 1 1,0 1 0,0 0-1,0 2 1,0 0 0,1 1-1,-1 1 1,0 1 0,-18 6-1,27-6 33,-1 0 0,2 1 0,-1 0 0,1 1 0,-1 0 0,1 0 0,1 1 0,0 0 0,0 1 0,0 0-1,1 0 1,0 0 0,0 1 0,-10 18 0,8-9 24,1 0 0,0 1 0,1 0 1,1 0-1,1 0 0,1 1 0,-3 28 0,7-42-46,-1-1 0,1 1 0,0 0 0,0-1 0,1 1 0,-1 0 0,1-1 0,1 1 0,-1-1 0,1 1 0,0-1 0,0 0 0,0 0 0,1 0 0,0 0 0,0 0 0,7 8 0,-4-7-9,1 0 1,0 0 0,0-1-1,1 0 1,-1 0 0,1-1-1,0 0 1,0 0 0,1-1-1,14 5 1,9 1 4,-1 2-1,0 1 1,0 2 0,-2 1 0,37 24-1,-56-32 12,1 0 0,-1 1 1,0 0-1,-1 1 0,0 0 0,0 1 0,-1-1 0,0 2 0,-1-1 0,0 1 0,-1 0 0,0 1 0,0-1 0,-2 1 0,1 0 0,4 22 0,-8-28-5,-1 1 0,1 0 0,-1-1 1,0 1-1,-1 0 0,0-1 0,0 1 0,0-1 1,-1 1-1,0-1 0,0 0 0,0 0 0,-5 8 1,2-6 6,0 0 0,-1 0 1,0 0-1,0-1 0,-1 0 1,0-1-1,0 1 0,-12 7 1,3-4 36,0 0 0,-1-1 0,-1-1 0,1-1 0,-1 0 0,-1-1 0,1-1 0,-34 4 0,43-8-36,0 0 0,0-1 0,-1 0-1,1-1 1,0 0 0,0-1 0,0 1 0,0-2 0,0 1-1,0-1 1,0-1 0,1 1 0,-1-1 0,1-1 0,0 0 0,1 0-1,-1 0 1,1-1 0,0 0 0,0-1 0,1 1 0,-7-11-1,4 5-39,1 0 0,0-1 0,1 0-1,0-1 1,1 1 0,1-1-1,0 0 1,1-1 0,1 1 0,0-1-1,1 0 1,0 0 0,1-19-1,3 3-132,1 0-1,1 0 1,2 1-1,1 0 1,1 0-1,2 1 1,1 0-1,1 0 1,1 1-1,2 1 1,0 0-1,2 2 0,1-1 1,1 2-1,30-29 1,29-19-1814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3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5056 2449,'8'0'684,"-7"0"-643,0 1 0,-1-1 0,1 0 0,-1 0 1,1 1-1,-1-1 0,1 0 0,0 0 0,-1 0 0,1 0 0,-1 0 0,1 0 0,0 0 0,-1 0 0,1 0 0,-1 0 0,1 0 0,0-1 0,-1 1 0,1 0 1,-1 0-1,1-1 0,-1 1 0,1 0 0,-1 0 0,1-1 0,-1 1 0,1-1 0,-1 1 0,1 0 0,-1-1 0,0 1 0,1-1 0,-1 1 0,0-1 0,1 1 1,-1-1-1,0 0 0,1 0 0,-1-2 52,0 1 0,1-1 0,-1 0 0,1 1 1,0-1-1,0 0 0,0 1 0,0-1 0,0 1 1,1 0-1,1-4 0,5-8 93,137-188 962,-103 147-945,41-64 154,93-181 0,-107 173-198,129-176 0,191-141 57,-153 186-172,194-253-47,8-9-51,-427 507 53,425-503-25,182-204-19,-394 513-162,-33 32-309,-137 122-67,62-82-1,-84 91 33,-3 0-1,-2-2 1,-1 0-1,-3-2 1,18-53-1,-37 88 158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3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3897,'35'-15'544,"0"1"1,43-10-1,-23 8-402,-27 7-102,101-27 56,-114 32-98,0 2-1,0 0 1,0 1 0,0 1 0,0 0-1,29 4 1,-32 0 1,-1 0 1,0 0 0,0 1-1,-1 0 1,0 1-1,1 0 1,-2 1-1,1 0 1,-1 0 0,16 17-1,7 10 23,35 50-1,-60-75-18,20 26 21,-2 0 0,-1 2-1,32 69 1,-54-102 40,0 0 0,0 1 0,-1-1 0,0 0 1,0 1-1,0-1 0,1 7 0,-3-10 3,1 1-1,0-1 1,-1 0-1,1 1 1,-1-1-1,1 0 1,-1 0-1,0 1 1,1-1-1,-1 0 1,0 0-1,0 0 1,0 0 0,0 0-1,0 0 1,0 0-1,0 0 1,0 0-1,0 0 1,-1 0-1,1-1 1,0 1-1,0-1 1,-3 2-1,-20 10-84,0 1-1,1 1 0,0 2 0,1 0 0,1 1 0,0 2 0,1 0 1,2 0-1,0 2 0,1 1 0,1 0 0,1 1 0,1 0 1,-22 50-1,19-18-1922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6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4 4993,'-8'-2'168,"1"1"1,-1 1-1,1-1 0,-1 1 0,1 1 0,-1 0 1,1 0-1,0 0 0,-1 1 0,1 0 1,0 0-1,0 1 0,0-1 0,0 2 1,0-1-1,-6 6 0,-8 6-253,1 1 0,0 1-1,-23 26 1,20-19 283,-75 75 61,-105 141 1,163-186-160,3 1 1,2 3-1,2 0 1,-45 118-1,49-86-137,3 1 0,5 2-1,3 0 1,5 1-1,-2 99 1,18-95-483,10-16-305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376 323 4257,'54'-137'1582,"-51"129"-1371,0 1 1,-1-1 0,1 0-1,-2 0 1,2-9 0,-3 14-102,-1 1 1,1-1 0,0 1-1,-1-1 1,1 1 0,-1 0-1,0-1 1,0 1 0,-2-5-1,0 2 86,2 3-131,0 0 0,0-1 0,-1 1 0,1 0 0,-1 0 0,1 0 0,-1 0 0,0 0 0,0 1 0,0-1 0,0 1 0,0-1 0,0 1 0,0 0 0,-1-1 0,1 1 0,-5-1 0,2 1-39,-1-1 0,1 2 0,0-1 0,-1 1 0,1 0 0,0 0 0,-1 0 1,-5 2-1,-9 2-122,0 1-1,1 1 1,-28 13 0,-2 5-26,-60 40-1,103-62 116,1 2 0,-1-1-1,1 1 1,0 0 0,1 0 0,-1 0 0,1 0 0,0 1-1,0 0 1,0 0 0,0 0 0,1 0 0,0 1 0,0-1-1,1 1 1,-1 0 0,1 0 0,0 0 0,1 0 0,0 0-1,0 0 1,0 0 0,0 12 0,3-5-56,0-1 0,0 1-1,1-1 1,6 14 0,-8-22 32,0-1 0,0-1 1,0 1-1,1 0 0,-1 0 0,1 0 0,-1-1 1,1 1-1,0 0 0,0-1 0,0 0 0,1 1 1,-1-1-1,0 0 0,1 0 0,-1-1 0,1 1 1,0 0-1,0-1 0,0 0 0,0 1 1,3 0-1,-5-2 19,1 0 0,-1 0 0,1 0 0,-1 0 0,0-1 0,1 1 0,-1 0 0,0-1 0,1 1 0,-1 0 0,0-1 0,0 0 0,1 1 0,-1-1 0,0 0 0,0 1 0,1-2 1,21-23-97,-11 11 110,154-180-199,-116 141-685,86-72 0,-126 116 776,-8 7 126,0 1 1,-1-1 0,1 1-1,0-1 1,0 1 0,0 0-1,0 0 1,1 0-1,-1 0 1,0 0 0,3-1-1,-22 11 3138,-1 18-3176,0 2 134,-27 44-104,41-65-45,1-1 0,-1 1 0,2 0 0,-1 0 1,1 1-1,1-1 0,-1 0 0,1 1 0,1-1 1,-1 1-1,2-1 0,1 13 0,-1 5-205,1 35-588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98 3201,'155'-60'1220,"-129"46"-399,-25 14-805,-1 0 1,0-1-1,0 1 1,1 0-1,-1 0 1,0-1 0,0 1-1,1 0 1,-1 0-1,0-1 1,0 1-1,0 0 1,0-1 0,1 1-1,-1 0 1,0-1-1,0 1 1,0 0-1,0-1 1,0 1 0,0 0-1,0-1 1,0 1-1,0 0 1,0-1-1,0 1 1,0 0 0,0-1-1,0 1 1,0-1-1,-1 0 55,0 0-1,0 0 1,-1 1-1,1-1 1,0 0-1,0 0 1,0 1-1,0-1 1,-1 1-1,1-1 1,0 1-1,-3-1 1,3 1 230,-2-1-274,0 0-1,-1 0 0,1 1 0,0-1 0,0 1 0,0 0 0,0 0 0,0 0 0,0 0 0,0 1 0,0-1 0,-1 1 0,1 0 0,0 0 0,-3 1 0,-11 2 6,-89 23-55,90-21 9,0 0 0,1 1 0,-1 0 0,1 1 0,-23 17 0,23-11 3,-1 0 0,2 1 0,0 1 0,1 0 0,0 1 0,-16 30 0,-48 115 229,62-125-125,1 0 0,1 1 0,3 1 0,1 0 0,-8 78 0,17-116-103,0 1 0,-1 0 0,1-1 0,0 1 0,0 0 0,0-1 0,1 1 0,-1-1 0,0 1 0,1 0 0,-1-1 0,1 1 0,-1-1 0,1 1 0,0-1 0,-1 1 0,1-1 0,0 0 0,0 1 0,0-1 0,0 0 0,0 0 0,1 0 0,-1 1 0,0-1 0,0-1 0,1 1 0,-1 0 0,1 0 0,-1 0 0,1-1 0,-1 1 0,1-1 0,-1 1 0,1-1 0,-1 1 0,1-1 0,0 0 0,2 0 0,33-1-611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8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481 199 3177,'67'-63'1172,"-66"62"-1090,1-1 1,-1 0 0,1 0-1,-1 1 1,0-1-1,0 0 1,0 0-1,0 0 1,0 0 0,0 0-1,0-1 1,-1 1-1,1 0 1,-1 0-1,1 0 1,-1-1-1,0 1 1,0 0 0,0 0-1,0-1 1,-1 1-1,1 0 1,-1 0-1,1 0 1,-1 0 0,1-1-1,-2-1 1,-1-5 548,2 7-594,1-1 1,-1 1-1,0 0 0,1-1 0,-1 1 0,-1 0 1,1 0-1,0 0 0,0-1 0,-1 1 0,1 1 1,-1-1-1,-2-3 0,0 2-34,-1 1 1,1-1-1,0 1 1,-1-1-1,0 1 1,1 1-1,-10-3 0,5 1-4,2 0 0,1 1 0,0 1 1,-1-1-1,1 1 0,-9 0 1,13 1-1,0 0 0,-1 0-1,1 0 1,0 0 0,-1 1 0,1 0 0,0-1 0,-1 1 0,1 0-1,0 0 1,0 0 0,0 0 0,0 0 0,0 1 0,0-1 0,0 0-1,0 1 1,1 0 0,-1-1 0,0 1 0,-1 2 0,-10 19-14,0 0 0,1 1 1,1 0-1,-9 31 1,-7 13-20,8-22 21,-1-3 61,1 2 0,3 0 0,-13 60 0,19-33 77,6-38-11,-15 58 1,9-57-72,8-24-22,-1 1 1,0-1-1,0 0 0,-2-1 0,1 1 1,-1-1-1,-1 1 0,0-2 0,0 1 0,-1-1 1,-14 17-1,13-19-228,-1 1 0,0-1 1,-18 11-1,3-9-1243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2929,'65'-127'1296,"-63"143"-664,24 9-96,13-4-184,2 2-128,13-4-112,-7-12-32,-11 1-112,8-8-152,-3-5-584,-2-8-560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4305,'134'0'1544,"-134"5"-1288,6 8-32,-12 5-16,-1 13-32,-6 8-48,-3 5-24,1 2-64,-3 3-32,-11 6-88,-2-1-128,0-2-680,3-3-832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2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0 140 3305,'70'-139'856,"-65"151"-1336,6 4 184,-6-13-96,0 4-128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0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0 2793,'136'33'1078,"-108"-24"-458,-25-3-279,-3 1 2523,10 20-2676,-2-1 0,0 1 0,-2 0-1,-1 1 1,-1 0 0,-1 0 0,-2 0-1,-2 29 1,0-17-68,-2 0-1,-2 0 1,-1 0-1,-2-1 1,-20 57 0,18-71-122,-1-1 0,-1 0 0,-1 0 0,-1-1 0,0-1 0,-2 0 0,-1-2 1,-1 1-1,-28 24 0,-63 43-458,-24 10-355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102 108 3505,'129'-44'1797,"-110"33"-771,-16 2-187,-4 8-752,0 0 1,1 0-1,-1 0 1,0 0-1,0 0 1,1 0-1,-1 1 1,0-1-1,0 0 1,0 0-1,0 1 1,0-1-1,-2 0 1,-1-2 265,1 1-239,0-1 1,0 0 0,0 1 0,-1-1 0,1 1 0,-1 0 0,1 0 0,-1 0 0,0 1 0,0-1 0,0 1 0,1 0 0,-1 0 0,-1 0 0,1 1 0,0 0 0,0-1 0,0 1 0,0 1-1,0-1 1,0 0 0,0 1 0,0 0 0,0 0 0,0 0 0,-5 3 0,-1 0-127,0 0 1,1 1-1,-1 0 1,1 0-1,0 1 0,1 1 1,-1-1-1,1 1 0,-9 10 1,14-12 7,-1 0 0,1 0 0,0 1 1,1-1-1,-1 1 0,1 0 0,0 0 1,0 0-1,1 0 0,0 0 0,0 0 0,0 0 1,1 0-1,0 0 0,0 0 0,0 0 0,2 7 1,2 10-61,0 0 0,2-1 1,9 25-1,-12-36 35,1-1 1,1 1-1,0-1 0,0 0 0,1 0 1,0-1-1,0 1 0,1-2 0,1 1 1,-1-1-1,1 0 0,1 0 0,-1-1 1,1 0-1,1-1 0,-1 0 0,1 0 1,0-1-1,1 0 0,-1-1 0,1 0 1,0-1-1,-1 0 0,19 2 0,-22-4 26,-1 0-1,0 1 1,1-1 0,-1 1-1,0 0 1,0 1-1,0 0 1,0 0 0,-1 0-1,1 1 1,-1-1-1,0 1 1,6 5 0,-9-6 5,1 0 0,-1 1 0,0-1 0,0 0 1,-1 1-1,1-1 0,0 1 0,-1-1 0,0 1 0,0 0 1,0-1-1,0 1 0,-1 0 0,0 0 0,1 0 0,-2-1 1,1 1-1,0 0 0,-1 0 0,1 0 0,-1-1 0,0 1 1,0 0-1,-2 3 0,-1 5 9,-1-1 0,0 0 0,0 0 0,-1-1 0,0 0 0,-1 0-1,-1 0 1,-12 14 0,14-20-66,1 1-1,0 0 1,-1-1-1,0 0 1,0-1-1,0 1 1,-1-1-1,1 0 1,-1 0-1,1-1 1,-1 0-1,0 0 1,0-1-1,0 0 1,-14 0-1,-27-7-1600,0-4-682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7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373 140 4801,'98'-70'2084,"-92"65"-1780,1 0 0,-1 0 0,-1 0 0,8-9 0,-12 13-182,0-1 0,0 1-1,-1-1 1,1 1 0,0-1-1,-1 0 1,1 0 0,-1 1-1,1-1 1,-1 0 0,0 0-1,0 1 1,0-5 0,0 6-105,0 0 0,0-1 0,0 1 1,0-1-1,0 1 0,0 0 0,0-1 0,-1 1 0,1-1 1,0 1-1,0 0 0,0-1 0,-1 1 0,1 0 0,0-1 1,0 1-1,-1 0 0,1-1 0,0 1 0,-1 0 1,1 0-1,0 0 0,-1-1 0,1 1 0,-1 0 0,1 0 1,0 0-1,-1 0 0,1-1 0,-1 1 0,1 0 0,0 0 1,-1 0-1,1 0 0,-1 0 0,1 0 0,-1 0 1,1 0-1,0 0 0,-1 1 0,1-1 0,-1 0 0,1 0 1,0 0-1,-1 0 0,1 0 0,0 1 0,-1-1 0,1 0 1,0 0-1,-1 1 0,1-1 0,0 0 0,-1 1 1,1-1-1,0 0 0,-1 1 0,-2 18-6,1 0 1,0 30-1,-2 8-2,-1-24 2,-19 59-1,5-24 1,-10 79 127,-12 201 0,9-58 36,-123 493 33,9-59-1999,117-543-190,24-122-80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38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1 820 2537,'5'-13'641,"-4"9"-540,-1 1 0,2-1 0,-1 1 0,0-1 0,1 1 0,0-1 0,-1 1 1,1 0-1,1 0 0,-1 0 0,0 0 0,1 0 0,-1 1 0,1-1 0,0 1 1,0-1-1,0 1 0,0 0 0,1 0 0,5-2 0,1 5 1535,-2 12-515,-5-7-1388,15 32 375,-2 0 0,-2 1 0,-1 0 0,-2 1 0,-1 0 0,4 49 0,11 71 247,49 260 378,-72-411-717,27 98 155,-24-95-123,0 1 1,0-1-1,1 0 1,1 0-1,14 18 1,-6-17 228,-14-13-257,-1 0 1,0 0 0,1 0-1,-1 0 1,1 0-1,-1 0 1,0 0-1,1 0 1,-1 0-1,1 0 1,-1 0-1,0 0 1,1 0-1,-1 0 1,0 0-1,1 0 1,-1-1-1,0 1 1,1 0-1,-1 0 1,0 0 0,1-1-1,-1 1 1,0 0-1,1 0 1,-1-1-1,0 1 1,1-1-1,0-2 140,1-1-1,0 0 1,-1 0 0,0 0-1,0 0 1,1-7 0,2-5-107,16-55 456,31-69 0,-40 111-442,80-179 172,370-603-1288,-319 574-590,-27 46-851,-16 45-467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5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70 286 4761,'-13'-10'330,"1"-2"1,1 1-1,0-2 1,-9-13-1,20 25-305,-1 0 1,1 0-1,-1-1 0,1 1 0,0 0 0,-1-1 0,1 1 0,0-1 0,0 1 0,0 0 1,0-1-1,0 1 0,0-1 0,1 1 0,-1 0 0,0-1 0,1 1 0,-1 0 0,1-1 1,-1 1-1,1 0 0,0 0 0,0 0 0,-1-1 0,3 0 0,27-26 276,-21 21-204,11-9-214,0 1-1,2 0 0,0 2 0,1 1 1,0 0-1,45-15 0,-55 24 73,0 1-1,0 0 1,0 1-1,24 1 1,15-1 35,39-9 10,52-4 10,-124 14-26,1 0 0,-1 1 0,0 1 0,1 1 0,21 6 0,-35-8-1,0 1 0,-1 0-1,1 1 1,-1-1 0,0 1-1,1 0 1,8 7 0,-13-9 11,1 1 0,-1-1 0,1 1 0,-1-1 0,0 1 1,0 0-1,0-1 0,0 1 0,0 0 0,0 0 0,0 0 0,-1 0 1,1 0-1,0 0 0,-1 0 0,0 0 0,1 0 0,-1 0 1,0 0-1,0 0 0,0 0 0,-1 0 0,1 0 0,0 0 0,-2 4 1,-2 3 73,1 1 0,-2-1 0,0 0 0,0-1 0,0 1 0,-1-1 0,0 0 0,-1 0 0,-12 10 0,-10 9 459,-38 24 0,40-30-325,-17 11-181,2 3 0,1 1 0,2 2 1,2 2-1,1 2 0,-35 54 0,-83 155-970,167-269 920,1 1 1,0 1 0,2 0 0,0 1 0,0 1 0,1 0 0,1 2-1,0 0 1,22-11 0,-30 18 26,1 0-1,1 0 1,-1 1-1,0 1 1,1 0 0,0 0-1,0 1 1,0 0-1,15 1 1,-9 2-2,-1 0 0,0 1 1,1 2-1,-1-1 0,31 13 0,181 53-512,-128-46-200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6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298 214 3977,'107'-102'1524,"-103"99"-1411,0-1-1,0 0 1,0 1 0,-1-2-1,0 1 1,1 0-1,-1-1 1,-1 1 0,1-1-1,-1 0 1,2-6-1,4-8 103,-2 11-117,-5 6-68,1 0 1,-1 0-1,0 0 1,1-1-1,-1 1 1,0 0-1,0-1 1,-1 1-1,2-5 1,-4 6 22,-1 1 0,1 0 0,-1 0 0,0 0 0,1 0 0,-1 1 0,1-1 0,-1 1 0,1-1 0,0 1 0,-4 1 0,-24 19-55,-44 39 0,-15 12-40,-16-4 17,-28 21-2,132-89 27,1 0 0,0 1-1,-1-1 1,1 0 0,0 0 0,-1 0-1,1 0 1,0 1 0,-1-1-1,1 0 1,0 0 0,-1 1 0,1-1-1,0 0 1,0 1 0,0-1-1,-1 0 1,1 1 0,0-1-1,0 0 1,0 1 0,-1-1 0,1 0-1,0 1 1,0-1 0,0 0-1,0 1 1,0-1 0,0 1-1,0-1 1,0 0 0,0 1 0,0-1-1,0 0 1,0 1 0,1 0-1,4-2-30,0-3 51,65-25 39,-41 19 16,32-19-1,-55 26-58,1 0 0,-1 1 0,1-1 1,0 1-1,-1 0 0,1 1 0,0 0 0,0 0 1,0 0-1,0 1 0,8 0 0,-4 2-51,0 0 0,0 1-1,0 0 1,0 1-1,-1 0 1,12 7-1,-6-5-291,-1 0-1,0 0 0,1-2 0,0 0 0,0-1 0,1 0 0,26 0 0,-3-2-1092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6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115 127 2537,'8'-24'597,"-6"19"-402,0 1 1,0-1-1,-1 0 0,1 1 1,-1-1-1,-1 0 1,1 0-1,-1 0 0,1 0 1,-2 0-1,1 0 0,0 0 1,-2-7-1,1 11-113,1 0 1,-1 1-1,1-1 0,0 0 0,-1 0 0,1 0 0,0 0 1,0 0-1,-1 1 0,1-1 0,0 0 0,0 0 0,0 0 1,0 0-1,0 0 0,0 0 0,1 0 0,-1 1 0,0-1 1,0 0-1,1 0 0,-1 0 0,0 0 0,1 1 0,-1-1 1,1 0-1,-1 0 0,1 1 0,-1-1 0,1 0 0,1 0 1,1 1-113,0 0 0,0 0 0,1 0 0,-1 1 0,0 0 0,0-1 0,1 1 0,-1 0 0,0 1 0,0-1 0,3 2 0,53 24-337,-57-26 353,-1 0-1,1 0 1,0 0-1,-1 0 1,1 0-1,-1 0 1,1 0 0,-1 1-1,1-1 1,-1 1-1,0-1 1,0 1-1,0-1 1,0 1-1,0 0 1,0-1-1,0 1 1,0 0-1,-1 0 1,1 0-1,-1-1 1,1 1-1,-1 0 1,0 0-1,0 0 1,0 0-1,0 0 1,0 0 0,0 0-1,0 0 1,-1-1-1,1 1 1,-1 0-1,-1 3 1,-2 5 100,0-1 0,-1 0 0,0 0 0,-1-1 0,-7 9 0,5-5 90,-34 47 974,-54 106-1,82-136-1212,1 1 0,2 0 1,1 0-1,1 1 0,2 1 0,-5 36 0,12-26-969,0-41 927,0 0 0,1 0 0,-1-1 0,0 1 1,0 0-1,1 0 0,-1-1 0,0 1 0,1 0 1,-1 0-1,1-1 0,-1 1 0,1 0 0,-1-1 1,1 1-1,0-1 0,-1 1 0,2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7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417 160 4505,'117'-83'1748,"-114"81"-1663,0 0 0,0 0 0,0-1 0,0 1-1,-1-1 1,1 1 0,-1-1 0,0 0 0,0 0 0,0 0-1,0 0 1,0 0 0,0-1 0,-1 1 0,2-6 0,3-7 239,-6 16-319,0 1 0,-1-1-1,1 0 1,0 0 0,-1 0 0,1 0-1,0 0 1,0 0 0,-1 0 0,1 0-1,0 0 1,-1 1 0,1-1 0,0 0-1,-1-1 1,1 1 0,0 0 0,0 0-1,-1 0 1,1 0 0,0 0 0,-1 0-1,1 0 1,0 0 0,0 0 0,-1-1 0,1 1-1,0 0 1,0 0 0,-1 0 0,1-1-1,0 1 1,0 0 0,0 0 0,-1 0-1,1-1 1,0 1 0,0 0 0,0-1-1,0 1 1,-1 0 0,1 0 0,0-1-1,0 1 1,0 0 0,0-1 0,0 1-1,0 0 1,0 0 0,0-1 0,0 1 0,0 0-1,0-1 1,0 1 0,0 0 0,0-1-1,0 1 1,1 0 0,-1 0 0,0-1-1,0 1 1,0 0 0,0 0 0,1-1-1,-1 1 1,-24 8 110,5 0-74,1 0 0,0 2 0,-19 13 0,-29 18 128,63-40-163,0 1 0,0 0 0,0 0 1,0 1-1,1-1 0,-1 0 1,1 1-1,-1 0 0,1 0 1,0-1-1,0 1 0,0 1 1,0-1-1,-1 4 0,2-5-7,0 0 1,0 0-1,1 0 0,-1 1 0,1-1 0,-1 0 1,1 0-1,0 0 0,-1 0 0,1 0 1,0 1-1,1-1 0,-1 0 0,0 0 0,2 4 1,-1 5-1,0-3 1,0 3 1,1 0-1,0 0 1,0-1-1,1 1 1,0-1 0,1 1-1,0-1 1,1 0-1,0 0 1,7 10 0,0-3-3,1-1 0,0 0 0,1 0 0,0-2 0,2 0 0,-1-1 0,29 19 0,-26-27-47,-14-3 642,-21 6 323,-7 3-891,1 0 1,0 2 0,1 0-1,1 2 1,-22 18-1,-8 5-17,22-15-17,-2 1-40,-1-1 0,-60 32 0,77-48 14,-105 44-423,110-50-19,12-7-41,19-15-473,-16 16 751,34-33-1586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67 5545,'-13'-2'2193,"-23"-1"-1577,10-2 8,8 0-288,3-3-112,17 3-184,6 2-32,13-2-8,10-3-24,0 3 16,8-5 16,5 5-8,0 2-8,18 3-384,2 8-400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8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731 1 5257,'0'0'3700,"-13"2"-3518,3 3-180,0 0 0,0 1-1,0 0 1,1 1 0,-15 13-1,17-14 1,-1 1-1,1-1 1,-1-1-1,-1 0 0,1 0 1,-1 0-1,0-1 1,0 0-1,-18 4 0,-13 5 10,0 3-1,-47 24 1,64-28-90,-1 2 0,2 1 0,0 0-1,-34 33 1,51-43 40,0 0 0,1 0 1,0 0-1,0 0 0,0 1 0,1 0 0,0-1 0,0 1 0,0 0 1,1 1-1,0-1 0,0 0 0,-1 10 0,3-14 20,0-1 0,1 0 0,-1 0 0,0 1 0,1-1 0,-1 0 0,1 0 0,-1 0 1,1 1-1,-1-1 0,1 0 0,0 0 0,0 0 0,0 0 0,-1 0 0,1 0 0,0-1 0,0 1 0,0 0 0,0 0 0,1-1 0,-1 1 0,0 0 0,0-1 0,0 1 0,0-1 0,1 0 0,-1 1 1,0-1-1,0 0 0,1 0 0,-1 0 0,0 1 0,1-1 0,1-1 0,5 2-14,-1-1 1,0 0-1,0-1 1,1 0-1,10-2 1,11-7 36,-1-2 1,-1 0 0,50-31 0,-10 5 66,-37 22 112,0-1 0,38-31-1,-66 47-164,-1 0-1,0 0 0,0 0 0,0 0 0,0 0 1,0 0-1,0-1 0,-1 1 0,1 0 0,0-1 1,-1 1-1,1-1 0,0 1 0,-1-2 0,7-10 467,-8 14-473,0-1 0,1 0 0,-1 1-1,1-1 1,-1 0 0,0 1 0,1-1 0,-1 1 0,1-1 0,-1 1 0,1-1 0,-1 1 0,1-1 0,-1 1-1,1 0 1,0-1 0,-1 1 0,1 0 0,0-1 0,0 1 0,-1 0 0,1-1 0,0 1 0,0 0-1,0-1 1,0 1 0,0 1 0,-4 32 41,2-13 0,-4 35 81,2 0 0,6 87 0,12-12-15,-4-47-79,0 161 0,-11-235-41,1 0 1,-2 0-1,1-1 0,-1 1 1,-1 0-1,-4 12 0,5-17 2,-1-1 0,1 0 0,-1 0 0,0 0 0,0 0 0,0 0 0,0 0 0,-1-1-1,1 0 1,-1 0 0,0 0 0,0 0 0,0 0 0,0-1 0,-8 4 0,-14 4 59,0-2 0,-1-1 1,0-1-1,0-1 1,-30 2-1,-143-3 361,175-4-414,-57-4-327,73 4 52,0-2 1,0 1 0,1-1-1,-1-1 1,1 1-1,-13-7 1,12-1-828,10 0-290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4:59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111 346 3737,'62'-153'1649,"-48"108"-227,-17 30-299,-1 1-368,5 13-731,-1 1 0,0-1 0,0 1-1,0-1 1,0 1 0,0-1 0,0 1 0,0-1 0,0 1 0,0-1 0,0 1-1,-1-1 1,1 1 0,0-1 0,0 1 0,0-1 0,-1 1 0,1-1 0,0 1 0,0 0-1,-1-1 1,1 1 0,0 0 0,-1-1 0,1 1 0,0 0 0,-1-1 0,1 1 0,-1 0-1,1-1 1,-1 1 0,1 0 0,-1 0 0,1 0 0,0 0 0,-1-1 0,1 1 0,-1 0-1,1 0 1,-1 0 0,1 0 0,-1 0 0,1 0 0,-1 0 0,1 0 0,-1 0 0,1 0-1,-1 1 1,1-1 0,-1 0 0,-2 0-85,0 7 71,3-5-8,-2 4 7,0 0 1,0 0-1,-1 0 0,0 0 0,-5 9 0,-17 22 24,13-20-2,0 0 0,2 1 0,0 0 0,1 1 0,-11 29 0,-12 78 146,28-108-163,2 0 1,0 0 0,1 1 0,3 35 0,-2-51-12,1-1 0,-1 1 0,1 0 0,-1-1 0,1 1 1,0-1-1,0 1 0,0-1 0,0 1 0,1-1 0,-1 0 1,1 1-1,-1-1 0,3 2 0,-3-3 1,0 0-1,1 0 1,-1-1-1,0 1 1,1-1-1,-1 1 1,1-1-1,-1 1 1,0-1-1,1 0 1,-1 1-1,1-1 1,0 0-1,-1 0 0,1 0 1,-1 0-1,1 0 1,-1-1-1,1 1 1,-1 0-1,0-1 1,1 1-1,-1-1 1,1 0-1,-1 1 1,0-1-1,2-1 1,16-10 19,-1-1 0,-1-1-1,0 0 1,-1-2 0,26-31 0,7-6-61,-18 23-21,-8 9-97,40-49 0,-58 64 135,-1-1 0,1 0 0,-1 0 0,0 0 0,-1 0 0,1-1 0,-2 1 0,1-1 0,-1 0 0,0 0 0,-1 0-1,2-14 1,-4 16 44,0-1 0,0 1-1,-1 0 1,1 0-1,-1 0 1,0 0-1,-1 0 1,0 1-1,0-1 1,0 1-1,0-1 1,-1 1-1,0 0 1,0 1-1,-1-1 1,1 1-1,-1-1 1,-10-6-1,-9-6 361,-2 1 0,-45-21 0,55 29-202,7 3-125,-3-1 114,0 0 1,-1 0 0,-17-4 0,29 9-192,-1 1 1,1-1-1,-1 1 1,0-1 0,1 1-1,-1 0 1,0-1-1,1 1 1,-1 0 0,0 0-1,1 0 1,-1 0-1,0 1 1,1-1-1,-1 0 1,0 1 0,1-1-1,-1 1 1,0-1-1,1 1 1,-1 0 0,1 0-1,0 0 1,-1 0-1,1 0 1,0 0-1,-1 0 1,1 0 0,0 1-1,0-1 1,0 0-1,0 1 1,0-1 0,-1 3-1,2 11-1334,8 3-705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0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954 75 2953,'-2'-5'165,"-1"1"0,1 0 1,-1-1-1,0 1 0,0 1 1,0-1-1,-1 0 0,1 1 1,-1 0-1,0-1 0,0 2 1,0-1-1,0 0 1,-1 1-1,1 0 0,-1 0 1,1 0-1,-1 0 0,-8-1 1,1 0 82,1 0 1,-1 1 0,0 1 0,0 0-1,1 0 1,-1 1 0,-17 3 0,10 0-142,-1 1 0,1 1 1,0 1-1,0 1 0,1 1 0,0 0 1,0 1-1,-17 12 0,-7 8 109,1 2-1,2 1 1,0 2 0,3 2-1,1 2 1,2 0-1,1 3 1,-43 72-1,42-54-250,3 2 0,2 1-1,3 1 1,3 1-1,3 1 1,-12 68 0,25-98-395,-3 69-1,10-69-550,7 49-1,-7-83 964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37 305 6577,'-36'-99'2385,"36"94"-2121,5-4-64,12-2 56,14-20-48,11-3 24,23-14-120,3 9-272,8 11-1224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0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4 283 2401,'0'0'34,"0"-1"0,-1 1 1,1-1-1,0 1 1,-1 0-1,1-1 1,0 1-1,0-1 1,-1 1-1,1-1 1,0 1-1,0-1 1,0 1-1,0-1 1,-1 1-1,1-1 1,0 1-1,0-1 1,0 1-1,0-1 1,0 1-1,0-1 1,1 1-1,-1-1 1,0 1-1,0-1 1,0 1-1,0-1 0,14-22-124,-9 16 174,109-158 744,-108 158-757,0-1 0,0 1-1,1 1 1,0-1 0,0 1-1,0 1 1,11-7 0,-15 10-66,0 0 1,0 0 0,0 1-1,0-1 1,1 1 0,-1 0-1,0 0 1,1 0 0,0 0-1,-1 0 1,1 1-1,-1 0 1,1-1 0,-1 1-1,1 1 1,0-1 0,-1 0-1,1 1 1,-1 0-1,1 0 1,6 3 0,-9-4-7,0 1 1,-1-1 0,1 1-1,0 0 1,0 0-1,0-1 1,-1 1-1,1 0 1,0 0 0,-1 0-1,1 0 1,-1 0-1,1 0 1,-1 0 0,1 0-1,-1 0 1,0 0-1,1 0 1,-1 0 0,0 0-1,0 0 1,0 0-1,0 0 1,0 0 0,0 2-1,-7 30 199,1-12 108,-44 325 1008,1-78-1172,44-242-130,1-7-3,1 0 0,1 0 0,1 0 0,1 0 0,3 29-1,-2-36-106,1-1-1,1 1 0,0-1 1,0 0-1,1 0 0,0 0 1,1-1-1,0 0 1,1 0-1,8 12 0,13 2-1061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158 578 2673,'-118'40'1152,"116"-40"-1115,0 1 1,0-1-1,1 0 1,-1 0-1,0 1 1,0-1-1,0 0 1,1 0-1,-1-1 0,0 1 1,0 0-1,1-1 1,-1 1-1,0-1 1,0 1-1,-1-2 1,2 2-14,1-1 0,-1 0 0,0 1 0,1-1 0,-1 0 0,1 1 0,-1-1 0,1 0 0,-1 0 0,1 1 0,0-1 1,-1 0-1,1 0 0,0 0 0,0 0 0,0 1 0,-1-1 0,1 0 0,0 0 0,0 0 0,0-1 0,1-2 54,-1 0-1,1 0 0,0 1 1,0-1-1,1 0 1,-1 1-1,1-1 0,1-3 1,6-4-3,0 0 0,1 1 0,0 0 0,1 1 0,0 0 0,0 0 0,14-7 0,16-13-30,249-204 351,-247 201-358,9-8 3,65-39-1,-101 70-95,0 0-1,1 1 0,0 1 0,1 1 0,0 0 0,0 1 0,0 1 0,34-3 0,-48 6 18,0 1-1,0 0 0,0 0 0,0 1 1,0-1-1,0 1 0,0 0 1,0 0-1,0 0 0,0 1 0,-1-1 1,7 4-1,-9-4 24,0 0 0,0 0-1,-1-1 1,1 1 0,0 0 0,0 0 0,-1 0-1,1 0 1,0 0 0,-1 0 0,1 0 0,-1 0 0,0 0-1,1 0 1,-1 0 0,0 0 0,1 0 0,-1 0-1,0 2 1,0-1 5,0 0-1,-1 1 1,1-1-1,-1 0 1,0 1-1,1-1 0,-1 0 1,0 0-1,0 0 1,0 0-1,0 0 1,-3 3-1,-9 11 1,0-2 1,-1 1-1,-19 14 0,-15 16 34,7-2-8,-1-2 0,-2-2-1,-60 40 1,95-73-16,0-1 1,1 0 0,1 0 1,-1 1-1,-11 11 1,19-17-2,-1 1-1,0 0 1,0 0 0,0 0 0,1 0 0,-1 0 0,0 0 0,1 0 0,-1 0 0,1 0-1,-1 0 1,1 0 0,0 0 0,-1 0 0,1 1 0,0-1 0,0 0 0,0 0 0,0 0-1,0 0 1,0 1 0,0-1 0,0 0 0,0 0 0,1 0 0,-1 0 0,0 0-1,1 1 1,-1-1 0,1 0 0,-1 0 0,1 0 0,0 0 0,-1 0 0,1 0 0,0-1-1,0 1 1,0 0 0,-1 0 0,1 0 0,0-1 0,0 1 0,0 0 0,2 0 0,14 9-122,0-1 1,27 10 0,-42-18 98,60 24-816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2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74 1096,'-24'-2'468,"1"1"0,-26 2 1,29 0 145,-1-1 1,1-1 0,-28-4 0,48 5-633,-1 1 1,1-1 0,-1 0-1,1 1 1,-1-1 0,1 0-1,-1 1 1,1-1 0,0 0-1,-1 1 1,1-1 0,-1 1-1,1-1 1,0 1 0,0-1-1,-1 1 1,1-1 0,0 1-1,0-1 1,0 1 0,0-1-1,-1 1 1,1 0 0,0-1-1,0 1 1,0-1 0,0 1-1,0-1 1,1 2-1,-4 34 38,1-7-38,-21 156 35,18-161-5,2 1-1,1-1 0,1 44 1,0-68-12,1 1 0,0-1-1,0 1 1,0-1 0,0 1 0,0-1 0,0 1 0,0-1 0,0 1 0,0-1 0,0 0 0,0 1 0,0-1 0,0 1 0,0-1 0,0 1 0,1-1 0,-1 1 0,0-1 0,0 0 0,1 1-1,-1-1 1,0 1 0,0-1 0,1 0 0,-1 1 0,0-1 0,1 0 0,-1 0 0,0 1 0,1-1 0,-1 0 0,1 0 0,-1 1 0,0-1 0,1 0 0,-1 0 0,1 0 0,-1 0 0,1 0-1,-1 1 1,1-1 0,-1 0 0,1 0 0,-1 0 0,1 0 0,-1 0 0,0-1 0,1 1 0,-1 0 0,1 0 0,24-19 21,14-20-435,-1-1 0,-2-2-1,-3-2 1,-1-1-1,-2-1 1,35-74 0,-60 108 756,0-1 1,-1 1-1,0-1 1,3-20-1,-7 30 109,1-3 30,-6 12-499,-47 87 120,50-89-81,0 0 0,1 0-1,-1 1 1,1-1 0,-1 0-1,1 0 1,0 1 0,1-1-1,-1 1 1,1-1 0,0 1-1,0-1 1,0 1 0,1-1 0,0 0-1,1 5 1,1 29 37,-6-19-56,-1 14 47,-1 46 0,5-71-67,0 1-1,1-1 1,0 0-1,0 0 1,1 1-1,0-1 1,1 0-1,-1-1 1,2 1-1,7 14 1,10-1-502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237 237 2112,'132'-152'594,"-128"148"-582,-1 0-1,0 0 1,0 0 0,0-1-1,0 1 1,0-1 0,-1 1-1,0-1 1,2-7 0,-4 11 14,0 0 1,0 0 0,0 0-1,0 0 1,0 1-1,0-1 1,0 0 0,-1 0-1,1 0 1,0 1-1,-1-1 1,1 0 0,0 0-1,-1 1 1,1-1 0,-1 0-1,1 1 1,-1-1-1,0 0 1,1 1 0,-1-1-1,1 1 1,-1-1-1,0 1 1,-1-1 0,-4-5 974,3 5-918,1 0 1,-1 0 0,0 0-1,1 0 1,-1 0 0,0 0 0,0 1-1,1-1 1,-1 1 0,0 0-1,0 0 1,0 0 0,-4 1 0,-11-1 100,6-1-116,-54 3 304,60-2-313,0 1 0,0 0 0,0 1-1,0 0 1,1 0 0,-1 0 0,1 0-1,-1 1 1,1 0 0,-9 6 0,5 0-7,-1 0 0,1 1 0,1 1 1,0-1-1,0 1 0,1 1 0,-10 21 0,2 1 26,-17 57 0,18-43 0,3 1 1,-8 66-1,16-84-42,2 0 0,1 0 0,1 0 0,2-1 0,6 32 0,-7-52-20,1 0 1,0 0-1,1 0 1,0 0-1,0-1 0,1 0 1,0 0-1,11 15 0,-12-19-83,0-1-1,0 1 0,0-1 0,1 0 0,0-1 0,-1 1 0,1-1 0,0 0 0,1 0 0,-1 0 1,0-1-1,1 1 0,-1-1 0,1-1 0,0 1 0,10 0 0,17-3-1475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3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303 263 3097,'23'-16'521,"-1"-2"0,32-31 0,-54 48-485,1 0 0,0 0 0,0 0 0,-1 0 0,1 0 0,0 0 0,-1 0 0,1-1 1,-1 1-1,0 0 0,1 0 0,-1-1 0,0 1 0,0 0 0,0 0 0,1-1 0,-1 1 0,-1 0 1,1-1-1,0 1 0,0 0 0,0 0 0,-1-2 0,-17-21 728,7 11-342,-12-26 509,20 32-878,0 1 0,0-1 0,-1 1 0,0 0 0,0 0-1,-1 1 1,1-1 0,-1 1 0,0 0 0,-1 0 0,-6-4 0,10 8-63,-1 1 1,1 0-1,-1 0 1,1 1-1,0-1 1,-1 0-1,1 1 1,-1-1-1,1 1 1,0 0-1,-1 0 1,1 0-1,0 0 1,0 0-1,0 1 1,0-1-1,0 0 1,-3 4 0,0-2-9,-8 7 21,-1 1 0,1 1-1,1 0 1,0 0-1,1 1 1,0 1 0,1 0-1,1 1 1,0-1-1,1 2 1,1-1-1,0 1 1,-7 24 0,-2 19 110,2 2 0,-8 84 1,19-118-93,-12 76 80,-9 87 59,22-168-300,2 0-1,0 0 0,2 0 0,0-1 1,2 1-1,0-1 0,12 34 1,-16-52-909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3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42 148 4729,'-42'-109'1592,"91"91"-1576,6 3-40,7 9-112,-3 6-488,-5 0-392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2985,'170'-44'984,"-180"77"-984,-1 22 8,-7 1 0,-13-1 8,8 9 32,8-9-16,-6-6-384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4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 12 2737,'1'0'22,"13"-12"1635,-11 31-1355,-2 5-275,4 249 566,-5-254-444,8 134 1359,-4-101-1260,-1-1-1,-3 0 1,-6 60 0,4-99-236,-1-1 1,1 0 0,-2 0-1,1 0 1,-2 0-1,1 0 1,-2-1 0,-11 19-1,14-26 23,0 1-1,1-1 1,-1 1 0,0-1-1,0 0 1,-1 0-1,1-1 1,-1 1 0,0-1-1,1 0 1,-1 1 0,0-2-1,0 1 1,0 0-1,0-1 1,-1 0 0,1 0-1,0 0 1,-1 0 0,1-1-1,0 0 1,-1 0-1,1 0 1,0 0 0,-1-1-1,-5-1 1,-1-1-71,-1 0 0,1-1-1,0 0 1,0-1 0,0 0 0,1-1 0,0 0 0,0-1 0,0 0-1,1 0 1,0-1 0,0 0 0,1-1 0,0 0 0,1 0-1,0-1 1,-10-18 0,0-15-1490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19 4233,'0'-8'1920,"5"-2"-1039,3 10 167,-8 7-720,-5 60 8,-23 83 8,-9-67-72,6-3-128,3-7-80,-6-11-16,9-3-32,-4-7-8,3-8-272,6 5-296,4-10-1144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0 334 4641,'98'-116'1768,"-61"85"-1320,-12 13-63,-1 2-177,-1 3-104,0 8-128,8-3-40,-7-4 8,7 4 8,-11-10 16,1 2 8,-3 3-48,-10-5-104,0 5-361,-8 6-255,2-4-408,-2 1-96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3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 5761,'47'20'591,"22"9"116,-52-23-292,-15-7-159,-6-3 46,-2 1-275,0 1-1,0-1 0,0 1 1,0 1-1,0-1 0,-1 1 1,1 0-1,0 0 0,-1 1 1,1 0-1,-1 0 0,-9 2 1,-4-2 14,5 0-21,0 0-1,-1 2 1,1 0-1,0 0 0,0 1 1,1 1-1,-1 0 1,-15 8-1,21-8-5,1 1 0,0 0 0,0 0 0,0 1 0,1 0 0,0 0 0,0 1 0,0 0 1,1 0-1,0 0 0,1 1 0,-1 0 0,2 0 0,-6 10 0,0 4 65,1 0 0,1 0 0,1 1 0,0 0 0,-3 34 0,8-45-12,1 0-1,1 0 0,0 0 1,1 0-1,0 0 1,0-1-1,1 1 1,1 0-1,0-1 0,1 0 1,0 1-1,1-2 1,6 12-1,-3-9 25,2 0 0,0 0 0,0-1 0,1-1 0,1 0 0,-1-1 0,2 0 0,0 0-1,0-1 1,0-1 0,26 11 0,-23-12-33,-1-1-1,2 0 0,-1-1 1,0-1-1,1-1 0,0 0 1,0-1-1,0-1 0,0-1 1,33-3-1,-38 1-55,0-1 1,-1 0-1,1-1 0,-1-1 1,0 0-1,0 0 1,0-1-1,-1 0 0,0-1 1,0 0-1,-1-1 0,0 0 1,0-1-1,-1 1 1,0-2-1,0 1 0,-1-1 1,0 0-1,-1 0 1,6-13-1,0-2-117,-2-1 0,0 0 1,-2 0-1,0-1 0,-2 0 0,-1-1 0,2-47 1,-7 74 106,1-15-164,0 0 0,-2 0 0,-3-30 0,3 42 126,0 0 0,0-1 1,-1 1-1,1 0 0,-1 0 1,0 0-1,0 0 0,0 0 0,-1 0 1,1 1-1,-1-1 0,0 1 1,0 0-1,0 0 0,0 0 1,-1 0-1,1 0 0,-1 1 1,-4-3-1,-3 0-10,-1 1 0,1 0 0,-1 1 0,1 0 0,-1 1 0,0 0 0,0 0-1,-14 2 1,-97 7-56,118-7 112,-37 5-3,1 2 0,-49 14 0,67-14 13,1 1 0,-1 0 0,1 2 0,1 1 0,-21 13 1,34-18-5,0 0 1,0 0-1,1 0 1,0 1-1,0 0 1,1 0 0,-1 1-1,2-1 1,-1 2-1,1-1 1,0 0-1,1 1 1,-6 17 0,8-19-16,0 0 1,1 1 0,0-1 0,1 1 0,-1-1 0,1 1 0,1 0-1,-1-1 1,1 1 0,1-1 0,-1 0 0,1 1 0,1-1-1,-1 0 1,1 0 0,0 0 0,7 9 0,-1-3-260,1 1 1,14 14-1,-23-27 251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6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0 3353,'-80'70'1432,"85"-60"-744,19 3-120,2 8-24,10-1 25,-3 9-57,-4-6-80,-9 8-200,-4 0-144,30 5-464,-4 6-536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17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781 132 1704,'60'13'504,"-58"-13"-496,-1 0-1,1 0 1,-1 0-1,1 0 0,0-1 1,-1 1-1,1-1 0,-1 1 1,1-1-1,-1 1 0,1-1 1,-1 0-1,1 0 0,-1 0 1,0 0-1,1 0 0,-1 0 1,0 0-1,0 0 0,0 0 1,0-1-1,0 1 0,2-3 1,11-31 533,-13 28-268,0 1 0,0 0 0,-1 0 0,1-1 1,-1 1-1,-1 0 0,-1-10 0,2 15-222,0-1 0,0 1 0,0 0 1,0 0-1,-1-1 0,1 1 0,-1 0 1,1 0-1,-1-1 0,1 1 0,-1 0 0,0 0 1,1 0-1,-1 0 0,0 0 0,0 0 0,0 0 1,0 0-1,0 0 0,0 0 0,0 1 1,0-1-1,0 0 0,0 1 0,0-1 0,0 1 1,-1-1-1,1 1 0,0-1 0,0 1 0,-1 0 1,1 0-1,0-1 0,-1 1 0,1 0 1,0 0-1,-1 1 0,1-1 0,0 0 0,0 0 1,-1 0-1,1 1 0,-2 0 0,-7 4 11,0 1-1,0 0 1,0 0 0,1 1-1,0 0 1,1 0 0,-1 1-1,1 1 1,-8 11-1,-6 3 43,-7 6 2,-2-1 0,-1-2 0,-51 32 0,-112 54 132,118-71-467,-116 82 0,105-55-505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7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0 2681,'-52'107'1748,"51"-106"-1579,0 1 0,0-1 0,0 1 0,0-1 1,0 0-1,0 1 0,0-1 0,0 0 0,-1 1 0,1-1 0,-2 1 0,2-2-114,1 1 0,-1-1-1,1 0 1,-1 0 0,1 0-1,0 0 1,-1 0 0,1 1 0,-1-1-1,1 0 1,-1 0 0,1 0-1,-1 0 1,1 0 0,-1-1-1,1 1 1,-1 0 0,1 0-1,-1 0 1,1 0 0,0 0-1,-1-1 1,0 1 0,1 0 1,-1-1 1,1 1 0,-1 0 0,1 0-1,0-1 1,-1 1 0,1 0 0,0-1-1,-1 1 1,1-1 0,0 1 0,-1 0-1,1-1 1,0 1 0,0-1 0,-1 1-1,1-1 1,0 1 0,0 0 0,0-1-1,0 1 1,0-1 0,0 1 0,0-1-1,0 1 1,0-1 0,0 1 0,0-1-1,0 1 1,0-1 0,0 1 0,0-1-1,0 1 1,1-1 0,15-6-47,0 1 0,1 1 0,0 0 1,0 1-1,0 1 0,0 1 0,20-1 1,-8 3-47,0 2 1,0 0-1,50 12 1,68 22-1256,-76-19-378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8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6625,'5'29'1318,"-2"-21"1847,-2-9-3116,0 0-1,-1 1 1,1-1 0,0 0 0,0 0 0,0 1 0,1-1-1,-1 0 1,0 1 0,0-1 0,0 1 0,0-1-1,1 1 1,-1 0 0,2-1 0,8-3 77,-2 1-82,5-3 12,0 1-1,0 1 1,1 0 0,-1 1 0,1 1 0,0 0 0,25 0-1,45 10 132,-2 3-1,90 25 1,105 14-184,-243-46-444,1-2 0,-1-2 1,0-1-1,1-2 0,68-14 1,-29-6-1630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9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 7394,'-23'-1'3036,"-5"-3"-3316,51 11 278,0 1 0,0 1 0,-1 1 1,-1 1-1,29 19 0,-20-12 5,1-1 0,35 13 0,-61-28-2,24 8-5,1 2 1,-2 1 0,51 30 0,-71-38-4,-1 1-1,0-1 1,0 1-1,-1 1 1,1-1-1,-1 1 1,-1 0-1,1 0 1,-1 1 0,-1-1-1,1 1 1,-1 1-1,-1-1 1,1 0-1,-2 1 1,1-1-1,-1 1 1,2 14-1,-4-15-5,1 1 0,-2 0 0,1-1-1,-1 1 1,-1-1 0,1 1 0,-1-1-1,-6 14 1,-3 4-19,-19 32-1,9-20 5,2-1-18,8-18-274,1 0 0,1 1-1,-8 24 1,9-15-1310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150 120 5873,'-83'80'1923,"82"-79"-1880,0 0-1,0 0 1,0 0-1,0 0 1,0-1-1,-1 1 0,1 0 1,0 0-1,0-1 1,-1 1-1,1-1 1,0 1-1,-1-1 0,1 1 1,-1-1-1,1 0 1,-1 0-1,1 0 1,0 0-1,-1 0 0,1 0 1,-1 0-1,1 0 1,-1-1-1,1 1 1,0 0-1,-1-1 1,1 1-1,0-1 0,-1 0 1,1 1-1,0-1 1,0 0-1,-3-1 1,2-1 13,0 1 1,0 0-1,1-1 1,-1 0-1,0 1 1,1-1-1,0 0 1,-1 0-1,1 1 1,-1-5-1,2-1-43,0 0 0,0-1 0,1 1 0,0 0-1,0 0 1,1 0 0,0 1 0,0-1 0,1 0-1,0 1 1,0-1 0,1 1 0,0 0 0,0 0-1,1 1 1,0-1 0,0 1 0,0 0-1,1 0 1,0 1 0,7-6 0,-9 9-23,0 1 1,-1 0-1,1 0 0,0 0 1,0 1-1,0-1 0,0 1 1,0 0-1,0 0 0,0 1 1,0-1-1,0 1 0,-1-1 1,1 1-1,0 0 0,0 1 1,-1-1-1,1 1 1,-1 0-1,1-1 0,-1 2 1,1-1-1,-1 0 0,3 3 1,5 4-11,-1 0 0,0 0 1,-1 1-1,1 1 1,11 17-1,-18-23 24,0 0 0,-1 0-1,1 0 1,-1 1 0,0-1 0,0 1-1,-1-1 1,0 1 0,0 0 0,0-1 0,0 1-1,-1 0 1,0 0 0,-1 0 0,1-1-1,-2 9 1,-3 5 11,-1 1 0,-1-1 1,-12 25-1,11-27-9,1 0 1,1 0-1,-5 21 1,10-30-7,0-1 1,0 0 0,1 0 0,0 0-1,0 0 1,1 0 0,0 1-1,0-1 1,0 0 0,5 11-1,-5-14-2,1-1 0,0 0 0,0 1 0,0-1-1,0 0 1,0 0 0,0 0 0,1 0 0,0-1-1,-1 1 1,1-1 0,0 1 0,0-1 0,0 0 0,1 0-1,-1-1 1,0 1 0,1 0 0,-1-1 0,1 0-1,0 0 1,3 1 0,-4-2-31,-1 1-1,1-1 1,0 0-1,-1 0 0,1 0 1,-1 0-1,1 0 1,0-1-1,-1 1 1,1-1-1,-1 1 1,1-1-1,-1 0 1,0 0-1,1 0 1,-1 0-1,0-1 1,1 1-1,-1 0 1,2-3-1,18-20-834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99 9866,'-50'-98'3337,"41"98"-3265,5 2-56,4 1-272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 5953,'-15'-1'5607,"14"0"-5533,-1 1 1,1 0 0,0-1 0,0 1 0,0-1 0,0 1-1,0-1 1,0 1 0,0-1 0,1 0 0,-1 1 0,0-1-1,0 0 1,0 0 0,1 1 0,-1-1 0,0 0 0,0-2-1,36 4 64,304 36 51,10 17-478,-265-39-43,111 10-976,-165-24 910,-1 0 0,1-2 0,-1-1 0,44-9 0,-66 9 168,-1 0-1,1 0 1,-1 0 0,0-1 0,1 0 0,6-5 0,23-21-2123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2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15 7402,'-19'8'2337,"-17"10"-2006,48-24-214,-1 0-1,1 1 0,-1 1 1,1 0-1,23-5 0,-32 8-95,6 0-64,1-1-1,-1 2 1,1-1 0,-1 1 0,1 0-1,-1 1 1,13 3 0,24 0-226,9-9-66,-44 3 271,0 0 1,-1 1 0,1 1-1,0 0 1,0 0 0,0 1-1,0 0 1,10 3 0,-21-4 67,1 1 1,-1-1-1,1 0 1,-1 1-1,0-1 1,1 1 0,-1-1-1,0 1 1,0-1-1,1 1 1,-1-1-1,0 1 1,0-1-1,0 1 1,0-1-1,0 1 1,0-1 0,1 1-1,-1 0 1,0-1-1,-1 1 1,1-1-1,0 1 1,0-1-1,0 1 1,0-1 0,0 1-1,0-1 1,-1 1-1,1-1 1,0 1-1,-1-1 1,1 1-1,0-1 1,0 1 0,-1-1-1,0 1 1,-16 26 326,10-17-163,-4 5 86,-1 0-1,-1-1 1,0 0 0,-1-1 0,-17 12 0,-23 24 345,33-25-541,2 1 0,1 0 0,1 1 0,1 1 0,1 0 0,2 2 0,1-1 0,1 2 0,-10 38 0,19-58-291,0-1 0,0 0 0,1 1 0,0-1 0,0 1 0,2 11 0,2-1-2033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3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295 349 3441,'-83'-239'1631,"75"217"-1260,6 13 97,-1 0 0,0 0-1,-1 0 1,0 1 0,0-1-1,-1 1 1,-10-14 0,8 17 503,5 9-318,5 12-396,-1-8-233,1 0 0,0-1 0,0 1 0,1-1 0,0 0 0,0 0 0,1 0-1,-1 0 1,2-1 0,6 7 0,-3-3 25,0 0 0,-1 1 0,0 0 0,12 23 0,-10-14 24,8 13 46,-2 2 0,13 38 0,-26-62-106,0 0 0,0 0 0,-1 0 0,-1 0 0,0 0 0,0 0 0,-1 1 0,-1-1 0,0 0 0,0 0 0,-5 19 0,-7 4 3,-2-1 0,-1 0 0,-1 0 0,-2-2 0,-1 0 0,-32 37 0,43-58-12,0 0 0,0-1 0,-1 1 0,0-2 0,-22 14 0,29-19-112,0-1 1,0 0-1,-1 0 0,0-1 0,1 1 1,-1-1-1,0 0 0,1 0 0,-1 0 1,0 0-1,0-1 0,0 1 0,0-1 1,0 0-1,0 0 0,0 0 0,0-1 1,1 0-1,-1 1 0,0-1 0,0-1 1,1 1-1,-7-3 0,-4-10-2368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24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 99 4105,'-87'-99'1976,"39"119"-343,-3 8-465,-5 9-24,0 8-104,5 11-271,12 6-137,22 11-264,8 15-104,15 16-160,8 3-32,25 8-32,18-11-8,27-16-248,23-10-368,-5-33-1601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8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57 211 4345,'-12'14'2240,"3"-35"-39,0 3-1193,0-26 152,-1 31-87,5-22-217,3 24-88,2-17-288,2 20-136,1-15-248,-3 1-320,4 29-736,9-15-416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49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37 242 6273,'-13'-11'4154,"11"10"-3947,0 1 0,1-2 0,-1 1-1,0 0 1,1 0 0,-1 0-1,1-1 1,0 1 0,-1-1 0,1 1-1,0-1 1,0 1 0,0-1-1,0 0 1,0 1 0,-1-4 0,3 4-206,-1 1 1,0-1-1,0 1 0,1-1 1,-1 1-1,0-1 1,1 1-1,-1-1 0,0 1 1,1-1-1,-1 1 1,0 0-1,1-1 1,-1 1-1,1 0 0,-1-1 1,1 1-1,-1 0 1,1-1-1,-1 1 1,1 0-1,0 0 0,-1 0 1,1 0-1,-1 0 1,2-1-1,6-2 5,7-3-4,1 0 0,0 1 0,0 0-1,1 1 1,0 1 0,-1 1 0,34-1 0,-30 2 0,34 1 2,0 2 0,79 13 0,-33-3 5,-38-6 45,0-2 0,0-3 0,72-9 0,-116 7-253,0-2 0,0-1 0,-1 0 0,1-1 0,-1-1 0,0 0 0,-1-1 0,1-1 0,-2-1 1,1 0-1,-1-1 0,0-1 0,-1 0 0,-1-1 0,16-18 0,9-23-2632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0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10 5225,'-75'-4'1354,"0"-1"2316,70 21-1984,5-10-1666,2 0 0,-1 0 1,1-1-1,0 1 0,0 0 1,0-1-1,1 1 0,0-1 1,0 0-1,1 0 1,-1 0-1,8 8 0,-1-1 13,-5-5-28,1-1 0,-1 1 0,1-1 0,1 0 0,-1-1 0,1 0 0,0 0 0,0 0 0,1-1 0,0 0 0,-1 0 0,15 4-1,-1-2 9,1-1 0,1-2-1,27 2 1,5 1-5,-54-6-7,0 0 0,0 0 0,0 1 0,0-1 0,0 0 0,0 0 0,-1 0 0,1 1 0,0-1 0,0 1 0,0-1 1,-1 0-1,1 1 0,0-1 0,0 1 0,-1 0 0,1-1 0,0 1 0,-1 0 0,1-1 0,-1 1 0,1 0 0,-1 0 0,1-1 1,0 2-1,-1 0 2,0 0 0,0 0 1,0 0-1,0 0 1,0 0-1,0 0 0,0 0 1,-1 0-1,1-1 1,0 1-1,-1 0 0,-1 2 1,-10 24 32,-2-1 1,-1-1-1,-34 45 1,24-35 23,-57 87 164,-50 69-809,114-170-718,6-12-784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87 131 5897,'-26'-74'2015,"25"71"-1889,0 0-1,0 0 0,-1 0 0,1 1 1,-1-1-1,0 1 0,1-1 0,-1 1 1,0 0-1,0 0 0,-1 0 0,1 0 1,0 0-1,-1 0 0,1 0 0,-1 1 1,1-1-1,-5-1 0,-13-10 1089,31 22 122,-5-4-1306,-1-1 0,1 1 0,-1 0 0,0 1 0,5 6-1,4 10-7,-2 1 0,0 1 0,-2 0 0,0 0 0,-2 1 0,10 45 0,11 162-10,-20-139 14,0-8-55,22 157-1236,-22-196-580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51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32 444 10418,'-16'-53'2992,"14"45"-2929,1 0 0,0 0 0,1 0 0,0 0 0,0 0 0,1 0 0,0 0 0,1 0 0,-1 1 0,1-1 0,6-13 0,0-5-3,-2 0-46,2 2-1,1-1 1,15-29 0,-18 42-128,1 0-1,0 1 1,1 0 0,0 1-1,1 0 1,0 0 0,0 0-1,14-9 1,-15 14-230,4-4-261,-12 9 603,1 0 1,-1-1 0,0 1 0,0 0-1,0 0 1,0-1 0,0 1-1,0 0 1,0-1 0,-1 1-1,1 0 1,0 0 0,0-1-1,0 1 1,0 0 0,0-1 0,0 1-1,0 0 1,-1 0 0,1-1-1,0 1 1,0 0 0,0 0-1,0 0 1,-1-1 0,1 1-1,0 0 1,0 0 0,-1 0 0,1 0-1,0-1 1,0 1 0,-1 0-1,1 0 1,0 0 0,-1 0-1,1 0 1,0 0 0,0 0-1,-1 0 1,1 0 0,0 0-1,-1 0 1,1 0 0,0 0 0,-1 0-1,1 0 1,-1 0 0,0 0 9,-1 0 0,0 0 1,0 0-1,0 0 0,0 0 1,0 1-1,0-1 0,0 1 1,1-1-1,-1 1 0,0 0 1,0-1-1,1 1 0,-1 0 1,-2 2-1,-1 0 11,-5 2 54,0 1 1,0 1-1,0 0 1,1 0-1,0 1 1,1 0-1,0 0 1,0 1 0,1 0-1,0 0 1,0 1-1,1 0 1,-9 20-1,12-21 7,-1 0 0,1 1 0,1-1 0,0 1-1,0 0 1,1 0 0,0 0 0,0 0 0,1 0 0,2 10 0,-1-15-63,0 0 1,0 0-1,0-1 1,1 1 0,0 0-1,0-1 1,0 1 0,0-1-1,1 0 1,0 0 0,-1 0-1,2 0 1,-1 0 0,0-1-1,1 1 1,0-1 0,-1 0-1,1 0 1,1 0 0,-1-1-1,0 0 1,5 3-1,4-1-69,0 0 0,0-1-1,0 0 1,0-1-1,0-1 1,1 0 0,-1 0-1,24-3 1,-13 1-811,41 3 1,-3 8-1548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2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4 6641,'-56'-2'1037,"32"1"-311,0 1 1,0 1-1,-26 4 1,42-3-161,-19 2 866,26-4-1383,1 0 0,-1 1 1,1-1-1,-1 0 1,1 0-1,-1 0 0,0 0 1,1 0-1,-1 0 0,1 0 1,-1 0-1,1 0 1,-1 0-1,1-1 0,-1 1 1,1 0-1,-1 0 0,1 0 1,-1 0-1,1-1 1,-1 1-1,1 0 0,0-1 1,-1 1-1,1 0 0,-1-1 1,1 1-1,0 0 0,-1-1 1,1 1-1,0-1 1,0 1-1,-1-1 0,1 0 1,12 6 47,87 44-81,-10-2 4,-54-30-20,15 8 45,59 19 1,-92-38-110,0-1 1,0-1-1,0-1 0,1 0 0,-1-1 1,1-1-1,32-2 0,69-19-1748,-48 7-342,-1 1-726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84 6489,'-89'-72'2137,"88"71"-2085,0 0 1,0 0-1,-1 0 0,1 0 1,0 0-1,-1 0 0,1 0 1,0 1-1,-1-1 0,1 1 1,-1-1-1,1 1 0,-1-1 1,1 1-1,-1 0 0,1 0 1,-1 0-1,0 0 1,1 0-1,-2 0 0,2 1-6,0-1-1,0 1 1,0-1-1,1 1 0,-1-1 1,0 1-1,0 0 1,1-1-1,-1 1 1,1 0-1,-1 0 1,1-1-1,-1 1 1,1 0-1,-1 0 0,1 1 1,-3 2 709,8-2-716,5 3-38,0 1 0,-1-1 1,0 2-1,13 11 0,2 1-1,-16-15-4,0 1-1,0-1 1,0 0-1,1-1 1,-1 1-1,1-2 1,0 0-1,0 0 1,13 1-1,4 2-40,-6-2-24,-1 2 0,0 0 0,0 1 0,0 1 0,23 12 0,-35-15 60,-1 0-1,0 0 0,0 1 1,0 0-1,0 0 0,-1 0 0,0 0 1,0 1-1,0 0 0,-1 0 1,0 0-1,0 1 0,-1 0 0,1-1 1,-1 1-1,-1 0 0,4 13 1,-3-2 81,-1 1 0,0 0 0,-1-1 0,-3 34 0,-16 75 592,14-102-558,-2 0 0,-1 0 0,0-1 0,-2 0 0,-1-1 1,-1 0-1,-1 0 0,-1-1 0,0 0 0,-2-1 0,-33 35 0,45-53-105,0 0 0,0 0 0,0 0 0,-1 0 0,1-1 0,-7 4 0,9-6-43,1 0 0,-1 0 1,0 1-1,1-1 0,-1 0 1,0 0-1,1 0 0,-1 0 0,0 0 1,1 0-1,-1 0 0,0 0 0,1 0 1,-1 0-1,0 0 0,0-1 0,1 1 1,-1 0-1,1 0 0,-1-1 1,0 1-1,1-1 0,-1 1 0,1 0 1,-1-1-1,1 1 0,-1-1 0,1 1 1,-1-1-1,1 1 0,-1-1 0,1 1 1,0-1-1,-1 0 0,1 1 1,0-1-1,-1 0 0,1 1 0,0-1 1,0 0-1,0 1 0,0-1 0,-1-1 1,-8-30-2685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4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129 985 5129,'-16'3'5515,"16"-3"-5457,-1-1 1,1 1-1,-1-1 1,1 1-1,-1-1 1,1 0-1,-1 0 0,1 1 1,0-1-1,-1 0 1,1 1-1,0-1 1,0 0-1,-1 0 1,1 0-1,0 1 1,0-1-1,0 0 1,0 0-1,0 0 1,0 1-1,0-1 1,1-1-1,-1-6 62,-1-27-90,1 1 1,2 0 0,11-56 0,-1 14-17,3-30-58,4-18-363,6-204 0,-25 317 373,1 1-1,-2-1 0,0 1 0,0 0 0,0-1 1,-2 1-1,1 0 0,-1 0 0,-8-18 0,10 27 40,1 0 0,-1 0 0,1 0 0,-1 0 0,1 1 0,-1-1 0,0 0 0,1 0 0,-1 1 0,0-1 0,0 0 0,0 1 0,1-1 0,-1 1 0,0-1 0,0 1 0,0 0 0,0-1 0,0 1 0,0 0 0,0 0 0,0-1 0,0 1 0,0 0 0,0 0 0,0 0 0,0 0 0,0 0 0,0 0 0,-1 1 0,0 0 7,0 0 0,0 1 0,1-1 0,-1 1 0,0-1 0,0 1 0,1 0 0,-1-1 1,1 1-1,0 0 0,0 0 0,-1 0 0,1 0 0,0 0 0,1 0 0,-2 4 0,-22 51 25,-3 8 55,-22 77 1,43-118-42,2 0 1,0 1 0,1-1-1,2 1 1,0-1 0,2 1-1,4 33 1,-1-40 2,0 0 0,1 0 1,0-1-1,2 0 0,0 0 0,1 0 0,1-1 1,0 0-1,1 0 0,19 22 0,-4-11-301,2 0 0,0-2-1,2-2 1,0 0-1,2-2 1,0-1 0,1-2-1,1-1 1,67 24 0,-51-25-2295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5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0 4889,'-7'1'346,"0"0"1,0 0-1,1 0 0,-1 1 1,0 0-1,1 0 0,0 1 1,-1 0-1,1 0 1,0 0-1,0 1 0,-6 5 1,-10 9 634,-32 33 1,43-40-609,-2 4-234,0 1-1,1 0 1,1 1 0,0 0-1,1 1 1,2 0 0,-1 1 0,2 0-1,1 0 1,-7 28 0,3 4-77,2 0 0,-3 97 0,12-63 31,4-1 0,3 0 0,4 0-1,4-2 1,3 1 0,4-2 0,4-1 0,2-1 0,51 94-1,-60-135-71,1-1 0,2-1 0,1-1 0,46 50 0,-60-74-30,1 0 0,0 0 0,1-1 0,1 0 0,-1-1 0,2-1 0,-1 0 0,1-1 0,0 0 0,0-1 0,1 0 0,0-2 0,0 1-1,0-2 1,26 3 0,-34-6-7,0 0 0,0 0 0,-1-1-1,1 0 1,0 0 0,0 0 0,-1-1-1,1 0 1,-1 0 0,0-1 0,1 0-1,-1 0 1,0 0 0,-1-1 0,7-5 0,-4 2-39,0-1 1,-1 0-1,0 0 1,0-1-1,-1 0 1,0 0 0,0-1-1,6-17 1,2-12-406,-1-2 0,-3 1 1,11-82-1,-20 117 396,26-199-2090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0 7146,'-45'35'2960,"-41"45"-1832,6-2-71,18 4-409,11-4-232,14-10-368,12-6-248,15-11-1881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94 5345,'-3'-20'5912,"3"20"-5891,0 0 1,0 0-1,0 0 0,0 0 1,0 0-1,0 0 0,0-1 1,0 1-1,0 0 0,-1 0 1,1 0-1,0 0 0,0 0 1,0 0-1,0 0 0,0 0 1,0 0-1,0 0 0,-1 0 1,1 0-1,0 0 0,0 0 1,0 0-1,0 0 0,0 0 1,-1 0-1,1 0 0,0 0 1,0 0-1,0 0 0,0 0 1,0 0-1,0 0 0,-1 0 1,1 0-1,0 0 0,0 0 1,0 0-1,0 0 0,0 0 1,0 0-1,0 0 0,-1 1 1,1-1-1,0 0 0,0 0 1,0 0-1,0 0 0,0 0 1,0 0-1,0 0 0,0 1 1,0-1-1,0 0 0,0 0 1,0 0-1,0 0 0,0 0 1,0 1-1,-19 45-371,5-7 356,-24 84 25,30-86-28,1 0 0,-3 51 0,8-70-12,2 0-1,0 0 1,2-1-1,0 1 1,0-1-1,2 1 1,7 23-1,-9-36-20,0 1 1,1 0-1,0-1 0,0 1 0,0-1 0,1 0 0,-1 0 1,1-1-1,6 6 0,-9-8 7,1-1 0,-1 0 1,1 0-1,0 0 0,0 0 1,-1-1-1,1 1 0,0 0 1,0-1-1,0 1 0,0-1 1,0 1-1,0-1 0,0 0 1,0 0-1,0 0 0,0 0 1,0 0-1,-1-1 0,1 1 1,0-1-1,0 1 0,0-1 0,0 1 1,0-1-1,-1 0 0,1 0 1,0 0-1,0 0 0,-1 0 1,2-2-1,7-5-53,-1 0 0,-1-1 1,1 0-1,-2 0 0,1-1 0,-1 0 0,-1 0 1,11-23-1,1-8-143,14-46 0,-20 51-59,-3 0-1,-1 0 1,-1-1 0,-2 0 0,-2 0 0,-2-58 0,-2 80 136,-1 0 0,-4-21 0,5 33 161,0 0 0,0 0 0,1 0-1,-2 0 1,1 0 0,0 0 0,-1 0 0,1 0 0,-1 0-1,0 1 1,0-1 0,0 0 0,0 1 0,-1 0 0,1-1 0,-6-2-1,7 4 24,0 1-1,0-1 0,-1 1 0,1 0 0,-1 0 0,1-1 0,0 1 1,-1 0-1,1 0 0,-1 0 0,1 1 0,0-1 0,-1 0 0,1 1 1,0-1-1,-1 0 0,1 1 0,0-1 0,-1 1 0,1 0 0,0 0 0,0-1 1,0 1-1,0 0 0,0 0 0,0 0 0,0 0 0,0 0 0,0 0 1,0 0-1,0 0 0,1 1 0,-1-1 0,0 0 0,0 2 0,-2 4 121,0 0 0,0 0 0,0 1 0,1-1 0,-2 11 0,2 3 25,0 0-1,2 0 1,0 0 0,4 26 0,18 82 140,-10-76-192,32 88 0,-37-123-130,1 0-1,0 0 0,2-1 1,0 0-1,1 0 1,0-2-1,2 1 0,16 16 1,-26-29-48,0 0 1,1-1-1,-1 1 0,1 0 1,0-1-1,7 4 0,-9-5-10,0-1 0,0 1 0,0-1-1,0 0 1,-1 0 0,1 0 0,0 0 0,0 0-1,0 0 1,0 0 0,0 0 0,0-1 0,0 1-1,0-1 1,-1 1 0,1-1 0,0 0-1,2-1 1,30-23-1419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6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146 239 4497,'-23'-28'529,"-2"-1"50,-37-56 0,51 66-390,-2-4 326,1 8 2754,14 37-2540,-1-18-695,-1 0-1,1 0 1,0-1-1,1 1 0,-1 0 1,0-1-1,1 1 1,0-1-1,0 1 0,5 5 1,-4-5 12,-3-4-39,0 0 0,1 0 0,-1 0 0,1 0 0,-1 0 0,1 0 0,-1 0 0,0 0 0,1 0 0,-1 0 0,1 0 0,-1 0 1,1 0-1,-1 0 0,1 0 0,-1 0 0,0 0 0,1-1 0,-1 1 0,1 0 0,-1 0 0,0-1 0,1 1 0,-1 0 0,0 0 0,1-1 0,-1 1 0,0 0 1,0-1-1,1 1 0,-1-1 0,0 1 0,0 0 0,1-1 0,-1 1 0,0-1 0,0 0 0,16-23 151,-11 17-85,-1 0-42,1 1 0,0 0 0,1 0 1,-1 1-1,1-1 0,0 1 0,1 1 1,-1-1-1,1 1 0,12-6 0,-14 8-23,1 1 0,-1-1-1,1 1 1,0 0 0,0 0-1,-1 1 1,1 0 0,0 0-1,0 0 1,0 0 0,-1 1 0,1 0-1,0 1 1,-1-1 0,10 4-1,1 2 5,-1 0 0,0 1-1,-1 0 1,0 1 0,0 1-1,-1 0 1,0 0 0,-1 2 0,12 13-1,-8-6 5,-2 0-1,0 1 0,-1 1 1,-1 0-1,15 39 0,-11-16 78,-3 1-1,-1 0 1,-2 1-1,-3 0 1,-1 1-1,-1 55 0,-43 506 1302,9-281-1651,23-247-842,-2-19-1418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7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73 3281,'-5'-7'427,"0"2"1,0-1-1,0 1 1,-1-1-1,1 1 1,-1 1-1,-1-1 1,1 1-1,-1 0 1,1 1-1,-1 0 1,0 0 0,0 0-1,-1 1 1,-12-3-1,9 3-362,0 2 0,0-1 0,1 1-1,-1 1 1,0 0 0,1 0 0,-1 1 0,1 1 0,-1 0-1,-15 6 1,11-1-68,0 0 0,0 1 0,0 0 0,2 1-1,-1 1 1,1 0 0,1 0 0,-22 27 0,3 1-10,-43 74 0,45-64 11,-37 84 0,58-113-11,0 1 1,2 1-1,0-1 0,1 1 0,2 0 1,0 0-1,0 28 0,3-42 6,1 0-1,0 1 0,0-1 1,1 0-1,0 0 1,1 0-1,-1-1 0,1 1 1,1 0-1,0-1 1,0 0-1,7 11 0,-7-14 7,-1 0 0,1 0-1,-1-1 1,1 1-1,0-1 1,0 0 0,1 0-1,-1 0 1,1 0 0,-1-1-1,1 0 1,0 0-1,0 0 1,0 0 0,0-1-1,0 0 1,0 0-1,0-1 1,0 1 0,1-1-1,4 0 1,6-2-5,-1-1-1,0-1 1,0 0 0,-1 0 0,1-2 0,-1 0-1,0 0 1,0-2 0,-1 1 0,13-11-1,-7 4-42,-1 0-1,-1-1 1,0-1 0,-1-1-1,-1 0 1,16-24-1,-18 20-114,-1-1 0,-1 0 0,-1-1 0,-1-1 0,-1 1 0,10-48 0,-11 26-192,-1 0 0,-1-87 0,-5 124 382,-1 0 1,0-1 0,0 1-1,0 0 1,-4-9 0,5 16-16,0 1-1,0 0 1,0-1 0,0 1-1,0 0 1,0-1 0,-1 1-1,1 0 1,0-1 0,0 1 0,0 0-1,-1-1 1,1 1 0,0 0-1,0-1 1,-1 1 0,1 0-1,0 0 1,0-1 0,-1 1-1,1 0 1,0 0 0,-1 0 0,1-1-1,0 1 1,-1 0 0,1 0-1,0 0 1,-1 0 0,1 0-1,-1 0 1,1 0 0,0 0 0,-1 0-1,1 0 1,0 0 0,-1 0-1,0 0 1,0 1 32,-1 1-1,1-1 1,0 1 0,-1 0-1,1 0 1,0-1 0,0 1 0,0 0-1,0 0 1,0 0 0,1 0-1,-2 3 1,-2 8 178,1 1 0,-1 0-1,2 0 1,0 0 0,1 0 0,0 0 0,2 0-1,2 27 1,5 4 106,18 62-1,-6-30-265,29 120-856,-36-136-539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8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5 125 5681,'0'2'1945,"-4"-2"-1881,8 4 80,-4-6 56,1 0 240,29-9 64,67-26-40,-44 9-120,25 9-184,4 8-40,-2 4-96,3 7-8,2-2-200,3 0-360,25-7-1064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8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34 4585,'-17'0'479,"0"-2"0,1 0 0,-1-1 0,1-1 0,0 0 0,-27-11 0,43 14-486,-1 1 0,1 0-1,-1-1 1,1 1 0,-1 0 0,1 0 0,-1-1 0,1 1 0,-1 0 0,1 0 0,-1 0 0,1 0 0,-1 0 0,1 0-1,-1-1 1,1 1 0,-1 0 0,1 1 0,-1-1 0,1 0 0,-1 0 0,0 0 0,1 0 0,-1 0 0,1 0 0,-1 1 0,1-1-1,0 0 1,-1 0 0,1 1 0,-1-1 0,1 0 0,-1 1 0,1-1 0,0 1 0,-1 0 0,-1 26-365,1-19 396,2 0-1,-1 0 1,1-1-1,0 1 1,1 0-1,0-1 1,0 1-1,0-1 1,1 0-1,0 1 1,1-1-1,0-1 1,0 1 0,0 0-1,1-1 1,0 0-1,0 0 1,0-1-1,1 1 1,0-1-1,11 8 1,-3-7 46,1 0 0,-1-1 1,1-1-1,0 0 0,1-1 0,-1-1 1,20 2-1,-19-4-42,-1 2 1,0 0-1,0 1 1,0 0-1,0 2 0,0-1 1,21 12-1,-33-15-20,0 1 1,-1 0-1,1 0 0,-1 0 0,1 0 0,-1 1 1,0-1-1,0 1 0,0-1 0,0 1 0,0 0 1,0 0-1,-1-1 0,1 1 0,-1 1 1,0-1-1,0 0 0,0 0 0,-1 0 0,1 0 1,-1 1-1,1-1 0,-1 0 0,0 1 0,0-1 1,-1 0-1,1 0 0,-2 6 0,-2 5 20,0 0 0,-1-1 1,0 1-1,-1-1 0,-13 19 0,-4 3 109,-1-2 0,-3 0 0,0-2 0,-2-1 0,-1-1-1,-1-1 1,-2-2 0,-42 26 0,-26 15-190,70-47-534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29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518 64 4425,'-3'-10'776,"1"6"-310,1-1 0,-1 1-1,1-1 1,-1 1 0,0 0 0,-1-1 0,-4-6-1,5 10-365,1 0 0,-1 0 0,1 0-1,-1 0 1,0 0 0,0 0 0,0 0 0,0 0-1,0 1 1,1-1 0,-1 1 0,0-1-1,0 1 1,0 0 0,0 0 0,-1 0 0,1 0-1,0 0 1,0 0 0,0 1 0,-3 0-1,-14 4 34,1 2 0,0-1 0,1 2 0,-1 1 0,1 0 0,1 1 0,-25 19 0,-32 18-51,52-36-58,1 1 0,0 1 0,1 1 0,0 0 0,1 2 0,-29 32-1,41-41 0,1 1-1,0-1 0,0 1 0,1 0 0,0 0 0,0 0 0,1 1 0,0-1 0,0 1 0,1 0 0,0 0 1,1 0-1,0 0 0,0 0 0,1 0 0,1 0 0,-1 0 0,1 0 0,0 0 0,1 0 0,4 11 0,0-5-4,0 0 0,1-1-1,0 0 1,1-1 0,1 0-1,0 0 1,1 0 0,0-1-1,1-1 1,23 20 0,-4-7-130,2-1 0,1-1 0,43 21 0,31 4-887,-7-13-436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0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67 4737,'-9'-13'2337,"-16"-11"-97,14 7-2064,0 10 16,17 1 72,20 6 48,3 0 104,5 0 72,7 6-72,-1-4-79,18 5-145,18-5-48,19 2-80,20 1-48,48 5-504,7 8-873,-6-8-535,-18-9-961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1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5441,'-36'11'2578,"36"-11"-2570,0 0 0,-1 0-1,1 0 1,0 0 0,0 1-1,-1-1 1,1 0-1,0 0 1,0 1 0,-1-1-1,1 0 1,0 0 0,0 1-1,0-1 1,-1 0 0,1 0-1,0 1 1,0-1 0,0 0-1,0 1 1,0-1 0,0 0-1,0 0 1,0 1 0,-1-1-1,1 0 1,0 1-1,0-1 1,0 0 0,1 1-1,-1-1 1,0 1 0,16 10 417,10 0-316,0-1 0,1-1 0,0-2 0,1 0 0,-1-2 1,42 2-1,-59-6-112,0 0 0,0 1-1,0 0 1,0 1 0,-1 0 0,1 0 0,-1 1 0,0 0 0,0 1 0,-1 0 0,1 0 0,13 13 0,-17-15 8,-1 1 1,0 0 0,0 1 0,0-1 0,0 1 0,-1-1 0,0 1-1,0 0 1,0 0 0,-1 1 0,1-1 0,-1 1 0,-1-1 0,1 1-1,-1-1 1,0 1 0,0 0 0,0 0 0,-1-1 0,0 1 0,0 0 0,-2 11-1,-6 10 137,-1 1-1,-1-2 1,-24 45-1,13-28 3,2-4-37,-1-1-1,-36 49 1,43-70-150,0-1-1,-1 0 0,-1 0 1,0-1-1,-1-1 0,-33 22 1,-3-5-659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5:32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13 5057,'-7'-2'164,"0"0"0,1 0-1,-1 0 1,0 1 0,0 0 0,0 0-1,0 1 1,0 0 0,-14 1 0,2 0 89,-19-3 53,24 1-65,-1 0 0,-25 3 0,36-2-202,0 1 1,0-1-1,0 1 1,1 1-1,-1-1 1,0 0-1,0 1 0,1 0 1,-1 0-1,1 0 1,-1 0-1,1 1 1,0-1-1,-4 5 1,-2 3 11,1 1 0,0 1 1,1-1-1,0 1 1,0 0-1,2 1 1,-1-1-1,2 1 1,0 0-1,0 1 0,1-1 1,1 0-1,0 1 1,1 19-1,1-3 10,1 0 0,2-1-1,1 1 1,2 0 0,13 44 0,18 37-12,32 121 4,-65-206-119,-1 0-1,0 0 0,-2 1 1,-4 44-1,-2-16-501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37:1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107 618 3353,'-4'-21'1131,"4"17"-1048,0-1 0,-1 1-1,1-1 1,-1 1 0,0 0 0,-1-1-1,1 1 1,-1 0 0,0 0 0,0 0-1,0 0 1,0 0 0,-1 0-1,-4-5 1,6 9-41,0-1-1,0 1 0,0-1 1,0 1-1,0 0 0,0-1 1,0 1-1,0 0 0,0 0 1,0 0-1,0 0 0,0 0 1,0 0-1,-1 0 0,1 0 1,0 0-1,0 0 0,0 0 1,0 1-1,0-1 0,0 1 1,0-1-1,0 0 0,0 1 1,0 0-1,0-1 0,1 1 1,-1 0-1,0-1 1,0 1-1,0 0 0,1 0 1,-1-1-1,0 1 0,1 0 1,-1 0-1,1 0 0,-1 0 1,1 0-1,-1 0 0,1 1 1,-4 5 57,1 0 1,0 1-1,0-1 1,-2 13-1,-4 41 244,3 0 0,2 83 0,3-78-124,-1 13 211,4 1 0,19 125 0,-16-178-297,0 1 1,2-1-1,1-1 0,2 1 1,0-1-1,2-1 0,0 0 1,2 0-1,1-2 1,32 42-1,-40-58-120,1 1 0,0-1 0,0 0 0,0-1 0,1 0 1,0 0-1,0-1 0,0 0 0,1 0 0,-1-1 0,1-1 0,0 0 0,0 0 0,1-1 1,-1 0-1,1 0 0,-1-1 0,1-1 0,-1 0 0,1 0 0,-1-1 0,1-1 1,-1 1-1,0-2 0,1 1 0,-1-2 0,0 1 0,-1-1 0,17-9 0,-6 0-2,0 0-1,-1-1 1,-1-1-1,0-1 0,-1-1 1,-1 0-1,0-1 1,-1-1-1,-2 0 0,0-1 1,12-24-1,1-8 19,-2-1 0,-2-1 0,19-80-1,-20 49-15,-5 0-1,-3-2 1,-4 1-1,-4-1 0,-3-1 1,-15-127-1,12 210-12,-3-41 4,-2 1-1,-21-75 1,24 109 0,-1 0 1,0 1-1,0-1 1,-1 1-1,0 0 1,-1 0-1,0 1 1,-1 0 0,1 0-1,-2 0 1,1 1-1,-2 0 1,1 0-1,-1 1 1,0 0 0,-14-8-1,10 9-4,0 1 0,0 0-1,0 1 1,0 1 0,0 0 0,-1 0-1,0 1 1,1 1 0,-1 1 0,0 0 0,0 0-1,0 1 1,1 1 0,-1 1 0,1 0-1,-1 0 1,1 1 0,0 1 0,-12 6 0,6-1-3,0 1 0,1 0 0,0 1 0,1 1 0,0 1 0,1 0 0,1 1 0,1 1 0,0 0 0,0 1 0,-18 32 0,8-5-141,2 1-1,2 2 0,2 0 1,3 1-1,1 0 1,2 1-1,-8 80 1,11-8-1302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41 4489,'-1'-1'476,"1"0"-1,-1-1 1,0 1 0,0 0 0,0 0-1,-1 0 1,1 0 0,0 0 0,0 1-1,-1-1 1,1 0 0,0 0 0,-1 1-1,-1-1 1,2 2-472,0-1 1,0 1-1,0 1 0,0-1 0,0 0 0,0 0 1,0 0-1,1 0 0,-1 1 0,0-1 0,1 0 0,-1 0 1,1 1-1,-1 1 0,-6 13 220,0-2-204,1-3-2,1 1 1,0 0-1,1-1 1,0 1-1,1 1 1,0-1-1,-2 18 1,4-12 14,-2 31 224,3 60 0,0-96-207,1 0 0,1-1 0,0 1 0,1-1 1,1 1-1,-1-1 0,2 0 0,0-1 0,0 1 1,8 11-1,-12-21-47,1 0 0,-1 0 0,0 0-1,1 0 1,-1-1 0,1 1 0,-1-1 0,1 1 0,0-1 0,0 1 0,0-1 0,0 0 0,0 0 0,0 0-1,0 0 1,0 0 0,0 0 0,0-1 0,1 1 0,-1-1 0,0 0 0,0 1 0,1-1 0,-1 0 0,0 0 0,1 0-1,-1-1 1,0 1 0,0 0 0,1-1 0,-1 0 0,0 1 0,0-1 0,0 0 0,0 0 0,0 0 0,0-1-1,0 1 1,0 0 0,0-1 0,-1 1 0,1-1 0,0 0 0,-1 1 0,0-1 0,1 0 0,-1 0 0,1-2 0,8-12-4,0 0 0,-2-1 0,0 0 0,-1 0 1,0 0-1,-2-1 0,0 0 0,3-22 1,-3 3-91,-1-1 1,-2 0 0,-2-39-1,-1 66 63,0 0-1,-1 0 0,0 0 0,0 1 0,-1-1 1,-1 1-1,-8-19 0,11 27 24,0-1-1,-1 1 1,1-1 0,-1 1 0,1 0-1,-1 0 1,0 0 0,0 0 0,0 0-1,0 0 1,0 0 0,0 0 0,-1 1-1,1-1 1,0 1 0,-1 0-1,1 0 1,-1 0 0,0 0 0,1 0-1,-1 0 1,0 1 0,1-1 0,-1 1-1,0 0 1,0 0 0,1 0-1,-1 0 1,0 0 0,0 0 0,1 1-1,-1 0 1,0-1 0,1 1 0,-4 2-1,0 0 9,1 0 0,0 0 1,0 1-1,0-1 0,0 1 0,1 1 0,-1-1 0,1 1 0,0-1 0,0 1 0,1 0 0,0 0 0,0 1 0,0-1 0,0 1 0,1 0 0,0-1 0,-2 9 0,-1 6-378,1 0-1,0 0 0,2 0 1,0 24-1,1-12-2239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93 3513,'-43'-61'3889,"38"56"-3732,-22-19 1480,27 24-1598,-1 0 0,1-1 0,-1 1 0,0 0 0,1-1 0,-1 1 0,1 0 0,-1 0 0,1 0 0,-1-1 0,0 1 0,1 0-1,-1 0 1,1 0 0,-1 0 0,0 0 0,1 0 0,-1 0 0,1 1 0,-1-1 0,0 0 0,1 0 0,-1 0 0,1 0 0,-1 1 0,1-1 0,-1 0 0,1 1 0,-1-1 0,1 0 0,-1 1 0,1-1 0,-1 1 0,1-1-1,-1 1 1,1-1 0,0 0 0,-1 1 0,1 0 0,0-1 0,0 1 0,-1-1 0,1 1 0,0 0 0,-1 2 436,2 3-194,3 11-232,1 0-1,1 0 1,0-1 0,1 1-1,9 14 1,0 1 3,78 155 284,-26-56 1,56 156 0,-110-245-293,-2-6-25,19 39 0,-30-73-38,0 1 0,0-1 0,1 1-1,-1-1 1,1 0 0,-1 1 0,1-1 0,0 0-1,0 0 1,0 0 0,0 0 0,0-1-1,1 1 1,-1 0 0,0-1 0,4 2-1,-5-3-12,1 0 0,-1 0 0,0 0 0,1 0 0,-1-1 0,1 1 0,-1 0 0,0-1 0,1 1 0,-1-1 0,0 1 0,0-1 0,1 0 0,-1 1 0,0-1 0,0 0 0,0 0 0,0 0 0,0 0 0,0 0 0,0 0 0,0 0-1,0 0 1,-1 0 0,1 0 0,0-1 0,-1 1 0,1 0 0,-1-1 0,1-1 0,14-43-1312,-6-11-1203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3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49 5761,'-43'-41'2361,"37"36"-1737,-3 4 168,1-1-16,0 2-48,1 2-55,5 4-153,-2-1-160,5 13-232,-1 0-72,6 13-16,2 7-24,-2 13-208,3 7-200,-4 21-753,-1 9-839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3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78 134 6089,'-47'30'2014,"46"-29"-1961,1-1 0,-1 1 0,0-1 0,1 0 0,-1 1 0,0-1 0,1 0-1,-1 0 1,0 0 0,1 1 0,-1-1 0,0 0 0,0 0 0,1 0 0,-1 0 0,0 0 0,0 0 0,1 0 0,-1 0 0,0-1-1,1 1 1,-1 0 0,0 0 0,1-1 0,-1 1 0,0 0 0,1-1 0,-1 1 0,1 0 0,-1-1 0,0 1 0,1-1-1,-1 1 1,1-1 0,-1 1 0,1-1 0,0 0 0,-1 1 0,1-1 0,-1 1 0,1-1 0,0 0 0,0 1 0,-1-1 0,1 0-1,0 0 1,0-1 0,-4-30 784,4 31-824,1-5 6,-1 1 0,1-1 1,1 1-1,-1-1 0,1 1 0,0 0 0,0 0 0,0-1 1,1 1-1,-1 1 0,1-1 0,1 0 0,-1 1 0,1-1 1,-1 1-1,1 0 0,0 1 0,1-1 0,-1 0 0,1 1 1,-1 0-1,7-3 0,-8 5-12,0-1 0,0 1 1,0 0-1,0 0 0,0 0 1,0 0-1,0 0 0,0 1 1,1-1-1,-1 1 0,0 0 0,0 0 1,0 0-1,1 0 0,-1 1 1,0-1-1,0 1 0,0 0 1,0 0-1,0 0 0,0 0 0,0 1 1,0-1-1,0 1 0,0 0 1,-1-1-1,1 1 0,-1 0 1,1 1-1,-1-1 0,0 0 1,0 1-1,0-1 0,0 1 0,0 0 1,-1 0-1,1 0 0,1 5 1,0 0-7,0-1 1,-1 1 0,0 0 0,0 0 0,-1 0-1,0 0 1,0 0 0,-1 0 0,0 0 0,0 1-1,-1-1 1,0 0 0,-1 0 0,0 0-1,-4 12 1,-5 8 15,-2 1 1,-29 47-1,4-8 3,35-63 5,1 1 0,0-1 1,0 0-1,0 1 0,1-1 1,0 1-1,0-1 1,0 1-1,0 0 0,1-1 1,1 7-1,-1-10-13,0 0 0,1 0 0,-1 0 1,1-1-1,0 1 0,0 0 0,0 0 0,-1-1 1,2 1-1,-1-1 0,0 1 0,0-1 0,0 1 0,1-1 1,-1 0-1,0 0 0,1 1 0,0-1 0,-1 0 0,1 0 1,-1-1-1,1 1 0,0 0 0,0-1 0,-1 1 1,1 0-1,0-1 0,0 0 0,0 0 0,0 1 0,0-1 1,0 0-1,-1 0 0,1-1 0,0 1 0,2-1 0,12-1 21,0-1-1,0-1 0,0-1 1,0 0-1,-1-1 0,27-15 1,-25 13-270,0 0 1,0 1-1,0 0 1,36-7-1,-24 11-1718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3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74 130 6345,'-62'-48'3157,"61"48"-3084,1-1 0,-1 1-1,0-1 1,0 0 0,1 1 0,-1-1-1,0 1 1,1-1 0,-1 0 0,1 0-1,-1 1 1,1-1 0,-1 0 0,1 0-1,-1 0 1,1 1 0,0-1 0,-1 0-1,1 0 1,0 0 0,0 0 0,0 0-1,0 0 1,0 0 0,0 0 0,0 1 0,0-1-1,0 0 1,0-1 0,1 0-18,1 0 0,-1 0 1,0 0-1,0 0 1,1 1-1,-1-1 0,1 0 1,-1 1-1,1 0 0,0-1 1,-1 1-1,3-1 0,4-3-36,0 1 0,0 0-1,0 0 1,1 1-1,8-2 1,2 1-67,0 1 1,34 0-1,-46 3-25,0 0 1,0 0-1,0 1 0,0 0 1,0 1-1,0-1 0,-1 1 1,1 0-1,-1 1 0,1 0 1,6 3-1,-13-6 69,0 1 0,0-1 0,1 0 0,-1 0 0,0 0 0,0 1 0,1-1 0,-1 0 0,0 0 1,0 1-1,0-1 0,0 0 0,1 0 0,-1 1 0,0-1 0,0 0 0,0 1 0,0-1 0,0 0 0,0 1 0,0-1 0,0 0 0,0 1 0,0-1 0,0 0 0,0 0 0,0 1 0,0-1 0,0 0 0,0 1 0,0-1 0,0 0 0,-1 1 1,1-1-1,0 0 0,0 0 0,0 1 0,0-1 0,-1 0 0,1 0 0,0 1 0,-17 12-19,-20 5-117,36-18 44,1 0 22,-1 1 1,0-1-1,1 0 0,-1 0 1,0 0-1,1 0 1,-1 0-1,0 1 1,1-1-1,-1 0 0,1 1 1,-1-1-1,0 0 1,1 1-1,-1-1 1,1 1-1,-1-1 1,1 1-1,-1-1 0,1 1 1,0-1-1,-1 1 1,1 0-1,-1 0 1,5 2-1946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93 3865,'-42'5'704,"-1"0"112,0-4 2546,74-13-2734,-24 10-626,1-1-1,0 0 1,-1-1 0,0 1-1,0-1 1,0-1-1,0 0 1,-1 0-1,1 0 1,-1 0-1,6-8 1,5-16 14,-13 23 859,-1 32-335,-3-25-540,3 263 1066,-3-262-1065,0-1 0,0 1 1,0-1-1,0 0 1,0 1-1,0-1 1,0 0-1,1 1 1,-1-1-1,1 0 1,-1 1-1,1-1 1,-1 0-1,1 1 0,0-1 1,0 0-1,-1 0 1,1 0-1,0 0 1,0 0-1,0 0 1,0 0-1,0 0 1,0 0-1,1-1 1,1 2-1,3 1-13,0-1 0,0 0 0,1 0 1,10 2-1,16 5 34,-28-6-17,-1 1-1,1 0 0,-1 0 1,1 1-1,-1-1 1,-1 1-1,1-1 1,-1 1-1,1 0 0,-1 1 1,-1-1-1,5 12 1,0 4 12,-1 1 1,4 23 0,-8-35-9,2 7 70,-2 1 0,0 0-1,0 0 1,-2 0 0,0 0 0,-1 0-1,-1 0 1,-1 0 0,0 0 0,-2-1-1,0 1 1,0-1 0,-2 0 0,0-1-1,-1 1 1,-1-1 0,0-1 0,-1 0-1,-22 26 1,28-37-28,0 0-1,-1 0 0,1 0 1,-1-1-1,-7 5 1,10-6-52,0-2 0,0 1 0,0 0 0,0 0 0,0 0 1,0-1-1,0 1 0,0-1 0,0 0 0,0 0 1,0 0-1,-1 0 0,1 0 0,0 0 0,0 0 0,0 0 1,0-1-1,-3 0 0,-14-11-375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186 304 5881,'-17'-131'1697,"16"110"-1509,0 1 0,1 0 0,4-32 0,0-4 1315,-4 56-1436,0 0 1,0 0 0,0 0-1,-1 0 1,1 0 0,0 0-1,0 0 1,0 0 0,0 0-1,0 0 1,-1 0-1,1 0 1,0 0 0,0 0-1,0 0 1,0 0 0,-1 0-1,1 0 1,0 0 0,0 0-1,0 0 1,0 0 0,0 0-1,-1 0 1,1 0-1,0 0 1,0 0 0,0 0-1,0 0 1,0 0 0,0 0-1,-1-1 1,1 1 0,0 0-1,0 0 1,0 0 0,0 0-1,0 0 1,0 0 0,0-1-1,0 1 1,0 0-1,-1 0 1,1 0 0,0 0-1,0 0 1,0-1 0,0 1-1,0 0 1,0 0 0,0 0-1,0 0 1,0 0 0,0-1-1,-11 21-464,5-10 617,-9 13-218,4-8-9,1 2 0,-13 30 1,15-31 11,0 0 1,-1 0 0,-12 15 0,-11 20 40,29-44-53,1 0-1,-1 1 1,1-1 0,1 1-1,-1-1 1,1 1 0,1 0 0,0-1-1,0 1 1,0 0 0,1-1-1,2 12 1,-3-17 8,1 0 0,0-1 0,-1 1 0,1-1-1,0 1 1,0-1 0,0 1 0,0-1 0,0 1 0,0-1 0,1 0-1,-1 0 1,0 0 0,1 0 0,-1 0 0,0 0 0,1 0 0,-1 0-1,1 0 1,0-1 0,-1 1 0,1 0 0,0-1 0,-1 0 0,1 1-1,0-1 1,-1 0 0,1 0 0,0 0 0,0 0 0,-1 0-1,1 0 1,0-1 0,0 1 0,2-1 0,3-1-7,-1 1 1,1-1-1,-1-1 0,1 1 1,-1-1-1,0 0 0,10-7 1,17-18-38,-28 22-47,1 0 1,0 1-1,0 0 1,0 0 0,0 1-1,1 0 1,-1 0-1,1 0 1,0 1-1,1 0 1,-1 0-1,10-1 1,-16 3-83,1 1 0,-1 0 0,0 0 0,1-1 0,-1 1 0,0-1 1,1 1-1,-1-1 0,0 1 0,0-1 0,0 0 0,0 1 0,1-1 0,-1 0 0,0 0 0,0 0 0,-1 0 0,1 0 1,0 0-1,0 0 0,0 0 0,-1-1 0,1 1 0,0 0 0,-1 0 0,1-1 0,-1 1 0,0 0 0,1-1 0,-1 1 1,0 0-1,0-2 0,2-19-2002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2264,'-1'-10'555,"0"-8"-172,1 18-314,0 0-1,0 0 0,0-1 0,0 1 0,0 0 0,0 0 0,0-1 0,0 1 0,0 0 0,0 0 0,0 0 1,0-1-1,0 1 0,0 0 0,0 0 0,-1 0 0,1-1 0,0 1 0,0 0 0,0 0 0,0 0 1,0 0-1,-1-1 0,1 1 0,0 0 0,0 0 0,0 0 0,0 0 0,-1 0 0,1 0 0,0-1 1,0 1-1,0 0 0,-1 0 0,1 0 0,0 0 0,0 0 0,-1 0 0,1 0 0,0 0 0,0 0 0,0 0 1,-1 0-1,0 1 179,0 0 0,0 0 0,0 0 0,0 0 1,0 0-1,0 0 0,0 0 0,0 0 0,0 0 0,1 1 1,-1-1-1,0 0 0,1 1 0,-1-1 0,1 0 1,0 1-1,-1-1 0,1 1 0,0-1 0,0 0 0,0 1 1,0-1-1,0 3 0,4 40-1138,-2-31 1367,7 84-354,22 218-1364,-23-251-704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77 4337,'-3'-11'1251,"-11"-31"-401,14 40-643,-1 1 0,1 0 0,-1-1 0,0 1 0,1 0 0,-1 0 0,0-1 0,0 1 0,0 0 0,0 0 0,0 0 0,0 0 0,0 0 0,0 0 0,-1 1 0,1-1 0,0 0 0,-1 0 0,1 1 0,0-1 0,-1 1 0,1-1 0,0 1 0,-3 0 0,4 0-204,-1 0-1,1 0 1,-1 0 0,1 1-1,0-1 1,-1 0-1,1 1 1,-1-1 0,1 1-1,0-1 1,-1 0 0,1 1-1,0-1 1,-1 1-1,1-1 1,0 1 0,-1-1-1,1 1 1,0-1 0,0 1-1,0-1 1,0 1-1,-1 0 1,-7 16 3,-44 39 9,34-39-12,1 1 0,1 1 0,-22 32 0,31-41 1,-11 23 23,17-32-25,1 0-1,-1 0 0,1 0 1,0 0-1,-1 0 1,1 0-1,0 1 1,0-1-1,0 0 0,0 0 1,0 0-1,0 0 1,0 0-1,0 1 0,0-1 1,1 0-1,-1 0 1,0 0-1,1 0 1,-1 0-1,1 0 0,-1 0 1,1 0-1,0 0 1,-1 0-1,2 1 1,6 4-26,1 0 0,0 0 0,0-1 1,0-1-1,0 0 0,1 0 1,17 4-1,-14-4-97,-1 0-1,0 1 1,0 0 0,16 10-1,-24-12 109,-1-1-1,1 1 0,-1 0 1,1 1-1,-1-1 1,0 0-1,-1 1 0,1 0 1,-1-1-1,1 1 0,-1 0 1,0 0-1,0 1 0,-1-1 1,1 0-1,-1 1 1,1 4-1,-2-1 41,0 0 0,0-1 0,0 1 0,-1 0 0,0 0 0,-1 0 0,0 0 0,0-1 0,0 1 1,-1-1-1,0 0 0,-1 1 0,0-2 0,0 1 0,0 0 0,-1-1 0,0 0 0,0 0 0,0 0 0,-11 8 0,15-13-77,0 0 0,-1 0-1,1 0 1,0-1 0,-1 1-1,1 0 1,-1-1 0,1 1 0,-1-1-1,0 0 1,1 1 0,-1-1 0,1 0-1,-3 0 1,3 0-42,1 0 1,-1 0-1,0-1 0,1 1 1,-1 0-1,0-1 0,1 1 0,-1 0 1,0-1-1,1 1 0,-1-1 0,1 1 1,-1-1-1,1 1 0,-1-1 1,1 0-1,0 1 0,-1-1 0,1 1 1,0-1-1,-1 0 0,1 1 1,0-1-1,0 0 0,0 0 0,-1 1 1,1-1-1,0 0 0,0 1 0,0-1 1,0 0-1,0 0 0,0-15-1815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7698,'0'0'3232,"0"-5"-2848,0 4 9,0-1-17,0 1 48,11-4 40,13-5-184,44-18-64,-35 20-120,4-1-72,1 0 8,1 0-8,4 4-176,1 4-280,8 4-1065,2 1-1119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175 165 4353,'-14'-103'1984,"13"98"-1683,0 1-1,0-1 0,0 0 1,-1 0-1,1 1 0,-1-1 1,0 1-1,-6-8 0,8 11-221,-1 0 0,0 0 0,0 0-1,1 0 1,-1 1 0,0-1 0,0 0 0,0 0-1,0 1 1,0-1 0,-1 0 0,1 1-1,0 0 1,0-1 0,0 1 0,0-1-1,0 1 1,-1 0 0,1 0 0,0 0-1,0 0 1,-2 0 0,0 1-38,0 0 0,1 0 0,-1 0 0,0 1 0,1-1 0,-1 1 0,1-1 0,-1 1 0,1 0 0,0 0 0,0 0 0,0 1 0,0-1 0,0 0 0,0 1 0,1-1 0,-1 1 0,1 0 0,0-1 0,-2 5 0,-12 31 128,2 0 0,2 1-1,1 0 1,2 0 0,1 1 0,3 0 0,1 1-1,4 72 1,0-107-138,0 0 0,0 0 0,0-1 0,0 1 0,1 0 0,0-1 0,0 1 0,1-1 0,-1 0 0,1 0-1,1 0 1,4 7 0,-6-10-26,0 0 1,0 0-1,0-1 0,0 1 0,1-1 0,-1 1 0,0-1 0,1 0 1,-1 0-1,1 0 0,-1 0 0,1 0 0,0-1 0,-1 1 0,1-1 0,0 1 1,-1-1-1,1 0 0,0 0 0,0 0 0,-1-1 0,1 1 0,0-1 0,-1 1 1,1-1-1,0 0 0,-1 0 0,1 0 0,2-2 0,6-4-70,1-1-1,-2 0 0,1 0 1,-1-1-1,0-1 0,-1 1 1,0-2-1,-1 1 0,0-1 0,0 0 1,-1-1-1,-1 0 0,0 0 1,-1 0-1,8-26 0,-13 38 56,0-1 0,1 0 0,-1 1 0,0-1-1,0 0 1,0 1 0,1-1 0,-1 0 0,0 1-1,0-1 1,0 0 0,0 1 0,0-1 0,0 0-1,0 1 1,-1-1 0,1 0 0,0 1 0,0-1-1,0 0 1,-1 1 0,1-1 0,0 0 0,-1 1-1,1-1 1,0 1 0,-1-1 0,1 1 0,-1-1 0,1 1-1,-1-1 1,1 1 0,-1-1 0,0 1 0,1-1-1,-1 1 1,1 0 0,-1 0 0,0-1 0,1 1-1,-1 0 1,0 0 0,1 0 0,-1-1 0,0 1-1,1 0 1,-1 0 0,0 0 0,0 0 0,1 1-1,-1-1 1,0 0 0,0 0 0,-5 2-8,1-1 1,0 1 0,-1 0-1,1 0 1,-6 4 0,-9 5 6,1 1 0,0 1 0,1 1 1,-22 21-1,33-28 19,1-1 0,0 1 1,0 1-1,0-1 0,1 1 0,0 0 0,0 1 1,1-1-1,0 1 0,1 0 0,0-1 1,0 2-1,-1 10 0,3-17-88,1 0 1,0 1 0,0-1-1,0 0 1,0 1-1,0-1 1,1 0-1,0 0 1,-1 0 0,1 1-1,0-1 1,1 0-1,-1 0 1,0 0-1,3 3 1,11 12-1528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35 137 6777,'-32'31'2077,"30"-32"-1288,3-9-552,4-12-267,-4 20 87,1-9-43,2 0 0,-1 1-1,1-1 1,1 1-1,0 0 1,0 0-1,1 1 1,0-1-1,1 1 1,0 1 0,8-9-1,-14 16-14,0 0 1,0 1-1,0-1 0,0 1 0,0-1 0,0 1 0,0-1 1,0 1-1,0-1 0,0 1 0,0 0 0,0 0 1,1-1-1,-1 1 0,0 0 0,0 0 0,0 0 0,0 0 1,0 1-1,0-1 0,1 0 0,-1 0 0,0 1 0,0-1 1,0 0-1,0 1 0,0-1 0,0 1 0,0 0 1,0-1-1,0 1 0,0 0 0,-1-1 0,1 1 0,0 0 1,0 0-1,-1 0 0,1 0 0,0 0 0,-1 0 1,1 0-1,0 1 0,3 4 5,-1 0 0,0 0 0,0 1-1,0-1 1,3 12 0,-2 6 103,-1 1 0,-1 0 0,-2 0 0,0 1-1,-1-1 1,-2-1 0,-5 27 0,-2 22 328,8-49-325,-6 53 92,2 122-1,6-198-288,0 0 0,-1 1 0,1-1 0,1 0-1,-1 0 1,0 1 0,0-1 0,0 0 0,1 1 0,-1-1 0,0 0-1,1 0 1,-1 0 0,1 1 0,0-1 0,-1 0 0,1 0-1,0 0 1,2 2 0,3-11-1973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170 479 5817,'-143'-59'2225,"118"48"-1448,24 7-283,3 3-464,-1 0-1,1-1 1,-1 1 0,1-1 0,-1 1 0,1-1 0,-1 0 0,0 0 0,0 1-1,0-1 1,0 0 0,0 0 0,0 0 0,0 0 0,0-4 0,16-28 97,24-15 7,3 1 0,1 3 0,66-50 0,-85 74-90,53-32-1,-72 49-38,-1 0 0,1 1 0,0-1-1,1 2 1,-1-1 0,0 1 0,1 0-1,-1 1 1,1-1 0,0 1 0,-1 1 0,1 0-1,0 0 1,8 1 0,-13 0 1,0 0 0,1 0 0,-1 0 0,-1 0 0,1 0-1,0 1 1,0-1 0,0 1 0,-1 0 0,1 0 0,-1 0 0,0 0 0,1 0 0,-1 1 0,0-1 0,0 1 0,0-1 0,-1 1 0,1 0-1,-1 0 1,1-1 0,-1 1 0,0 0 0,0 0 0,0 0 0,0 7 0,1-1 32,-2 1 1,0 0-1,0-1 0,0 1 1,-1 0-1,-1-1 0,-4 19 1,-107 299 578,103-300-613,-2 0 1,-1-1-1,-18 29 1,21-42-28,0-1 0,-2-1 0,1 1 1,-1-2-1,-23 16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48 8106,'-26'-37'2968,"21"43"-2344,2-3-199,3-1-17,0-4-392,3 1-16,31-4-24,44-7-192,-31 10-921,8 4-991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209 482 7250,'17'19'1084,"-7"-8"681,-11-34-368,-3-14-982,2 0-1,2-48 1,2 40-680,-6-54 0,2 86 125,0 0-1,0 0 1,-2 0 0,1 0 0,-2 0 0,1 1 0,-2 0 0,-9-17 0,12 24 106,0 1 1,-1 0-1,0-1 1,1 1-1,-2 1 1,1-1-1,0 1 1,-1-1-1,1 1 1,-1 0-1,0 1 1,-8-4-1,10 5 48,1 0 0,0 0-1,-1 1 1,1-1-1,-1 1 1,1 0 0,-1 0-1,1-1 1,-1 2 0,1-1-1,0 0 1,-1 0-1,1 1 1,-1-1 0,1 1-1,0 0 1,-1 0 0,1 0-1,0 0 1,0 0-1,0 0 1,-1 1 0,1-1-1,1 1 1,-1-1 0,0 1-1,0 0 1,1 0-1,-1 0 1,-2 3 0,-2 5 40,1 1 1,0-1-1,0 1 1,1 0-1,1 0 1,0 1-1,0-1 1,1 0-1,0 1 1,1 0-1,1-1 1,-1 1-1,2 0 1,0 0-1,0-1 0,1 1 1,1-1-1,0 1 1,0-1-1,1 0 1,0 0-1,1-1 1,1 1-1,-1-1 1,2 0-1,-1-1 1,11 12-1,-2-8-40,0 0-1,18 10 1,-21-15-32,-1 0-1,0 1 1,0 0 0,0 0 0,14 19 0,-23-25 13,0 0-1,0 0 1,-1 1-1,0-1 0,1 1 1,-1-1-1,0 1 1,-1 0-1,1-1 1,-1 1-1,0 0 1,1-1-1,-2 1 0,1 0 1,0-1-1,-1 1 1,1 0-1,-1-1 1,0 1-1,-1-1 0,1 1 1,0-1-1,-1 0 1,0 1-1,0-1 1,-4 5-1,0 0 11,0 1 0,-1-1 0,0-1 1,0 1-1,-1-1 0,0 0 0,0-1 0,-11 6 0,15-9 16,-1 0-1,1-1 0,0 0 1,-1 0-1,0-1 1,1 1-1,-1-1 0,0 0 1,0 0-1,0 0 0,0-1 1,0 0-1,-8 0 1,10-1-8,0 0 0,0 0 1,0 0-1,0-1 1,0 1-1,0-1 0,1 1 1,-1-1-1,1 0 1,-1 0-1,1 0 0,0 0 1,0-1-1,0 1 1,0 0-1,0-1 0,0 0 1,1 1-1,-1-1 1,1 0-1,0 0 0,-2-5 1,-1-4-1,1 0 1,1 0-1,0-1 1,0 1 0,1 0-1,1-1 1,0 1-1,3-21 1,4-9-219,13-45 0,17-35-2397,-15 64-77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4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220 104 8906,'47'-34'2563,"-46"33"-2542,-1 1 0,1-1-1,-1 0 1,0 1 0,1-1 0,-1 0-1,0 1 1,1-1 0,-1 0-1,0 0 1,0 1 0,0-1 0,0 0-1,0 0 1,0 1 0,0-1 0,0 0-1,0 0 1,0 1 0,0-1 0,0 0-1,0 0 1,-1 1 0,1-1 0,0 0-1,-1 0 1,1 1 0,0-1-1,-1 0 1,1 1 0,-1-1 0,1 1-1,-1-1 1,1 1 0,-1-1 0,1 1-1,-1-1 1,0 1 0,0-1 0,-24-16 693,2 5 96,22 10-807,-1 1 0,1 0 0,-1 0 1,0-1-1,1 1 0,-1 1 1,0-1-1,0 0 0,1 0 1,-1 0-1,0 1 0,0-1 1,0 1-1,0 0 0,0 0 1,0-1-1,0 1 0,0 0 1,0 1-1,0-1 0,0 0 1,1 0-1,-1 1 0,0-1 1,0 1-1,-2 1 0,-6 5 2,0 0-1,1 1 0,0 0 0,1 1 1,0 0-1,0 0 0,1 1 1,0 0-1,1 0 0,-6 12 0,-12 18 5,17-30-12,1 0 0,1 0 0,0 0 0,0 1 0,1 0-1,-5 21 1,8-28 2,0-1 0,1 1 0,-1-1 0,1 1 0,0 0 0,0-1 0,0 1 0,0 0 0,1-1 0,0 1 0,-1-1 0,1 1 0,1-1 0,-1 1 0,0-1 0,1 0 0,0 1 0,-1-1 0,1 0 0,1 0 0,-1 0 0,0-1 0,1 1 0,-1 0 0,5 2 0,-6-4 0,1 0 0,-1 0 0,1 0-1,-1 0 1,1-1 0,0 1-1,-1-1 1,1 1 0,0-1 0,0 1-1,-1-1 1,1 0 0,0 0 0,0 0-1,0 0 1,-1 0 0,1-1 0,0 1-1,1-1 1,1 0-7,0-1 0,0 1 0,0-1 0,0 0 0,0-1 0,-1 1 1,6-5-1,3-3-34,-1-1 1,-1-1 0,12-15 0,-9 10-217,-1-1 0,0 0 0,-2-1 0,0 0 0,-1 0 0,0-1 0,7-32-1,-17 65 449,0-1-1,1 1 1,1 0-1,-1 0 1,5 19-1,4 40-8,-4 131 408,-6-172-551,-1 0 0,-2 0-1,-1-1 1,-14 48 0,18-76-113,0 1 0,1-1-1,-1 1 1,0-1 0,0 0 0,-1 1 0,1-1 0,0 0 0,-1 0 0,1 0 0,-1 0 0,0 0 0,0 0 0,-3 2 0,-9 2-1303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36 5449,'-51'-35'1849,"48"40"-1649,0 2-216,0-4 104,0-3 1640,3 6-1928,6 30 64,3 37-88,-6-22-312,-1 2-192,-1 10-697,2 9-551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68 112 4073,'65'-22'1567,"-66"23"-1492,1-1 0,-1 0 1,1 0-1,0 0 0,-1 0 0,1 0 0,0 0 1,-1-1-1,1 1 0,0 0 0,-1 0 1,1 0-1,0 0 0,-1 0 0,1 0 1,0-1-1,-1 1 0,1 0 0,0 0 0,-1 0 1,1-1-1,0 1 0,0 0 0,-1-1 1,1 1-1,0 0 0,0 0 0,0-1 0,-1 1 1,1 0-1,0-1 0,0 1 0,0 0 1,0-1-1,0 1 0,0 0 0,0-1 0,0 1 1,0-1-1,0 1 0,0 0 0,0-1 1,0 1-1,0 0 0,0-1 0,0 1 1,0 0-1,0-1 0,-25 68 512,20-51-449,3-8-36,0 1 0,0-1-1,0 1 1,1-1-1,1 1 1,-1 0-1,1-1 1,1 1-1,-1 0 1,2-1-1,-1 1 1,1-1-1,0 1 1,1-1-1,0 0 1,0 0-1,1 0 1,0 0-1,0-1 1,1 0-1,0 0 1,0 0-1,1 0 1,6 6-1,-10-11-96,1 0-1,-1-1 1,0 1-1,1 0 1,0-1-1,-1 1 1,1-1-1,0 0 1,0 0-1,-1 0 1,1 0-1,0-1 1,0 1-1,0-1 1,0 1 0,0-1-1,0 0 1,0 0-1,0-1 1,0 1-1,0-1 1,0 1-1,0-1 1,0 0-1,0 0 1,0 0-1,-1 0 1,1-1-1,0 1 1,-1-1-1,1 0 1,-1 1-1,3-4 1,2-1-29,-1 1 0,0-2 1,0 1-1,-1-1 1,1 0-1,-2 0 0,1 0 1,-1-1-1,0 0 0,5-13 1,-5 5-132,0 0 1,-1 0 0,0 0-1,-2 0 1,0-28 0,-1 36 64,0-1 0,-1 0 0,0 0 0,-1 0 0,0 0 0,0 1 0,-1-1 0,0 1 0,-1 0 0,0 0 0,-8-14 0,8 19 55,1-1 1,-1 1-1,0-1 1,0 1-1,-1 0 1,1 0-1,-1 1 1,1-1-1,-1 1 1,0 0-1,0 1 0,0-1 1,0 1-1,0 0 1,0 0-1,0 0 1,0 1-1,0-1 1,-1 2-1,1-1 1,-9 2-1,4-1 36,0 1 0,1 0 0,-1 0-1,1 1 1,-1 1 0,1 0 0,0 0 0,0 0-1,1 1 1,-12 9 0,12-7-89,0 0 0,1 1-1,0 0 1,-8 10 0,1 6-707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5393,'-4'0'2249,"-3"0"-1169,3 0-576,2 0 96,1 0 64,-1 0-48,-1 10-80,-3 8-119,-8 45-257,14-36-72,0 7-88,5 3 8,2 4-16,-2 3-64,6 7-304,1 4-225,2-3-863,1 0-736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4937,'-3'8'2161,"-3"9"-521,5 9-1272,-2 9 40,1 3-16,1 10-208,-1 7-72,2 15-264,6 8-304,0 11-1264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58 6729,'-42'-58'2425,"38"60"-1873,-1-2 96,2 1 160,2-1-39,-1 0-273,1 0-168,-1 28-216,7 48-56,5-27-56,-2 8-56,4 0-504,2-4-385,0-7-1271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8106,'1'-1'42,"4"-3"472,0-1 1,0 0 0,0 0 0,8-12 0,-10 10-507,0 1-1,1 0 0,0 0 0,0 0 1,0 1-1,9-9 0,22-27 9,-33 39-13,0-1-1,0 1 1,0 0 0,0 0 0,0 0-1,1 1 1,-1-1 0,0 1 0,1-1-1,0 1 1,-1 0 0,1 0-1,0 0 1,-1 0 0,1 0 0,0 0-1,0 1 1,0 0 0,0-1 0,0 1-1,0 0 1,0 1 0,3-1-1,-4 1 32,-1-1 0,1 1-1,0-1 1,0 1-1,-1 0 1,1 0-1,0-1 1,-1 1 0,1 0-1,-1 0 1,1 1-1,-1-1 1,0 0 0,1 0-1,-1 1 1,0-1-1,0 1 1,0-1-1,0 1 1,0 0 0,0-1-1,-1 1 1,1 0-1,0-1 1,-1 1-1,1 0 1,-1 0 0,0 0-1,0-1 1,1 1-1,-1 0 1,0 0-1,-1 0 1,1 0 0,0-1-1,0 1 1,-1 0-1,0 2 1,-2 4-11,1 0 0,-2 0 1,1 0-1,-1-1 0,0 1 1,-9 12-1,8-14-21,0 1 0,1 0 0,0 0 1,0 0-1,1 0 0,0 0 0,1 1 0,-4 14 1,5-16-5,1 1 1,0 0 0,0-1-1,1 1 1,0 0 0,0-1 0,0 1-1,1-1 1,0 1 0,0-1-1,1 0 1,-1 0 0,1 0 0,1 0-1,-1 0 1,6 6 0,-1-3-6,0 0 1,0-1-1,0 0 1,1-1-1,0 0 1,1 0 0,-1-1-1,18 8 1,-25-13 0,1 0 1,-1-1-1,1 1 1,0-1-1,-1 0 1,1 1-1,0-1 1,-1-1 0,1 1-1,-1 0 1,1-1-1,0 1 1,-1-1-1,1 0 1,-1 0-1,1 0 1,-1 0-1,0 0 1,1-1 0,1-1-1,50-37-26,-34 23 44,-12 12-37,0-1 0,0 1 1,0 1-1,0-1 0,1 1 0,15-4 1,-8 4-1101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61 3529,'-105'-57'2902,"103"54"-1977,7 3-783,-2 1-152,-1 0 0,1 0 0,-1 0 0,0 0 0,1 1 0,-1-1 0,0 1 0,4 3 0,0 0 9,-1 0-1,0 1 0,1 0 1,-2 0-1,1 1 1,-1-1-1,0 1 0,0 0 1,-1 0-1,0 0 0,0 0 1,0 1-1,1 10 1,6 54 58,2 100 1,0 6 81,-4-140-384,2-11-293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47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44 172 5161,'-14'-36'868,"-14"-54"0,27 88-842,1 1 0,0-1 0,0 1 0,0 0 0,0-1 0,0 1 0,0-1 0,0 1 0,1 0 0,-1-1 0,0 1 0,1 0 0,-1-1 0,1 1 0,-1 0 0,1-1 0,0 1-1,-1 0 1,1 0 0,0 0 0,0 0 0,0 0 0,0 0 0,0 0 0,0 0 0,0 0 0,0 0 0,1 0 0,-1 1 0,0-1 0,0 1 0,1-1 0,1 0 0,2-1 56,1 1 0,1 0-1,-1 0 1,0 0 0,9 1 0,-8 0 61,-2-1-69,0 1 1,0 1-1,0-1 0,0 1 1,0 0-1,0 0 0,0 0 1,-1 0-1,1 1 0,0 0 1,-1 0-1,1 0 0,-1 1 1,0 0-1,8 6 1,-6-3 0,0 0 1,0 1-1,0 0 1,-1 0 0,0 0-1,-1 0 1,0 1 0,5 11-1,1 11 128,0 0 0,-3 1 1,8 57-1,-15-85-186,32 272 514,-4 374 0,-34-498-1719,-18-11-1347,24-139 2524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9 114 3833,'0'0'160,"0"0"0,-1 0 0,1 0 0,-1 0 0,1 0 0,0 0 0,-1 0 0,1-1 0,0 1 0,-1 0 0,1 0 0,0 0-1,-1 0 1,1 0 0,0-1 0,0 1 0,-1 0 0,1 0 0,0-1 0,-1 1 0,1 0 0,0 0 0,0-1 0,0 1 0,-1 0 0,1 0 0,0-1 0,0-12 810,11-16-918,-8 24-5,-1 1-23,-1 0-1,1 0 0,0 1 1,0-1-1,1 1 0,-1 0 1,1-1-1,-1 1 0,1 0 1,0 0-1,0 1 0,0-1 1,1 1-1,-1 0 0,1-1 1,-1 1-1,1 1 0,5-3 1,8 2-8,-1 0-1,1 2 1,0 0 0,0 0 0,0 2 0,-1 0 0,26 7-1,17 1 23,-51-9-36,-1 0 0,0 0-1,1 0 1,-1 1 0,0 1 0,10 4 0,-16-7-4,0 1 0,0-1 0,0 1 1,0 0-1,0 0 0,0-1 0,0 1 0,-1 0 0,1 0 1,0 0-1,-1 0 0,1 0 0,0 0 0,-1 0 0,1 0 1,-1 0-1,1 0 0,-1 0 0,0 1 0,0 0 0,0 0-1,0 0 0,0 0 0,0-1 0,-1 1 1,1 0-1,-1 0 0,1-1 0,-1 1 1,0 0-1,0-1 0,0 1 0,0-1 0,0 1 1,0-1-1,-1 2 0,-20 25-28,-2-1 1,0-1-1,-2-1 0,0-1 1,-2-1-1,-59 36 0,71-50-16,0 1 0,1 0-1,-24 22 1,39-32 46,0 0 0,1 0 1,-1 0-1,0 0 0,1 0 0,-1 0 0,0 0 0,1 0 1,-1 0-1,0 0 0,0 0 0,1 0 0,-1 0 0,0 0 1,1 1-1,-1-1 0,0 0 0,0 0 0,1 0 0,-1 0 1,0 1-1,0-1 0,0 0 0,1 0 0,-1 1 1,0-1-1,0 0 0,0 0 0,1 1 0,-1-1 0,0 0 1,0 1-1,0-1 0,0 0 0,0 1 0,0-1 0,0 0 1,0 0-1,0 1 0,0-1 0,0 0 0,0 1 0,0-1 1,0 0-1,0 1 0,0-1 0,0 0 0,0 1 0,-1-1 1,1 0-1,0 0 0,0 1 0,0-1 0,0 0 0,-1 0 1,1 1-1,0-1 0,0 0 0,0 0 0,-1 1 1,1-1-1,0 0 0,-1 0 0,1 0 0,0 0 0,0 0 1,-1 1-1,1-1 0,26-2 62,-8-3-27,-1 0 1,1-1-1,-1-1 1,25-13-1,-30 13-30,0 0 0,1 2 0,-1-1 0,1 2 1,0-1-1,1 2 0,-1 0 0,1 0 0,-1 2 0,17-1 0,-28 1-5,-1 1 0,1 0 0,0 0-1,0 0 1,-1 0 0,1 1-1,0-1 1,0 0 0,-1 1-1,1-1 1,0 1 0,-1 0 0,1-1-1,0 1 1,-1 0 0,1 0-1,-1 0 1,0 0 0,1 0 0,-1 1-1,0-1 1,1 0 0,-1 1-1,0-1 1,0 1 0,0-1-1,0 1 1,-1-1 0,1 1 0,0-1-1,-1 1 1,1 0 0,-1 0-1,1-1 1,-1 4 0,0-1 0,0 0-1,-1 0 1,0-1-1,0 1 1,0-1 0,0 1-1,-1-1 1,1 1 0,-1-1-1,0 0 1,0 0 0,0 0-1,0 0 1,-1 0 0,1 0-1,-1-1 1,-3 4 0,-81 63 0,46-38-391,-60 59 1,61-46-512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0:5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105 313 3001,'-33'-85'1071,"28"72"-789,2 0 0,0 0 0,0 0 0,1 0 0,0-13 0,-4-22 1041,2 27-717,2 8-22,-1 0 1,0 0-1,-5-14 0,8 28-576,0-1 0,0 0-1,-1 0 1,1 0 0,0 0 0,0 0-1,0 0 1,0 0 0,0 0 0,0 0-1,0 0 1,0 0 0,0 0 0,0 0-1,-1 0 1,1 0 0,0 0 0,0 0-1,0 0 1,0 0 0,0 0 0,0 0-1,0 0 1,0 0 0,0 0 0,-1 0-1,1 0 1,0 0 0,0 0 0,0 0 0,0 0-1,0 0 1,0 0 0,0 0 0,0 0-1,0 0 1,0 0 0,0 0 0,-1 0-1,1 0 1,0 0 0,0-1 0,0 1-1,0 0 1,0 0 0,0 0 0,0 0-1,0 0 1,0 0 0,0 0 0,0 0-1,0 0 1,0-1 0,0 1 0,0 0-1,0 0 1,0 0 0,0 0 0,0 0-1,0 0 1,-3 15-8,2-6 19,-8 57 124,3 0 1,2 0-1,4 0 0,13 117 0,-13-180-268,1 1 0,0-1 0,0 1-1,0-1 1,0 0 0,0 1 0,1-1-1,-1 0 1,1 0 0,0 0 0,2 3-1,7 3-1391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3553,'-2'1'43,"1"0"1,0 1 0,-1-1-1,1 0 1,0 1-1,0 0 1,0-1-1,0 1 1,0 0 0,0-1-1,1 1 1,-1 0-1,0 0 1,1 0 0,-1 0-1,1-1 1,0 4-1,-3 4-166,1-1 94,-12 27-539,14-34 660,-1 0-1,1 0 1,-1 0-1,1 0 0,0 0 1,-1-1-1,0 1 1,1 0-1,-1 0 0,1-1 1,-1 1-1,0 0 1,0-1-1,1 1 0,-1-1 1,0 1-1,0-1 0,0 1 1,1-1-1,-1 1 1,0-1-1,0 0 0,0 0 1,0 1-1,0-1 1,0 0-1,0 0 0,0 0 1,0 0-1,0 0 1,0 0-1,-1-1 0,-2 0 51,1 0-1,0 0 0,-1 1 0,1-1 0,-1 1 0,1-1 0,0 1 0,-1 0 1,1 0-1,-1 1 0,1-1 0,-1 1 0,1 0 0,0 0 0,-1 0 0,1 0 1,-4 2-1,-4 3-294,0 1 1,0 0-1,-13 12 0,5-4 205,-104 69-589,149-85 1628,8-5-848,-1-1 1,0-2-1,0-2 1,53-24-1,-29 6-1478,-36 22-562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3681,'0'-3'1896,"-2"-5"-552,1 2-175,1 4-489,0 1-296,0-1-320,0 1-88,0 37-16,1 59 40,-1-37 0,-3-1 8,2 6-120,1 0-560,0 1-801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7122,'-117'34'3000,"108"-42"-1944,3 1-143,4 5-553,5 37-616,7 53 288,-4-29-72,0 4-120,-2 3-409,3-5-223,-3-3-608,4-6-432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235 225 4689,'19'-7'440,"-1"-1"0,25-15 0,-42 22-427,0 0 0,0 0-1,0 0 1,0 0 0,0 0-1,0-1 1,0 1-1,-1 0 1,1-1 0,0 1-1,-1-1 1,1 1 0,-1-1-1,1 1 1,-1-1 0,0 1-1,0-1 1,1 1 0,-1-1-1,0 1 1,0-1 0,-1 1-1,1-1 1,0 1 0,0-1-1,-2-2 1,-15-34 13,16 35-8,-3-4 91,-1 0-1,0 0 1,1 1 0,-2 0 0,1 0 0,-1 0 0,0 1 0,0-1-1,-1 1 1,1 1 0,-1 0 0,0-1 0,0 2 0,-1-1 0,1 1 0,-1 1-1,0-1 1,-15-2 0,6-2-6,5 2-122,-10 15-50,18-7 64,-9 5-4,1 1 0,0 0 0,-12 12 1,21-18 18,0-1 0,1 1 0,0-1-1,-1 1 1,1 0 0,0 0 0,0 0 0,1 0 0,-1 0 0,1 1 0,-1-1 0,1 0 0,0 1 0,0-1 0,1 0 0,-1 1 0,1-1 0,-1 1 0,1 0 0,0-1 0,1 6 0,0-7 1,0 1 1,0-1-1,1 0 1,-1 0 0,0 1-1,1-1 1,-1 0 0,1 0-1,0 0 1,0-1-1,0 1 1,0 0 0,0-1-1,0 1 1,4 1 0,42 20 113,-16-9-47,-22-7-39,0 0-1,-1 1 1,0 0 0,0 0-1,0 1 1,-1 0 0,0 1-1,-1 0 1,0 0 0,-1 0-1,0 1 1,-1 0 0,0 0-1,4 14 1,-8-22-26,-1-1 1,0 1-1,0 0 1,0 0-1,0 0 1,0 0-1,-1 0 0,1 0 1,-1 0-1,0 0 1,1 0-1,-1 0 0,-1 0 1,1-1-1,0 1 1,-1 0-1,1-1 1,-1 0-1,0 1 0,0-1 1,0 0-1,0 0 1,0 0-1,-1 0 0,1 0 1,0 0-1,-5 2 1,-6 4 27,-1-1 0,1-1 0,-29 10 1,41-16-43,-6 2-9,-52 16-21,54-17-49,1 0 1,0-1 0,0 1-1,-1-1 1,1 0 0,0 0-1,0 0 1,-1-1 0,1 1-1,0-1 1,-6-2 0,10 3 23,-1 0 0,0-1 0,1 1 0,-1-1 0,1 1 0,-1-1 0,1 1 0,-1-1 0,0 1 0,1-1 0,0 1 0,-1-1 0,1 1 0,-1-1 0,1 0 0,0 1 1,-1-1-1,1 0 0,0-1 0,-2-16-1413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6177,'-5'0'2593,"-6"-6"-1657,10 6-272,7 6-336,-2 0-184,13 5-40,3-3 32,11-4 32,6-2-32,2-4-520,9-1-648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95 1144,'-43'-29'198,"42"29"-213,0 1 1,1-1 0,-1 0 0,0 1-1,1-1 1,-1 0 0,1 1 0,-1-1-1,1 1 1,-1-1 0,1 1 0,-1-1-1,1 1 1,-1 0 0,1-1 0,0 1-1,-1 0 1,1-1 0,0 1 0,-1 0-1,1-1 1,0 1 0,0 0-1,0-1 1,0 1 0,0 0 0,0 0-1,0-1 1,0 1 0,0 1 0,0-2 81,-1 1 1,1 0 0,0-1-1,0 1 1,-1 0 0,1 0-1,0-1 1,0 1-1,0 0 1,0 0 0,0 0-1,0-1 1,0 1 0,0 0-1,0 0 1,0-1 0,1 1-1,-1 0 1,0 0-1,0-1 1,1 1 0,-1 0-1,0-1 1,1 1 0,-1 0-1,2 0 1,11-14-1036,-13 12 991,1 1 0,0 0 0,0-1 0,-1 1 0,1-1 0,0 0 0,-1 1 0,1-1-1,-1 1 1,1-1 0,-1 0 0,1 0 0,-1 1 0,1-1 0,-1 0 0,0 0 0,1 1 0,-1-1 0,0 0 0,1-1 0,-1-1 116,1 1-1,-1-1 0,1 1 0,0 0 1,0-1-1,0 1 0,1 0 1,-1 0-1,2-3 0,23-30 715,-25 35-810,-1-1 1,1 1 0,-1-1 0,1 1-1,-1-1 1,1 1 0,-1-1 0,0 0-1,1 1 1,-1-1 0,0 0 0,0 1-1,1-1 1,-1 0 0,0 1 0,0-1-1,0 0 1,0 1 0,0-1 0,0 0-1,0 1 1,0-2 0,-6 4 1626,1 11-1484,1 1 0,0 0 1,1 0-1,0 0 0,1 0 0,0 23 0,-4 64 173,1-30-470,5 82-1,6-116-901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437 121 5201,'24'-95'1562,"-23"94"-1546,-1 1-1,0-1 1,1 0 0,-1 0 0,0 0 0,0 1 0,0-1-1,0 0 1,0 0 0,0 0 0,0 1 0,0-1 0,0 0-1,0 0 1,-1 0 0,1 1 0,0-1 0,0 0 0,-1 0-1,1 1 1,-1-1 0,1 0 0,0 1 0,-1-1 0,1 0-1,-1 1 1,1-1 0,-1 1 0,0-1 0,1 1 0,-1-1-1,0 1 1,1-1 0,-1 1 0,0 0 0,0-1 0,1 1-1,-1 0 1,0 0 0,0-1 0,1 1 0,-2 0 0,-30 6 186,30-6-201,-36 13 32,1 1 0,1 1-1,0 2 1,1 2 0,0 2 0,-44 34-1,69-46 45,0 2-1,0-1 1,1 1-1,1 0 1,0 1-1,0 0 1,1 0-1,1 1 1,0 0-1,-7 22 1,8-19 9,0 1 1,2 1 0,0-1 0,1 0-1,0 1 1,2-1 0,0 0-1,3 21 1,-3-35-73,1 0 1,-1 0-1,0 0 0,1 0 0,0 0 1,0 0-1,0 0 0,0-1 0,0 1 1,1 0-1,-1-1 0,1 1 0,0-1 1,-1 0-1,1 0 0,0 1 0,0-1 1,1 0-1,-1 0 0,0-1 1,1 1-1,2 1 0,-1-1 5,1-1-1,-1 0 1,0 0-1,1 0 1,-1-1 0,1 0-1,-1 0 1,1 0 0,-1 0-1,1 0 1,-1-1-1,9-2 1,9-4 23,-1-1 1,-1-1-1,1 0 0,27-19 1,-41 24-23,18-11-263,-1 0 0,30-27 0,-49 38 128,0-1 0,0 1-1,0-1 1,-1 0 0,1-1-1,-1 1 1,-1-1 0,1 0-1,-1 1 1,0-2 0,0 1 0,-1 0-1,1-1 1,-2 1 0,1-1-1,1-8 1,-3 13 140,0-1-1,0 1 1,0 0-1,0 0 1,-1 0-1,1 0 1,-1-1 0,1 1-1,-1 0 1,0 0-1,0 0 1,0 0 0,0 0-1,0 0 1,0 1-1,0-1 1,-1 0-1,1 0 1,-2-1 0,2 3 9,0-1-1,-1 0 1,1 1 0,0-1 0,0 1 0,0 0 0,-1-1 0,1 1 0,0 0 0,-1 0 0,1 0-1,0 0 1,-1 0 0,1 0 0,0 0 0,0 0 0,-1 1 0,1-1 0,0 1 0,0-1 0,-1 0-1,1 1 1,0 0 0,0-1 0,0 1 0,0 0 0,0 0 0,0-1 0,0 1 0,0 0 0,0 0 0,0 0-1,-1 2 1,-39 44 202,-51 77 0,40-51-216,48-68-31,-14 19-212,0 0 0,2 2 0,-16 33 1,24-27-1766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5705,'2'0'1865,"4"-1"-1857,3 8-48,1 5-16,0 24 56,1 10 32,-3 15 24,-1 3 0,-1-1 8,-1-7-40,-4-8 8,3-4 8,-6-8-88,-1-6-216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2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1 161 2377,'28'-116'1032,"-21"82"-129,-10 27-438,-1 4 122,4 7-327,0 20-104,2 1 0,0-1 0,7 26 1,-3-19 5,3 62 0,36 945 1036,-41-703-1152,9 142-4,19 148 94,-22-359-104,-7 23-11,0 23 5,-1-284-41,-1 2 7,1 0 0,1 0-1,9 33 1,-9-55-26,1 3 41,-4-11-23,0 0 1,1 0 0,-1 0 0,0 0 0,0 1 0,0-1 0,0 0 0,0 0 0,0 0 0,0 0 0,0 1 0,-1-1-1,1 0 1,0 0 0,0 0 0,0 0 0,0 1 0,0-1 0,0 0 0,0 0 0,0 0 0,0 0 0,0 0 0,0 0-1,-1 1 1,1-1 0,0 0 0,0 0 0,0 0 0,0 0 0,0 0 0,-1 0 0,1 0 0,0 0 0,0 1-1,0-1 1,0 0 0,0 0 0,-1 0 0,1 0 0,0 0 0,0 0 0,0 0 0,-1 0 0,1 0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4985,'65'-48'1086,"-25"25"-2321,-37 21 1240,0 1-1,0-1 1,0 0-1,0 0 1,0 0-1,-1 0 1,1 0-1,-1 0 1,5-5-1,3-5 237,-1 0-45,0 1-1,1 0 0,1 1 1,0 0-1,0 1 0,25-16 0,-29 21-173,-3 1-30,0 1 0,0 0 0,0 0 0,1 0 0,-1 1 0,7-2 0,-10 3 4,0 0 1,0 0-1,-1 0 0,1 0 1,0 0-1,0 0 0,0 0 0,-1 1 1,1-1-1,0 0 0,0 0 1,0 1-1,-1-1 0,1 1 1,0-1-1,-1 1 0,1-1 0,0 1 1,-1-1-1,1 1 0,-1 0 1,1-1-1,-1 1 0,1 0 0,-1-1 1,1 1-1,-1 0 0,0 0 1,1-1-1,-1 1 0,0 0 1,0 0-1,0 0 0,1-1 0,-1 1 1,0 0-1,0 0 0,0 0 1,0 0-1,-1-1 0,1 1 0,0 0 1,0 1-1,-2 17 385,0 0 0,-1-1 0,-1 0 0,-12 34 0,-5 23 843,11-16-968,3 0 0,1 85 0,7-134-869,0 0 0,0 0 0,1 0 0,4 15 0,-4-18-1558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100 101 7250,'-100'-95'2504,"114"92"-2384,9 0-16,26 5-112,3 2-72,6 13-104,-3 5-72,-4-1-384,-1 2-360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3897,'-23'52'1632,"22"-18"-1064,1 2-144,0-2-296,0 1-96,3-3-80,-3-6-112,6-1-504,-5-8-656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65 655 5657,'1'-13'429,"0"-1"-1,1 1 0,1 0 1,0 0-1,1 0 0,0 0 1,1 1-1,8-15 0,58-93-782,-64 109 493,63-81-372,-51 70-14,-1 0-1,-2-1 1,0-1-1,19-40 1,-33 60 233,0 1-1,-1-1 1,0 1 0,0-1 0,0 0-1,0 0 1,0 0 0,-1 1 0,0-1-1,0 0 1,0 0 0,0 0 0,0 0-1,-1 0 1,0 1 0,0-1 0,0 0-1,-3-6 1,2 6 21,-1 0-1,0 0 0,0 1 1,0 0-1,0-1 1,0 1-1,-1 0 0,0 1 1,1-1-1,-1 1 1,0-1-1,0 1 1,-8-2-1,-5-2 61,-1 1 0,1 1 1,-1 1-1,-1 0 0,1 1 0,-28 2 0,40 0-50,1 0-1,0 0 1,0 1 0,0-1-1,0 1 1,0 0-1,0 1 1,0-1-1,0 1 1,0 0-1,1 1 1,-1-1-1,1 1 1,0 0 0,-1 0-1,-3 3 1,4-1-14,1-1 1,-1 1 0,1 0-1,0 0 1,1 0 0,-1 0-1,1 1 1,0-1 0,0 1-1,1-1 1,0 1-1,-1 0 1,2 0 0,-1 6-1,0 16 35,1-1-1,1 1 0,9 43 0,23 82 175,-30-142-200,11 36 11,-7-26-9,8 37 0,-14-53-13,-1 1 0,1-1 0,-1 1 0,0 0 0,0-1 0,0 1 0,-1-1 0,0 1 0,0-1-1,-1 1 1,-3 8 0,4-11-3,-12 17-184,-16-9 261,26-10-31,1-1 0,-1 1 1,0 0-1,1-1 0,-1 1 0,0-1 0,0 0 1,1 0-1,-1 0 0,0 0 0,1-1 0,-1 1 1,0-1-1,-3 0 0,5 0-15,1 1 1,-1-1-1,0 0 0,0 1 0,0-1 1,0 0-1,0 0 0,1 0 0,-1 0 0,0 0 1,1 0-1,-1 0 0,1 0 0,-1 0 1,1 0-1,-1-2 0,0 0 24,0-1 1,1 0-1,0 1 0,-1-1 1,1 0-1,1 0 1,0-5-1,9-39-84,2 2 1,3-1 0,1 2-1,2 0 1,48-83-1,-2 26-1449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4281,'21'19'1070,"-9"-9"-181,-12-10-836,0 0 0,0 0 1,0 0-1,0 0 0,0 0 1,0 0-1,0 0 0,0 1 1,0-1-1,0 0 0,0 0 1,0 0-1,0 0 0,0 0 1,0 0-1,1 0 0,-1 0 1,0 0-1,0 0 0,0 0 1,0 0-1,0 0 0,0 0 1,0 0-1,0 0 0,0 0 1,0 0-1,1 0 0,-1 0 1,0 0-1,0 0 0,0 0 1,0 0-1,0 0 0,0 0 1,0 0-1,0 0 0,0 0 1,1 0-1,-1 0 0,0 0 1,0 0-1,0 0 0,0 0 1,0 0-1,0 0 0,0-1 1,0 1-1,0 0 0,0 0 1,0 0-1,0 0 0,0 0 0,0 0 1,0 0-1,0 0 0,0 0 1,0 0-1,1 0 0,-1-1 1,0 1-1,0 0 0,0 0 1,0 0-1,0 0 0,0 0 1,0 0-1,-2 31 189,0 0-1,-8 39 1,-1-2 164,-5 43-35,-10 85-160,23-150-582,1-1 0,5 57 0,4-51-773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4233,'60'28'1209,"-55"-27"1166,-9-6-1040,-20-5-828,21 9-499,-1 0 0,0 0 0,0 0 0,0 1 0,0-1-1,0 1 1,0 0 0,-1 0 0,1 1 0,0-1 0,0 1 0,0 0 0,0 0-1,0 0 1,0 1 0,0-1 0,0 1 0,-5 3 0,-162 139 36,169-141-53,-1-1 1,1 1-1,-1 0 1,1-1-1,0 1 1,0 0-1,0 0 1,1 1-1,-1-1 1,1 0-1,0 0 1,-1 1-1,2-1 1,-1 1-1,0-1 1,1 1-1,-1-1 1,1 1-1,0 3 1,1-4-14,-1-1-1,1 0 1,-1 0 0,1 0 0,0 0 0,0 0-1,0 0 1,0 0 0,0 0 0,1 0 0,-1 0 0,0 0-1,1-1 1,-1 1 0,1 0 0,0-1 0,0 0 0,-1 1-1,1-1 1,0 0 0,0 0 0,0 0 0,0 0-1,1 0 1,-1-1 0,0 1 0,0 0 0,0-1 0,1 0-1,3 1 1,0-1 16,0 0 0,0 0 0,0 0 0,0-1-1,0 0 1,0 0 0,0 0 0,0-1 0,0 0 0,-1 0 0,1-1-1,-1 1 1,1-1 0,-1 0 0,0-1 0,0 1 0,0-1-1,-1 0 1,1 0 0,-1-1 0,4-5 0,2-2 50,0-2 0,-2 1 0,1-2 0,-2 1 0,0-1 1,9-26-1,-16 41-45,0-1 1,0 1-1,0-1 1,1 1 0,-1-1-1,0 1 1,0-1-1,0 1 1,1-1 0,-1 1-1,0-1 1,0 1 0,1 0-1,-1-1 1,0 1-1,1 0 1,-1-1 0,1 1-1,-1 0 1,0-1-1,1 1 1,-1 0 0,1 0-1,-1 0 1,1-1-1,-1 1 1,1 0 0,-1 0-1,1 0 1,-1 0-1,1 0 1,-1 0 0,1 0-1,-1 0 1,1 0-1,-1 0 1,1 0 0,-1 0-1,1 0 1,-1 0 0,1 1-1,-1-1 1,1 0-1,-1 0 1,1 0 0,-1 1-1,0-1 1,1 0-1,-1 1 1,1-1 0,-1 0-1,0 1 1,1-1-1,-1 0 1,0 1 0,25 28 89,-20-22-55,2 2 13,0-1 1,-1 1-1,0 1 0,0-1 1,-1 1-1,-1 0 0,7 19 1,-10-23-4,0 0 0,0 0 0,0 0-1,-1 0 1,0 0 0,0 0 0,-1 1 0,1-1 0,-1 0 0,-1 0 0,1 0 0,-1 0 0,0 0 0,-1-1 0,-4 10 0,-10 14 161,-2-1 1,-1-1 0,-1-1 0,-1 0 0,-44 38-1,50-52-883,-1 0 0,0-1 0,0-1 0,-22 9 0,-5 2-1549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110 193 5713,'5'-22'677,"0"0"-1,2 0 1,0 0 0,2 1-1,17-34 1,-26 55-675,0 0 0,0 0-1,0 0 1,0 0 0,0-1 0,0 1 0,0 0 0,0 0 0,0 0 0,0 0 0,0 0 0,0-1-1,0 1 1,0 0 0,0 0 0,0 0 0,1 0 0,-1 0 0,0 0 0,0-1 0,0 1 0,0 0 0,0 0-1,0 0 1,0 0 0,0 0 0,0 0 0,1 0 0,-1-1 0,0 1 0,0 0 0,0 0 0,0 0-1,0 0 1,0 0 0,1 0 0,-1 0 0,0 0 0,0 0 0,0 0 0,0 0 0,0 0 0,1 0-1,-1 0 1,0 0 0,0 0 0,0 0 0,0 0 0,1 0 0,-1 0 0,0 0 0,0 0 0,0 0-1,0 0 1,0 0 0,0 1 0,1-1 0,-1 0 0,0 0 0,0 0 0,-1 8 345,-5-4-159,-1 1-1559,-12 62 919,19-66 484,-1 0 1,1 0-1,0 0 1,0 0 0,-1-1-1,1 1 1,0 0-1,-1 0 1,1 0 0,-1-1-1,1 1 1,-1 0 0,1-1-1,-1 1 1,1-1-1,-1 1 1,0 0 0,1-1-1,-1 1 1,0-1 0,0 0-1,1 1 1,-1-1-1,0 0 1,0 1 0,0-1-1,1 0 1,-1 0 0,0 1-1,0-1 1,0 0-1,0 0 1,0 0 0,1 0-1,-1 0 1,0-1 0,0 1-1,0 0 1,0 0-1,-1-1 1,2 1 14,-1-1 1,1 1-1,-1-1 1,1 1-1,0 0 1,-1-1-1,1 1 1,0-1-1,-1 1 1,1-1-1,0 1 1,0-1-1,-1 1 1,1-1-1,0 0 1,0 1-1,0-1 0,0 1 1,0-1-1,0 1 1,0-1-1,0 0 1,0 1-1,0-1 1,0 0-1,1-1-44,-1 0-1,1 0 1,0 1 0,0-1-1,0 0 1,0 0 0,0 1-1,0-1 1,0 1 0,1-1-1,-1 1 1,3-3-1,10-9 14,1 1 0,0 0 0,1 1-1,25-14 1,-36 23-10,1 0 0,-1-1 0,0 2 0,1-1 0,-1 1 0,1-1 0,0 2 0,-1-1 0,12 0 0,-14 2-4,1-1 0,-1 1 0,0 0-1,0 0 1,0 0 0,0 0-1,0 0 1,-1 1 0,1-1 0,0 1-1,0 0 1,-1-1 0,1 1-1,-1 1 1,0-1 0,0 0 0,0 0-1,0 1 1,3 4 0,-1-1 9,0 0 0,0 0 0,-1 1 0,0 0 0,0-1 1,-1 1-1,0 0 0,0 0 0,-1 0 0,1 0 0,-2 1 0,1-1 0,-1 0 0,0 0 1,-1 11-1,-1-9 9,-1 0 0,0 0 0,0-1 0,0 1 0,-1-1 0,-1 1 0,1-1 0,-1 0 0,-1-1 0,1 1 0,-12 10 1,-17 15 14,-1-2 1,-54 36-1,46-37-114,-61 58 0,94-83-147,8-6-9,6-4 154,12-5 124,0 0 1,1 1-1,1 0 0,0 1 0,0 2 1,0-1-1,1 2 0,0 1 0,0 0 1,0 1-1,0 1 0,1 1 0,-1 1 1,0 0-1,28 5 0,-14 2-369,-22-5-526,0 0 0,0 0 0,0-1 0,15 0 0,-14-2-1250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27 312 3425,'89'-89'1193,"-85"85"-1091,-1 0-1,0 0 0,1 0 0,-1 0 1,-1 0-1,1-1 0,3-9 0,-5 12 22,-1 0-1,1 0 0,-1-1 1,0 1-1,0 0 1,0-1-1,0 1 0,0 0 1,-1-5-1,0 4 109,1 2-148,0 0 0,0 0-1,0 0 1,0 0 0,0 0 0,0 0 0,-1 0 0,1 0 0,0 0-1,-1 0 1,1 0 0,-1 0 0,1 0 0,-1 0 0,1 1 0,-1-1-1,0 0 1,0 0 0,1 0 0,-1 1 0,0-1 0,0 0 0,0 1 0,0-1-1,1 1 1,-1-1 0,0 1 0,0-1 0,0 1 0,0 0 0,0-1-1,0 1 1,0 0 0,0 0 0,-1 0 0,1 0 0,0 0 0,0 0-1,0 0 1,0 0 0,0 0 0,0 1 0,0-1 0,0 0 0,0 1 0,0-1-1,0 0 1,-1 1 0,-3 2-24,0 0-1,-1 0 1,1 0-1,1 1 1,-1 0 0,0 0-1,-4 5 1,2 0-40,1 0 1,-1 0-1,2 1 1,-1 0-1,1 1 1,1-1-1,0 1 1,1 0-1,0 0 1,0 0-1,-1 13 1,2-3 68,0 0 1,1 0 0,1 0-1,1 1 1,4 23-1,5-16 82,-10-29-164,0 1-1,0-1 0,1 0 1,-1 1-1,0-1 0,0 0 1,1 0-1,-1 1 0,0-1 1,0 0-1,1 0 0,-1 0 1,0 1-1,1-1 0,-1 0 1,0 0-1,1 0 0,-1 0 1,1 0-1,-1 0 0,0 1 1,1-1-1,-1 0 0,0 0 1,1 0-1,-1 0 0,1-1 1,12-11 198,13-29-111,-3-1-1,-1-1 0,19-53 0,-31 66-245,-1-1-1,-1 0 1,-2 0-1,-1 0 1,1-61-1,-25 146-1571,-3 31-141,13-37 374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2393,'18'-57'2004,"-10"28"-1026,1 0-1,20-41 1,-26 66-931,0 0 0,0 0 1,1 0-1,-1 0 1,1 0-1,-1 1 1,1 0-1,0 0 0,1 0 1,-1 0-1,0 0 1,1 1-1,0 0 1,-1 0-1,1 0 0,0 1 1,0-1-1,0 1 1,0 0-1,0 1 1,0-1-1,8 1 0,-12 0-52,0 1 0,-1-1 0,1 1-1,0-1 1,-1 0 0,1 1-1,-1-1 1,1 1 0,-1-1 0,1 1-1,-1 0 1,1-1 0,-1 1-1,1-1 1,-1 1 0,0 0 0,1 0-1,-1-1 1,0 1 0,0 0-1,0-1 1,1 1 0,-1 0 0,0 0-1,0-1 1,0 1 0,0 0-1,0 0 1,-1 0 0,-2 26 14,2-22-12,-46 174 93,31-130-111,2 1 0,-10 78 0,24-128 15,0 1-1,0-1 1,1 0-1,-1 0 1,0 0-1,1 1 1,-1-1-1,0 0 1,0 0-1,1 0 1,-1 0-1,0 1 1,1-1-1,-1 0 1,0 0-1,1 0 1,-1 0-1,1 0 1,-1 0-1,0 0 1,1 0-1,-1 0 1,0 0-1,1 0 1,-1 0-1,0 0 1,1-1-1,-1 1 1,0 0-1,1 0 1,-1 0-1,0 0 1,1-1-1,-1 1 1,0 0-1,0 0 1,1 0-1,-1-1 1,0 1-1,0 0 1,1-1-1,-1 1 1,20-12 96,-19 11-85,20-12 162,0 0 0,0 2 0,1 1 0,40-14 0,55-4-818,-64 11-811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4345,'38'-98'1528,"-38"102"-1160,0 13 32,3 9 137,-3 17 119,0 7-56,-1 18-272,-2 1-104,1 0-152,1-4-88,-2-8-584,1-7-696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8730,'-28'89'2563,"23"-81"-2013,2-16-372,3-16-14,2 3-86,0 0 0,2 0 0,0 1 0,1 0 0,1 0 0,1 0 0,1 1 0,0 0-1,2 0 1,0 1 0,25-33 0,-9 15-194,-12 16-84,0 1 0,24-23 0,-33 37 137,0 0 0,1 0 0,0 1-1,0 0 1,0 0 0,0 0 0,1 1 0,-1 0-1,1 1 1,0-1 0,0 1 0,9-2-1,-9 3 69,0 0 0,0 1-1,-1 0 1,1 0 0,0 0-1,0 1 1,-1 0 0,1 0-1,0 1 1,-1 0 0,0 0-1,1 0 1,-1 1 0,0 0-1,0 0 1,0 1 0,0 0-1,-1 0 1,0 0 0,0 0 0,0 1-1,0 0 1,0 0 0,-1 0-1,0 1 1,0-1 0,-1 1-1,0 0 1,0 0 0,0 0-1,0 1 1,-1-1 0,0 0-1,-1 1 1,1 0 0,-1-1-1,0 12 1,0-2 157,-2 1-1,0-1 1,0 0 0,-2 0 0,0 1 0,-9 26 0,1-13 103,-1 0 1,-23 41 0,16-37-101,-2-1 0,-1-1 0,-38 43 1,47-60-140,-1-2 0,-1 0 0,0 0 1,0-2-1,-1 1 0,0-2 1,-1 0-1,-32 12 0,40-18-22,-1-1-1,1-1 1,-1 0 0,1 0-1,-1-1 1,-11 0 0,18-1-57,-1 0 1,1 0-1,-1 0 0,1-1 1,-1 1-1,1-1 1,0 0-1,-1 0 1,1 0-1,0-1 0,0 1 1,0-1-1,0 1 1,0-1-1,0 0 0,0 0 1,1-1-1,-5-3 1,-5-21-1527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56 121 4953,'-33'-111'1406,"33"111"-1397,0 0 0,0-1 0,0 1 0,0 0 0,0-1 1,0 1-1,0-1 0,0 1 0,0 0 0,0-1 0,0 1 1,0 0-1,0-1 0,-1 1 0,1 0 0,0-1 0,0 1 1,0 0-1,0 0 0,-1-1 0,1 1 0,0 0 0,0-1 1,-1 1-1,1 0 0,0 0 0,-1 0 0,1-1 0,0 1 1,-1 0-1,1 0 0,0 0 0,-1 0 0,1 0 0,0 0 1,-1-1-1,1 1 0,0 0 0,-1 0 0,1 0 0,0 0 0,-1 0 1,1 0-1,-1 1 0,-7 12 513,3-5 2487,5-1-2763,6 279 126,-9-128-358,1 75 141,4-167-680,16 96-1,-2-89-1166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50 260 4705,'-3'-1'273,"0"1"-1,0-1 1,0 1-1,1-1 1,-1 0-1,0 0 1,1 0-1,-1 0 1,1-1-1,-1 1 1,-3-4 0,4 3-242,1 0 1,-1 0-1,1 1 1,0-1-1,0-1 1,0 1-1,0 0 1,0 0-1,0 0 1,1 0-1,-1-1 1,1 1-1,0 0 1,-1-1-1,1 1 1,0 0-1,0 0 1,0-1-1,1 1 1,-1 0-1,1-1 1,0-3 0,2-3-14,0 1-1,1-1 1,0 0 0,0 1 0,0 0 0,1-1 0,1 2 0,7-10 0,1 0 30,1 1 0,24-19 0,-34 30-48,0 1 0,1 1 0,-1-1 0,1 1 0,0 0 0,-1 0 0,1 0 0,0 1 0,1 0 1,-1 0-1,0 1 0,1 0 0,-1 0 0,0 0 0,1 1 0,-1 0 0,1 0 0,-1 0 0,1 1 0,-1 0 0,1 1 0,-1-1 0,0 1 0,0 0 0,0 1 1,0-1-1,0 1 0,0 0 0,-1 1 0,1 0 0,-1-1 0,0 2 0,0-1 0,-1 0 0,1 1 0,-1 0 0,0 0 0,0 1 0,-1-1 0,1 1 0,-1-1 1,3 10-1,-3-7 5,-1 1 1,0 0-1,0-1 0,-1 1 1,0 0-1,0 0 1,-1-1-1,-1 1 1,1 0-1,-1 0 1,-1-1-1,0 1 1,0 0-1,0-1 0,-6 11 1,-4 8 21,-2-2 0,-1 0 0,-24 30 0,5-5 11,-43 68-119,86-133 14,1 1 1,0 0 0,1 0 0,0 1 0,1 0 0,1 1-1,0 1 1,1 0 0,21-13 0,-15 12-273,1 1 0,0 1 1,1 1-1,0 1 0,0 1 1,36-6-1,-15 5-1092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13 189 5097,'-6'-26'701,"4"19"-499,1 1 1,0-1-1,0 1 1,0-1-1,1 1 0,0-11 1,1 12-173,0 0 0,0 0 1,1 0-1,-1 0 0,1 0 0,0 0 1,0 0-1,1 1 0,-1-1 0,1 1 1,0-1-1,1 1 0,-1 0 0,1 1 1,5-6-1,-6 6-19,1 0-1,-1 0 1,1 1 0,0-1 0,-1 1-1,1 0 1,0 0 0,0 0 0,0 1-1,1 0 1,-1-1 0,0 1 0,0 1-1,1-1 1,-1 1 0,1-1 0,-1 1-1,7 1 1,-10-1-10,0 0 1,0 1-1,-1-1 1,1 0-1,0 0 0,0 1 1,0-1-1,-1 0 1,1 1-1,0-1 1,-1 1-1,1-1 0,0 1 1,-1-1-1,1 1 1,-1-1-1,1 1 0,-1-1 1,1 1-1,-1 0 1,1 0-1,-1-1 0,1 1 1,-1 0-1,0 0 1,0-1-1,1 1 1,-1 0-1,0 0 0,0-1 1,0 1-1,0 0 1,0 0-1,0 0 0,0 0 1,0-1-1,0 1 1,0 0-1,-1 1 0,-13 34 13,10-27-4,-8 16-8,-8 18 46,-15 45-1,30-71-41,0 0-1,2 0 1,0 1-1,1-1 1,0 1-1,2 22 1,0-37-6,8 78-25,-8-76 35,1 1 0,1-1 0,-1 0 0,1 0 0,0 0 0,0 0 0,1 0 0,-1 0 0,1-1 0,0 1 0,0-1 0,6 6 0,-8-9 7,0 0 0,1 0 0,-1 0 0,1-1 0,-1 1 0,1 0 0,-1-1 0,1 1 0,0-1 0,-1 1 0,1-1 0,0 0 0,0 0-1,-1 0 1,1 0 0,0 0 0,-1 0 0,1 0 0,0 0 0,-1-1 0,1 1 0,0-1 0,-1 1 0,1-1 0,-1 0 0,4-1 0,3-3 66,1 0-1,-1-1 1,11-10 0,-14 11-59,32-25-124,2-2-707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25 466 2785,'-17'-57'3576,"14"43"-3455,1 1 0,0-1 0,2 0 1,0-18-1,1 11-35,2 0 0,0-1 0,2 1 1,0 1-1,1-1 0,1 1 0,1 0 0,1 0 1,0 1-1,21-31 0,-23 43-44,0-1 0,0 1 0,0 1 0,1-1 0,0 1 0,12-7 0,-17 11-51,-1 1-1,0-1 1,0 1 0,1 0-1,-1 0 1,0 0 0,1 0-1,-1 0 1,1 1 0,-1-1-1,1 1 1,0 0-1,-1-1 1,1 1 0,-1 0-1,1 1 1,0-1 0,-1 0-1,1 1 1,-1-1 0,1 1-1,-1 0 1,1 0 0,-1 0-1,0 0 1,1 0-1,-1 1 1,0-1 0,4 4-1,-5-3 7,1 0 0,-1 0 0,0 0 0,0 0 0,0 1-1,0-1 1,0 0 0,0 1 0,-1-1 0,1 1 0,-1-1 0,0 0-1,1 1 1,-1-1 0,0 1 0,-1-1 0,1 1 0,-1 3-1,-14 48 76,11-41-64,-28 98 22,-19 114-1,50-222-31,1-1-1,0 1 1,0-1-1,0 1 1,1-1 0,-1 1-1,1-1 1,-1 0-1,1 1 1,0-1 0,-1 0-1,1 0 1,1 1 0,-1-1-1,0 0 1,0 0-1,1 0 1,-1 0 0,1 0-1,0-1 1,-1 1-1,1 0 1,0-1 0,0 1-1,0-1 1,0 0-1,0 0 1,3 1 0,7 4 35,0 0 0,1-2 0,23 7 1,-29-10-19,9 4-25,-1-1 1,1-1-1,1 0 1,-1-1-1,0-1 1,0-1-1,1 0 1,-1-1-1,0-1 0,0 0 1,1-2-1,-2 1 1,29-12-1,-14 2-428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47 233 5169,'-34'-40'1528,"32"38"-1506,1 0-1,0-1 1,-1 1-1,1 0 1,0 0-1,0-1 1,0 1-1,1-1 1,-1 1-1,0-1 1,1 1-1,0-1 1,0 1-1,-1-1 1,1 1-1,1-1 1,-1 1-1,0-1 1,2-4-1,0-1-40,1 1-1,1-1 1,-1 0 0,7-9-1,0 0 222,17-26 206,-25 40-391,0 1 0,1-1-1,-1 0 1,1 1 0,-1-1 0,1 1 0,0-1-1,0 1 1,0 0 0,1 1 0,5-4 0,-7 5-25,0 0 0,-1 0 0,1 0 0,0 0 0,0 0 0,0 0 0,-1 1 0,1-1 0,0 0 0,-1 1 0,1 0 0,0-1 0,-1 1 0,1 0 0,0 0 0,-1 0 0,1 0 0,-1 0 0,0 0 0,1 0 1,-1 0-1,0 1 0,0-1 0,0 0 0,0 1 0,0-1 0,0 1 0,0 0 0,0-1 0,-1 1 0,2 1 0,0 3-74,0-1 1,0 1-1,0 0 1,-1 0-1,1 0 1,-1-1-1,-1 1 1,1 7-1,-4 12 54,-2 1-1,0-1 1,-2 0-1,0-1 1,-18 39-1,-2 5 717,27-65-680,-1-1 1,0 0-1,1 0 1,-1 0 0,1 0-1,0 1 1,0-1-1,0 0 1,0 0 0,0 1-1,0-1 1,1 0 0,-1 0-1,1 0 1,-1 1-1,1-1 1,0 0 0,0 0-1,0 0 1,0 0-1,2 2 1,2 2-31,1 0 1,-1 0-1,1-1 1,12 8-1,9 8 59,-26-19-23,0-1 0,1 0 0,-1 1 0,1-1 0,0 0-1,-1 0 1,1 0 0,0 0 0,0-1 0,-1 1 0,1 0 0,0-1 0,0 1-1,0-1 1,0 0 0,0 0 0,0 1 0,0-1 0,0 0 0,0-1-1,0 1 1,0 0 0,0-1 0,-1 1 0,1-1 0,0 1 0,2-2 0,20-3 32,-23 5-53,0 0 1,0 0-1,0 0 0,0 0 1,0 0-1,0 0 0,0 1 1,0-1-1,0 0 0,0 1 1,0-1-1,0 1 0,0-1 1,0 1-1,0 0 1,0-1-1,0 1 0,0 0 1,-1 0-1,1-1 0,0 1 1,0 0-1,-1 0 0,1 0 1,-1 0-1,1 0 0,-1 0 1,1 0-1,-1 0 0,0 0 1,1 0-1,-1 0 0,0 0 1,0 0-1,0 1 0,0-1 1,0 0-1,0 1 0,1 6 2,-1-1 0,-1 1 0,1 0 0,-3 9 0,-2 2-30,-2 1 0,0-1 0,-1 0 0,-1-1 0,0 0 0,-2-1 0,-13 18 0,-10 19-534,13-16-123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36 171 2240,'-11'15'357,"-9"10"837,19-25-1181,1 0 0,0 1 0,0-1 0,0 0 1,0 0-1,0 0 0,0 0 0,0 0 0,0 0 0,0 0 0,0 0 0,0 0 0,-1 0 1,1 0-1,0 0 0,0 0 0,0 0 0,0 0 0,0 0 0,0 0 0,0 0 1,0 0-1,0 0 0,-1 0 0,1 0 0,0 0 0,0 0 0,0 0 0,0 0 0,0 0 1,0 0-1,0 0 0,0 0 0,0 0 0,0 0 0,-1-1 0,1 1 0,0 0 0,0 0 1,0 0-1,0 0 0,0 0 0,0 0 0,0 0 0,0 0 0,0 0 0,0 0 0,0 0 1,0-1-1,0 1 0,0 0 0,0 0 0,0 0 0,0 0 0,0 0 0,0 0 1,0 0-1,0 0 0,0 0 0,0-1 0,0 1 0,0 0 0,0 0 0,0 0 0,0 0 1,0 0-1,0 0 0,0 0 0,0 0 0,5-22 1185,-1 10-904,0 0 0,1 0 0,0 1 0,0 0 0,2 0 0,-1 0 1,1 1-1,1 0 0,10-12 0,-10 16-285,-1-1 1,1 1-1,0 0 0,0 1 0,1 0 1,0 0-1,-1 1 0,2 0 1,-1 1-1,0 0 0,1 0 0,14-1 1,-15 2-39,1 1 1,0 1 0,-1 0 0,1 0 0,0 1 0,-1 0 0,1 1 0,9 2-1,-17-3 26,0-1-1,0 1 0,0-1 1,0 1-1,0 0 0,-1 0 1,1 0-1,0 0 0,-1 0 1,1 0-1,0 0 1,-1 0-1,1 1 0,-1-1 1,0 1-1,0-1 0,1 1 1,-1-1-1,0 1 0,0 0 1,0 0-1,-1-1 0,1 1 1,0 0-1,-1 0 0,1 0 1,-1 0-1,1 0 0,-1 0 1,0 0-1,0 0 0,0 0 1,0 0-1,0 0 0,-1 0 1,1-1-1,0 1 0,-1 0 1,0 0-1,1 0 0,-1 0 1,0 0-1,0-1 0,0 1 1,-2 3-1,-12 19 19,-1 0-1,-26 30 1,-19 26-255,40-41 78,1 0-1,2 2 1,2 0-1,-21 84 1,34-108 81,3-17 75,0 1 0,0-1 0,0 0 0,0 0 0,0 1 0,0-1 0,0 0 0,0 0 0,1 1 0,-1-1-1,0 0 1,0 0 0,0 1 0,0-1 0,0 0 0,0 0 0,1 0 0,-1 1 0,0-1 0,0 0-1,0 0 1,0 0 0,1 0 0,-1 1 0,0-1 0,0 0 0,0 0 0,1 0 0,-1 0 0,0 0 0,0 0-1,1 0 1,-1 0 0,0 0 0,0 0 0,1 0 0,-1 0 0,0 0 0,0 0 0,1 0 0,-1 0-1,0 0 1,0 0 0,1 0 0,24-11 122,-7 5-56,0 0-1,0 1 0,1 1 1,0 0-1,24-1 0,58 4-751,-48 1-687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68 5385,'0'-12'515,"0"0"0,-1 0 0,-2-13 1,3 25-492,0-1 0,0 1 1,0 0-1,0-1 1,0 1-1,-1 0 1,1-1-1,0 1 1,0 0-1,0 0 0,-1-1 1,1 1-1,0 0 1,0-1-1,-1 1 1,1 0-1,0 0 1,0 0-1,-1-1 0,1 1 1,0 0-1,-1 0 1,1 0-1,0 0 1,-1 0-1,1-1 1,0 1-1,-1 0 0,1 0 1,-1 0-1,1 0 1,0 0-1,-1 0 1,1 0-1,0 0 0,-1 0 1,0 1-1,-15 9 679,-11 20-78,-6 31-641,26-48-123,1 1-1,-2-1 1,0 0-1,0-1 1,-1 0-1,-1 0 0,-19 18 1,16-18 109,1 0 0,-17 22 0,15-16 73,14-18-45,0 0 0,-1 0 1,1 0-1,0 0 0,0 1 0,0-1 0,0 0 0,0 0 1,-1 0-1,1 0 0,0 1 0,0-1 0,0 0 0,0 0 1,0 0-1,0 1 0,0-1 0,0 0 0,0 0 0,0 1 1,0-1-1,0 0 0,0 0 0,0 0 0,0 1 0,0-1 1,0 0-1,0 0 0,0 0 0,0 1 0,0-1 0,0 0 1,0 0-1,0 0 0,1 1 0,-1-1 0,0 0 0,0 0 0,0 0 1,0 0-1,0 0 0,1 1 0,-1-1 0,0 0 0,0 0 1,1 0-1,14 4-72,20-5-3,-33 1 77,14-1-48,-1 0-1,1-1 1,0-1 0,-1-1 0,0 0 0,0-1-1,0 0 1,0-2 0,-1 1 0,0-2 0,0 0 0,-1 0-1,0-2 1,19-17 0,-21 15-1378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3601,'-36'-18'1728,"39"50"-856,1 21 9,5 13-129,1 14-160,-1 12-56,3 4-128,-4-2-72,4-6-240,-1-7-152,-7-21-584,-1-11-640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176 186 4897,'-110'15'1878,"107"-14"-1782,0-1-1,0 0 1,0 0 0,0 0 0,0 0 0,0-1-1,0 1 1,0-1 0,0 0 0,0 1 0,0-1-1,0-1 1,0 1 0,1 0 0,-4-3 0,4 3-65,1 0 0,0-1 0,-1 1 0,1-1 0,0 1 0,0-1 0,0 0 0,0 1 1,0-1-1,0 0 0,1 0 0,-1 1 0,1-1 0,-1 0 0,1 0 0,-1 0 0,1-3 0,0 0-16,0 1 0,1-1-1,-1 0 1,1 0 0,0 1-1,0-1 1,1 1 0,0-1-1,-1 1 1,1-1 0,1 1-1,-1 0 1,1 0 0,3-4-1,2-1 17,1 0 0,1 1-1,-1 1 1,1-1 0,1 1 0,-1 1-1,20-9 1,-23 12-23,0 0 1,0 1-1,0 0 0,1 0 0,-1 0 1,0 1-1,1 0 0,-1 1 0,1 0 1,-1 0-1,1 0 0,-1 1 0,14 3 1,-18-3-8,-1 0 1,0 0-1,0 1 0,0-1 1,0 0-1,0 1 1,0 0-1,0-1 0,0 1 1,0 0-1,-1 0 1,1 0-1,-1 0 1,0 0-1,0 0 0,1 1 1,-1-1-1,-1 0 1,1 1-1,0-1 1,0 1-1,-1-1 0,0 1 1,1-1-1,-1 5 1,1 8 17,-2-1 1,1 1-1,-4 16 1,3-20-17,-3 14-3,-2-1-1,0 1 0,-2-1 1,0 0-1,-2-1 0,0 0 1,-21 32-1,25-47-2,0 0 0,0-1 0,-1 0 0,1 0 0,-13 9 0,14-12-2,5-4 3,-1 0 1,1 1-1,-1-1 0,1 1 0,-1-1 0,1 0 0,-1 1 0,1 0 0,0-1 0,-1 1 0,1-1 0,0 1 0,-1-1 0,1 1 0,0 0 0,0-1 0,-1 1 1,1-1-1,0 1 0,0 0 0,0-1 0,0 1 0,0 0 0,0-1 0,0 1 0,0 0 0,0-1 0,0 1 0,1 0 0,-1 0 0,1 0-2,0 1 0,0-1-1,0 1 1,0-1 0,0 0-1,1 1 1,-1-1 0,0 0-1,1 0 1,-1 0 0,3 1-1,43 19-91,-38-19 41,1 0-1,-1 0 0,1 0 0,-1-1 0,1-1 1,-1 0-1,1 0 0,-1-1 0,1 0 1,-1-1-1,1 0 0,-1 0 0,0-1 1,0 0-1,0-1 0,0 1 0,0-2 0,-1 0 1,0 0-1,0 0 0,8-8 0,9-8-1247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30 3601,'0'-2'129,"-1"1"0,1-1 0,-1 1 0,0-1 0,0 1 0,0-1 0,1 1 0,-1-1 0,0 1 0,-1 0 0,1-1 0,0 1 0,0 0 0,-1 0-1,1 0 1,0 0 0,-1 0 0,1 0 0,-1 0 0,1 1 0,-1-1 0,1 0 0,-1 1 0,0-1 0,1 1 0,-1 0 0,0 0 0,1-1 0,-1 1 0,0 0 0,0 0 0,1 1 0,-1-1 0,0 0 0,1 0 0,-1 1 0,-2 0 0,-2 2-103,1 0-1,0 1 1,0-1-1,1 1 1,-1 0 0,1 0-1,0 1 1,-4 4 0,3-3-28,1 1 1,0-1 0,0 1 0,1 0 0,0 0 0,0 0 0,0 1 0,1-1 0,0 0 0,1 1 0,0 0 0,0-1 0,1 1 0,-1 0 0,2-1 0,-1 1 0,3 10 0,-1-9-36,1-1 0,0 1 0,0-1 0,1 0 0,0 0 1,0 0-1,1-1 0,0 1 0,1-1 0,11 11 0,1 0 121,2-2-1,32 21 1,-49-35-47,0 0-1,0 0 0,-1 1 1,1-1-1,0 1 1,-1-1-1,4 5 1,-6-6-2,1 0 0,-1 0 0,1 0 1,-1 0-1,0 0 0,1 0 0,-1 0 1,0 0-1,0 0 0,1 0 0,-1 0 1,0 0-1,0 0 0,0 1 0,0-1 1,-1 0-1,1 0 0,0 0 0,0 0 1,-1 0-1,1 0 0,0 0 0,-1 0 1,1 0-1,-1 0 0,0 0 0,1-1 1,-1 1-1,0 0 0,-1 1 0,0 2-29,0-1-1,-1 0 1,0 0-1,1 0 1,-1-1-1,0 1 1,-1-1-1,1 1 0,0-1 1,-1 0-1,1 0 1,-1-1-1,0 1 1,1-1-1,-1 1 1,0-1-1,0-1 0,0 1 1,0 0-1,0-1 1,0 0-1,0 0 1,-7-1-1,-49 0-3371,54 1 1547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41:1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3529,'0'-3'1936,"3"-1"-39,3-4-1049,-6 6-40,0 1-48,17-7-208,48-19-144,-33 25-264,3 1-160,2-1-280,6 0-248,-7-2-1096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7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20 179 7082,'-10'-12'3364,"10"11"-3339,-1 1 0,0 0 1,1 0-1,-1-1 1,1 1-1,-1-1 1,1 1-1,-1-1 1,1 1-1,-1-1 0,1 1 1,-1-1-1,1 1 1,-1-1-1,1 1 1,0-1-1,-1 0 1,1 1-1,0-1 0,0 0 1,0 1-1,-1-1 1,1 0-1,0 1 1,0-1-1,0 0 1,0 1-1,0-1 0,0 0 1,0 1-1,1-2 1,5 4-2,-2 0-22,-1 0 1,0 1 0,1-1-1,-1 1 1,0 0 0,0 0-1,-1 0 1,1 0 0,4 6-1,12 18 2,-1 0-1,-1 1 0,-1 1 1,-1 1-1,10 32 0,-22-53-2,15 40 5,26 53 0,-37-89-5,0 0-1,1-1 1,0 0 0,1 0 0,0-1 0,0 0 0,2 0 0,-1-1 0,13 9 0,-20-18-4,-1 1 1,1 0-1,-1-1 1,1 1-1,0-1 1,0 0-1,0 0 1,0 0-1,0 0 1,0 0-1,0-1 1,0 0-1,0 1 0,0-1 1,0 0-1,0 0 1,0-1-1,0 1 1,0-1-1,0 1 1,0-1-1,0 0 1,0 0-1,0 0 1,-1-1-1,1 1 1,0 0-1,-1-1 1,1 0-1,-1 0 1,1 0-1,2-3 1,2-3-21,0 0 0,0-1 0,-1 1 0,0-1 0,-1-1 0,0 1 0,-1-1 0,6-14 0,-4-1-17,0 0-1,-1 0 0,-2 0 0,-1 0 0,0 0 0,-2-1 1,-1 1-1,-1 0 0,-1-1 0,-2 1 0,0 0 0,-1 1 1,-2 0-1,0 0 0,-2 0 0,-1 1 0,-21-35 1,28 51 47,-1 1 1,0-1-1,-1 1 1,0 0-1,1 0 1,-2 1-1,1 0 1,-1 0-1,0 0 1,0 1-1,0 0 1,0 0-1,-1 1 1,1 0-1,-1 0 1,0 1-1,0 0 1,0 1 0,0-1-1,0 1 1,-1 1-1,1 0 1,0 0-1,0 0 1,0 1-1,-1 0 1,-9 3-1,-6 3 108,-9 2 287,-40 6 0,71-14-406,2-2 0,-1 1-1,1 0 0,0 0 1,-1 0-1,1 0 0,0 0 1,-1 0-1,1 0 0,-1 0 0,1 0 1,0 0-1,-1 1 0,1-1 1,0 0-1,-1 0 0,1 0 1,0 0-1,-1 0 0,1 1 0,0-1 1,0 0-1,-1 0 0,1 1 1,0-1-1,-1 0 0,1 0 0,0 1 1,0-1-1,0 0 0,-1 1 1,1-1-1,0 0 0,0 0 1,0 1-1,0-1 0,0 1 0,0-1 1,0 0-1,0 1 0,-1-1 1,1 0-1,0 1 0,0-1 0,1 0 1,-1 1-1,7 52-596,13 67-289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3:49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406 173 4057,'-1'-6'412,"0"-1"0,0 1 0,0 0-1,-1-1 1,0 1 0,0 0 0,-1 0 0,0 0 0,0 1 0,0-1 0,-1 1 0,1-1 0,-1 1 0,-1 0-1,-5-6 1,0 2 21,-1-1-1,0 1 0,0 1 1,-1 0-1,0 0 0,-13-5 1,21 11-399,1 1 1,-1-1 0,0 1 0,0 0 0,0 0-1,-1 1 1,1-1 0,0 1 0,0 0-1,0 0 1,0 1 0,0-1 0,-1 1 0,1-1-1,0 1 1,0 1 0,0-1 0,1 1-1,-1-1 1,0 1 0,-4 3 0,-7 5-44,1 0 0,1 1 0,-23 24 0,15-14 44,13-14-33,0 1 1,1 0-1,0 1 1,0 0-1,1 0 1,0 0 0,1 1-1,-6 13 1,9-17-2,0 0 1,0 1 0,1-1-1,0 0 1,0 1 0,1-1-1,-1 1 1,1-1 0,1 1-1,-1-1 1,1 1-1,0-1 1,1 0 0,-1 0-1,5 10 1,0-2-14,2 0-1,-1-1 1,2 0-1,-1 0 1,2-1-1,0 0 1,0 0-1,18 14 1,12 6-58,52 34 0,-48-37-42,-39-26 102,-1 1 0,1-1 0,-1 1 0,1-1 0,-1 1 0,0 1 0,0-1 0,-1 1 0,1-1 0,-1 1 0,0 0 0,-1 0 0,1 0 0,-1 0 0,0 1 0,0-1-1,0 1 1,-1-1 0,0 1 0,0 0 0,0 0 0,-1 11 0,-1-1 15,0 1 0,-2-1 0,0 1 0,0-1 0,-2 0 0,0 0 0,0 0 0,-2-1-1,-12 23 1,6-16-1,-1 0 0,-1-2 1,-1 1-1,-1-2 0,-28 26 0,41-41-69,0 0 0,0-1 0,0 0 0,-1 0 0,1 0 0,-1-1 0,0 1 0,0-1 0,0 0 0,0-1 1,0 1-1,0-1 0,0 0 0,0 0 0,-1-1 0,1 1 0,0-1 0,-1 0 0,1-1 0,0 1 0,-10-3 0,-23-9-1974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3:55.8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200 860 7194,'6'-72'5900,"16"-21"-6550,-17 72 1133,26-90-399,-18 71-160,-2 0 0,-1-1 1,-3 0-1,4-62 0,-10 85 5,-3-109-586,0 111 563,0 0-1,0 1 1,-2-1-1,0 0 1,-11-26-1,14 39 94,0 1 0,0 0-1,0 0 1,-1 0 0,1 0 0,-1 0 0,1 0-1,-1 0 1,0 1 0,0-1 0,1 1 0,-1-1-1,0 1 1,-5-3 0,6 4 5,-1-1 0,1 1 0,0 0 0,-1-1 0,1 1 0,-1 0 0,1 0 0,-1 0 0,1 0 0,-1 0 0,1 1 0,0-1 0,-1 0 0,1 1 0,-1-1 0,1 1 1,0-1-1,-1 1 0,1 0 0,0-1 0,0 1 0,-1 0 0,1 0 0,0 0 0,0 0 0,0 0 0,-1 1 0,-6 8 27,0 1-1,1-1 1,0 1 0,1 0 0,-8 20-1,-21 64 90,31-83-103,-14 40 48,-88 312 856,104-352-877,0-1 0,0 1 1,1-1-1,1 1 0,0 0 1,1-1-1,0 1 0,0-1 0,5 15 1,-5-22-38,1 1 0,0 0 0,0 0 0,0-1 0,1 1 0,0-1 0,-1 0 0,2 0 0,-1 0 0,0 0 0,1 0 0,0-1 0,-1 1 0,2-1 0,-1 0 0,0 0 1,0-1-1,1 0 0,0 1 0,-1-1 0,1-1 0,0 1 0,7 1 0,0-1-29,-1 0-1,0-2 1,1 1 0,-1-1-1,0-1 1,23-3 0,-4-2-600,41-15 1,11-7-1337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3:57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24 4513,'-10'-17'4186,"10"17"-4140,0 0 0,0 0 0,0-1 0,0 1 1,0 0-1,0-1 0,0 1 0,0 0 0,0-1 0,0 1 1,-1 0-1,1 0 0,0-1 0,0 1 0,0 0 0,-1 0 1,1-1-1,0 1 0,0 0 0,-1 0 0,1 0 1,0 0-1,0-1 0,-1 1 0,1 0 0,0 0 0,0 0 1,-1 0-1,1 0 0,0 0 0,-1 0 0,1 0 0,0 0 1,-1 0-1,1 0 0,0 0 0,-1 0 0,1 0 0,0 0 1,0 0-1,-1 0 0,1 0 0,0 0 0,-1 0 1,1 0-1,0 0 0,0 1 0,-1-1 0,1 0 0,0 0 1,0 0-1,-1 1 0,1-1 0,0 0 0,0 0 0,0 1 1,-1-1-1,1 0 0,0 0 0,0 1 0,0-1 0,0 0 1,0 1-1,-1-1 0,1 0 0,0 0 0,0 1 1,-7 26 129,1 0 1,0 0 0,3 0 0,0 1 0,1 34 0,2-40-76,-1 105 497,30 242 1,-29-367-595,0 0 0,1 0 1,-1 0-1,0 0 1,1 0-1,-1 0 0,1-1 1,0 1-1,0 0 0,0 0 1,1 2-1,-1-4-3,-1 0 0,0 0 0,1 0 1,-1 0-1,0-1 0,1 1 0,-1 0 0,0 0 0,1 0 0,-1 0 0,0-1 0,1 1 0,-1 0 1,0 0-1,1 0 0,-1-1 0,0 1 0,0 0 0,1-1 0,-1 1 0,0 0 0,0 0 1,0-1-1,0 1 0,1 0 0,-1-1 0,0 1 0,0 0 0,0-1 0,0 1 0,0-1 0,0 1 1,0 0-1,0-1 0,13-56 35,-11 45-35,27-231-351,-26 178 137,4 1 0,3-1-1,27-96 1,-12 109 126,-25 52 92,1 0 0,-1 0 0,0 0 0,0 0 0,1 0 0,-1 0-1,0 1 1,1-1 0,-1 0 0,0 0 0,0 0 0,1 0 0,-1 0 0,0 0 0,0 1 0,0-1 0,1 0-1,-1 0 1,0 0 0,0 1 0,0-1 0,1 0 0,-1 0 0,0 0 0,0 1 0,0-1 0,0 0 0,0 0-1,0 1 1,1-1 0,-1 0 0,0 0 0,0 1 0,0-1 0,0 0 0,0 1 0,0-1 0,0 0 0,0 0-1,0 1 1,0-1 0,0 0 0,-1 0 0,1 1 0,0-1 0,0 1 0,4 36 83,11 45 0,4 26 36,26 166 17,-31-222-99,-14-52-42,0 1 1,0 0-1,1 0 0,-1 0 1,0-1-1,1 1 1,-1 0-1,1 0 1,-1-1-1,1 1 1,-1 0-1,1-1 1,0 1-1,-1-1 1,1 1-1,0-1 1,-1 1-1,2 0 1,-1-1-1,0-1 0,0 1 0,-1 0 0,1-1 1,0 1-1,-1-1 0,1 1 0,0-1 0,-1 1 0,1-1 1,-1 1-1,1-1 0,-1 0 0,1 1 0,-1-1 0,1 0 1,-1 0-1,0 1 0,0-1 0,1 0 0,-1 0 0,0 1 1,0-1-1,1-2 0,53-216-246,-41 153 122,4 0 1,28-75 0,-42 134 136,13-28 60,-15 34-66,0-1 0,-1 1 0,1 0 0,0-1 0,0 1 0,0 0 0,1 0 0,-1 0 0,0 0 0,0 0 0,1 0 0,-1 0 0,1 0 0,-1 0 0,0 0 0,1 1 0,0-1 0,2 0 0,-3 1-2,-1 0 0,1 1 0,0-1 0,0 0 0,0 1 0,0-1-1,0 1 1,-1-1 0,1 1 0,0-1 0,-1 1 0,1 0 0,0-1 0,-1 1 0,1 0 0,-1 0 0,1-1 0,-1 1 0,1 0 0,-1 0 0,1 0 0,-1-1 0,1 3 0,9 27 42,-8-26-31,14 55 88,15 98-1,-23 38 25,-9-138-369,12 91-1,-2-98-1275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3:58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74 240 3961,'-60'-155'1519,"46"103"2954,20 150-3615,1-8-136,-6 18 187,-2-68-689,1 1 0,2-1 0,2 0 1,15 64-1,-17-97-208,0-1-1,1 0 1,0 0 0,0 0 0,1 0-1,0 0 1,0-1 0,0 0 0,6 6-1,-9-10-9,0 0-1,0 0 0,0 0 1,0 1-1,1-1 0,-1-1 1,0 1-1,1 0 0,-1 0 1,1 0-1,-1-1 0,1 1 1,-1-1-1,1 1 0,-1-1 1,1 0-1,0 0 0,-1 0 1,1 1-1,-1-1 0,1-1 1,0 1-1,-1 0 0,1 0 1,-1-1-1,1 1 0,0-1 1,-1 1-1,1-1 0,-1 1 1,1-1-1,-1 0 0,0 0 1,1 0-1,-1 0 0,0 0 1,0 0-1,0 0 0,1 0 1,-1-1-1,0 1 0,1-3 1,8-13-85,-1 0-1,-1-1 1,0 0 0,-1-1 0,-2 0 0,1 0 0,1-20 0,6-15-317,94-355-1855,-105 395 2260,0 6 17,-1 29 1356,-8 203-140,6-201-1114,-1 9-51,-1 201 577,5-208-710,1 1-1,1-1 1,1 0 0,1 0-1,2-1 1,0 1 0,12 23 0,1-11-1399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3:59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258 242 5977,'5'-26'792,"-1"1"1,-2-1-1,0 0 0,-2 0 0,0-1 0,-8-45 0,8 72-751,0-1-1,0 1 0,0-1 0,0 1 0,0-1 0,0 1 0,-1-1 0,1 0 0,0 1 0,0-1 0,0 1 0,-1-1 1,1 1-1,0-1 0,-1 1 0,1 0 0,0-1 0,-1 1 0,1-1 0,-1 1 0,1 0 0,0-1 0,-1 1 0,1 0 0,-1-1 1,1 1-1,-1 0 0,1 0 0,-1 0 0,0-1 0,1 1 0,-1 0 0,1 0 0,-1 0 0,1 0 0,-1 0 0,1 0 1,-1 0-1,-1 0 0,1 1-30,0-1 0,0 1 1,0 0-1,0-1 1,0 1-1,0 0 0,0 0 1,0 0-1,0 0 0,0 0 1,1 0-1,-1 0 1,0 0-1,0 0 0,1 0 1,-1 0-1,1 0 0,-1 3 1,-3 9-7,-1-1 0,0 1 1,-1-1-1,0 0 0,-1-1 0,0 1 1,-1-2-1,-9 12 0,-1 0 16,-27 45 1,29-37-4,0 0 1,2 1 0,2 0 0,-13 48 0,19-54-16,1-1 0,1 1 0,2-1 0,0 1 0,2 0 0,4 44 1,-3-61-5,0 0 1,1-1 0,0 0 0,0 1 0,1-1 0,0 0 0,0 0 0,0-1 0,6 8-1,-8-12 1,1 0 0,-1 0-1,1 0 1,0 0 0,0-1-1,0 1 1,-1-1 0,2 1-1,-1-1 1,0 0-1,0 0 1,0 0 0,0 0-1,1 0 1,-1 0 0,1 0-1,-1-1 1,0 1 0,1-1-1,-1 0 1,1 0-1,-1 0 1,1 0 0,-1 0-1,1 0 1,-1-1 0,1 1-1,-1-1 1,0 0 0,1 0-1,2-1 1,-1 0-14,0-1-1,1 1 1,-1-1 0,-1 0 0,1 0 0,0 0-1,-1-1 1,0 1 0,1-1 0,-1 0 0,-1 0-1,4-5 1,25-57-269,-30 63 271,23-63-515,-3-1 1,-3-2-1,9-75 0,-21 100 405,-3 19 62,2 0 1,12-43 0,-12 59 168,0 12 426,2 23 547,-3-11-1184,34 123 839,-7 52-93,10 41-1311,-30-188-650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0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84 5785,'-18'-63'2005,"7"43"-995,11 20-989,0 0 0,-1 0 1,1 0-1,0 0 0,0 0 0,-1-1 0,1 1 0,0 0 1,0 0-1,-1 0 0,1 0 0,0 0 0,0 0 1,-1 0-1,1 0 0,0 0 0,-1 0 0,1 0 0,0 0 1,0 0-1,-1 0 0,1 0 0,0 1 0,-1-1 1,1 0-1,0 0 0,0 0 0,-1 0 0,1 0 0,0 1 1,0-1-1,0 0 0,-1 0 0,1 1 0,-1 1 62,-1 0-1,1 0 1,0 0-1,0 0 1,0 0-1,0 0 1,0 1-1,1-1 1,-1 3-1,-4 33 513,1 0 0,3 1 0,5 63 1,25 117 318,-2-30-592,-9 25-138,15 126-945,-32-345-664,-1-19-762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0.3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23 310 7250,'-18'-61'2303,"17"59"-2164,0 0 0,0 0 0,1-1 0,-1 1 0,1 0 0,0 0 0,-1 0 1,1-1-1,0 1 0,0 0 0,0 0 0,1 0 0,-1-1 0,0 1 0,2-3 0,0 1-83,1 0 0,-1 0-1,1 0 1,0 0 0,1 1-1,3-5 1,3-2-71,-5 5 27,19-21 20,1 1 0,2 1 0,56-40 0,-77 60-34,1 1 1,1-1-1,-1 1 0,0 1 0,1-1 0,-1 1 0,1 1 0,0-1 0,0 1 0,-1 1 0,1-1 1,0 1-1,0 1 0,0 0 0,13 2 0,-17-2 2,0 1 1,0-1-1,0 1 1,0-1-1,0 1 1,-1 0-1,1 1 1,-1-1 0,0 0-1,1 1 1,-1 0-1,0 0 1,-1 0-1,1 0 1,0 0-1,-1 1 1,0-1-1,0 1 1,0 0-1,0-1 1,0 1-1,-1 0 1,0 0-1,1 0 1,-2 0-1,1 0 1,0 1-1,-1-1 1,0 0-1,0 8 1,-1 2 50,-1-1 0,0 1 0,-1-1 0,-1 1 0,0-1 0,-8 18 0,-42 77 383,35-75-317,-11 27 4,-39 66 185,59-110-518,0-2 0,-1 1 0,0-2 0,-1 1 0,-22 18 1,-2-12-2514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6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57 252 4481,'-2'-4'637,"0"0"1,-1-1-1,1 2 0,0-1 0,-1 0 1,0 0-1,-4-3 0,-12-19 2268,19 26-2893,0 0 0,0 0 1,0-1-1,0 1 0,0 0 0,0 0 0,0 0 0,0 0 1,0 0-1,0 0 0,0 0 0,0-1 0,0 1 0,0 0 1,-1 0-1,1 0 0,0 0 0,0 0 0,0 0 0,0 0 1,0 0-1,0 0 0,0-1 0,0 1 0,0 0 0,0 0 1,0 0-1,-1 0 0,1 0 0,0 0 0,0 0 1,0 0-1,0 0 0,0 0 0,0 0 0,0 0 0,0 0 1,-1 0-1,1 0 0,0 0 0,0 0 0,0 0 0,0 0 1,0 0-1,0 0 0,0 0 0,-1 0 0,1 0 0,0 0 1,0 0-1,0 0 0,0 0 0,0 0 0,0 0 0,0 0 1,0 0-1,-1 0 0,1 1 0,0-1 0,0 0 1,0 0-1,0 0 0,0 0 0,-3 13 145,-1 31-147,2 86 222,13 23 122,-8-130-299,2 0 0,0 0 1,1-1-1,15 36 0,-19-54-50,0-1-1,0 0 0,0 0 1,0 0-1,0 0 0,1 0 0,-1-1 1,1 1-1,0-1 0,0 1 1,0-1-1,0 0 0,0 0 1,0-1-1,7 4 0,-8-4-4,1-1 0,-1 1 0,1-1 0,-1 1 0,1-1 0,-1 0 0,1 0 0,0 0 0,-1 0 0,1 0 0,-1-1 0,1 1 0,-1-1 0,1 1 1,-1-1-1,0 0 0,1 0 0,-1 0 0,0 0 0,1-1 0,-1 1 0,0-1 0,0 1 0,3-4 0,1-2-33,0 0 1,-1-1-1,0 1 1,0-1-1,-1 0 0,0 0 1,0 0-1,-1-1 1,0 1-1,3-14 1,1-14-308,3-49 0,-2 15-88,-1 25 161,11-82-203,-17 164 848,11 59 1,-9-75-300,3 17 88,13 46 0,-14-69-122,0 1 0,1-1 0,1-1 1,15 25-1,-18-34-27,-1-1 0,1 1 0,0-1 0,0 0-1,1 0 1,-1-1 0,1 1 0,0-1 0,0 0 0,0-1 0,0 1 0,0-1 0,1 0 0,7 2 0,-3-1 6,0-1 1,0 0 0,0-1 0,0-1-1,0 1 1,1-1 0,11-2 0,-18 1-18,-1 0 0,1 0 0,-1 0 1,1 0-1,-1-1 0,1 0 0,-1 1 1,0-1-1,0 0 0,1-1 0,-2 1 1,1-1-1,0 1 0,0-1 0,-1 0 1,1 0-1,-1 0 0,0 0 0,2-5 1,1-2 0,0 0-1,-1 0 1,0 0 0,-1-1 0,4-19 0,1-20-288,-2-1 0,-2 1 0,-3-1-1,-2 0 1,-2 0 0,-2 1 0,-18-75 0,21 115-330,-1 0-1,0 0 1,-1 1-1,-6-14 1,1 14-1966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7.2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82 211 5313,'-7'-23'1938,"-4"-32"-340,11 55-1621,-4-27 1619,-1 15-156,5 12-1419,0-1 0,0 1 0,0 0 0,0 0 0,0 0-1,0 0 1,0 0 0,0-1 0,0 1 0,-1 0 0,1 0-1,0 0 1,0 0 0,0 0 0,0 0 0,0 0 0,-1 0 0,1-1-1,0 1 1,0 0 0,0 0 0,0 0 0,0 0 0,-1 0-1,1 0 1,0 0 0,0 0 0,0 0 0,0 0 0,-1 0-1,1 0 1,0 0 0,0 0 0,0 0 0,0 0 0,-1 0 0,1 1-1,0-1 1,0 0 0,0 0 0,0 0 0,0 0 0,-1 0-1,1 0 1,0 0 0,0 0 0,0 1 0,-2 0-11,1 1-1,0 0 1,0-1 0,0 1 0,0 0 0,0 0 0,1 0-1,-1 0 1,0 0 0,1 0 0,-1 4 0,-4 15 16,-3 3-7,2-9-4,2 0 1,0 0-1,0 0 0,2 1 0,-2 21 0,3-3 113,1 0-1,2 0 0,1-1 0,10 43 0,-9-59-66,0-1 0,1 0 0,1 0 0,0-1 0,1 0 0,1 0 0,0 0-1,1-1 1,1 0 0,18 20 0,-25-30-58,1-1 1,0 1-1,0-1 0,1 0 0,-1 0 1,0 0-1,1 0 0,0-1 0,0 0 1,0 0-1,0 0 0,0-1 0,0 1 1,6 0-1,-8-2-5,0 0 0,0-1-1,1 1 1,-1-1 0,0 1 0,0-1 0,0 0 0,1 0-1,-1 0 1,0-1 0,0 1 0,-1-1 0,1 0 0,0 1-1,-1-1 1,1 0 0,-1-1 0,1 1 0,-1 0 0,0-1-1,0 1 1,0-1 0,0 0 0,2-4 0,3-7-54,0 0-1,-1-1 1,-1 0 0,0 0 0,-1 0-1,-1 0 1,0-1 0,1-31 0,-3 2-313,-9-84-1,2 84 166,-19-77 0,22 108 209,-2 0 0,0 0-1,0 0 1,-2 0 0,1 1-1,-2 0 1,0 1 0,0-1-1,-14-14 1,21 26 8,1 0-1,-1 0 1,0 0-1,0 0 1,0 0-1,0 0 1,0 0 0,0 0-1,-1 0 1,1 1-1,0-1 1,0 0-1,-1 1 1,1-1-1,0 1 1,-1-1 0,1 1-1,0 0 1,-1-1-1,1 1 1,0 0-1,-1 0 1,1 0-1,-1 0 1,1 0 0,0 0-1,-1 1 1,1-1-1,-1 0 1,1 1-1,0-1 1,-1 1 0,1-1-1,0 1 1,0 0-1,0-1 1,-1 1-1,1 0 1,0 0-1,0 0 1,0 0 0,0 0-1,0 0 1,0 0-1,1 0 1,-1 1-1,0-1 1,1 0-1,-2 2 1,-3 7 18,0 1 0,1 0 0,0 0 1,-4 18-1,6-23-48,-49 211-635,43-190-1017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7.9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91 4521,'-56'-79'2026,"42"67"-341,13 12-1673,1 0-1,0 0 0,0 0 1,-1 0-1,1 0 0,0 0 0,-1 0 1,1 1-1,0-1 0,0 0 0,-1 0 1,1 0-1,0 0 0,0 1 0,-1-1 1,1 0-1,0 0 0,0 0 1,0 1-1,-1-1 0,1 0 0,0 0 1,0 1-1,0-1 0,0 0 0,-1 0 1,1 1-1,0-1 0,0 0 0,0 1 1,-2 17-11,-1 16 566,1-1-1,2 1 1,1 0-1,8 48 1,36 130 949,-6-37-990,-35-149-491,2-1 0,1 0 1,1 0-1,19 42 1,-28-78-210,-1 1 0,1-1 0,1 0 0,1-15 0,-1 7-138,2-36-595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6281,'112'31'2249,"-115"-29"-2145,3 10 8,-2-12 24,-1 0-120,3 28 8,20 110 24,2-57-32,1 12 8,-7 9-16,-1 2-40,-7-11-136,-2-17-472,-1-11-537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08.3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38 662 7666,'-35'-72'2944,"32"60"-2328,6-21-103,2-8 47,10-20-152,8-13 8,8-5-88,7 3-80,2 12-144,-2 14-88,8 14-16,-8 8-32,6 10-72,-1 3-192,-13 12-584,6 3-401,-21 6-1943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0.3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377 215 5577,'2'-28'1648,"0"0"-1,-3-28 1,0 23 49,1 24-1385,0 0 0,0-1 0,-1 1-1,-4-19 1,4 28-293,0-1-1,1 1 0,-1-1 1,0 1-1,1-1 0,-1 1 1,0 0-1,0-1 0,0 1 1,1 0-1,-1 0 1,0-1-1,0 1 0,0 0 1,1 0-1,-1 0 0,0 0 1,0 0-1,0 0 0,0 0 1,1 0-1,-1 1 0,0-1 1,0 0-1,0 0 0,1 1 1,-1-1-1,0 0 1,0 1-1,1-1 0,-1 1 1,0-1-1,1 1 0,-1-1 1,1 1-1,-1 0 0,1-1 1,-1 1-1,1 0 0,-1-1 1,0 2-1,-45 53 6,-49 72-1,84-111-13,-22 30-11,2 3 0,2 0-1,-27 63 1,48-94 0,1 1 1,1 0-1,1 0 1,0 0-1,2 1 1,0 0-1,1-1 1,1 1-1,1 0 1,0 0-1,2 0 1,7 34-1,-6-44 2,0 0-1,0-1 1,2 1 0,-1-1-1,1 0 1,0-1-1,1 1 1,0-1-1,0 0 1,0-1-1,1 1 1,1-1-1,12 10 1,-16-15-15,-1 1 0,1-1 1,0 0-1,0 0 0,0 0 1,0 0-1,0-1 0,0 0 1,1 0-1,-1 0 0,0 0 1,1-1-1,-1 1 0,0-1 1,1 0-1,-1-1 0,0 1 1,1-1-1,-1 0 0,0 0 1,0 0-1,1 0 0,-1-1 1,0 0-1,0 0 0,0 0 1,-1 0-1,1 0 0,-1-1 1,1 0-1,-1 0 0,0 0 1,4-4-1,3-4-138,-1 0 0,0-1-1,-1 0 1,0 0 0,11-27 0,22-73-1424,-38 101 1383,29-99-2314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0.7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29 123 3609,'-18'-123'2000,"15"149"113,1-1-905,-1 6 136,1-3-120,2 7-351,0 1-153,7 10-352,-4 5-80,2 12-176,3 16-8,2 13-24,2 14-56,1 11-16,0 3-160,-5-3-1032,-3-8-1793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1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71 189 2160,'-9'-45'425,"-14"-82"3603,23 126-3907,0 1 1,-1-1-1,1 0 0,0 0 0,0 1 0,0-1 0,-1 0 0,1 1 0,0-1 0,0 0 0,-1 1 0,1-1 0,-1 0 1,1 1-1,-1-1 0,1 1 0,-1-1 0,1 1 0,-1-1 0,1 1 0,-1-1 0,0 1 0,1-1 0,-1 1 0,0 0 1,1-1-1,-1 1 0,0 0 0,0 0 0,1 0 0,-2-1 0,1 2-93,0-1 1,1 0-1,-1 0 0,0 1 0,0-1 0,1 0 1,-1 1-1,0-1 0,1 0 0,-1 1 1,0-1-1,1 1 0,-1 0 0,1-1 0,-1 1 1,0-1-1,1 1 0,0 0 0,-1-1 1,1 1-1,-1 0 0,1-1 0,0 1 1,-1 0-1,1 0 0,0 0 0,0-1 0,0 1 1,0 0-1,0 0 0,0 0 0,0-1 1,0 2-1,-6 134 654,5-58-269,7 427-79,0-281-2373,-4-94-765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2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104 185 3857,'1'-119'1235,"-5"88"-726,-4 23-239,4 6-141,-19-13 1609,21 12-1209,-8-3 1761,9 6-2255,0 1-1,0 0 1,0 0 0,1 0-1,-1 0 1,0 0 0,1 0-1,-1 0 1,1 0 0,-1 0-1,1 0 1,0 0 0,-1 1-1,1-1 1,0 0 0,0 1-1,-11 36 86,3 0 0,1 0 0,1 0-1,0 63 1,4 308-1057,-3-274-461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5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9 262 4009,'6'-126'1668,"-5"122"-1248,-1-1 1,0 0-1,0 0 0,0 0 1,0 0-1,-1 1 0,0-1 0,0 0 1,0 0-1,0 1 0,-3-5 0,3 7-392,0 0 0,0 0 1,1 0-1,-1 0 0,1 0 0,-1 0 0,1 0 0,0 0 0,-1-1 0,1-2 0,0-44 707,0 52-444,-1 90 360,2 45-248,1 33 50,-3-79-308,4 0 0,24 152 1,-20-214-230,1 0-1,1-1 1,14 30 0,-18-48-291,0-1-1,0 1 1,1-1-1,1-1 1,-1 1-1,2-1 1,-1 0-1,1-1 1,0 0-1,1 0 1,12 8-1,-15-13-299,-1 0-1,0-1 0,1 0 0,-1 0 1,11 2-1,0-1-1512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6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39 174 4257,'-30'-145'1554,"22"117"4427,8 31-5858,0 47 128,10 58 0,0-11-15,-1 26-35,41 375-308,-38-437-1016,1-17-779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17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1 824 7890,'0'8'278,"2"25"1701,-2-43-476,3-78-165,10-40-1252,6 1 1,5 0-1,50-152 1,-70 265-313,1 2 0,0-1 1,1 0-1,1 1 1,0 1-1,14-19 1,-20 34-1460,-9 19 1580,1-2-10,-12 33-20,-61 200-482,75-231 674,-10 42-29,13-60 133,1 1-1,-1-1 1,-1 0 0,1 0 0,-1 0 0,0 0 0,0 0-1,-6 7 1,9-12-122,0 0 1,-1 0-1,1 0 0,0 0 0,0 0 0,0 0 1,0 1-1,0-1 0,0 0 0,0 0 0,0 0 1,0 0-1,0 0 0,0 1 0,0-1 0,0 0 1,0 0-1,0 0 0,0 0 0,0 0 0,0 1 1,0-1-1,0 0 0,0 0 0,0 0 0,0 0 1,0 0-1,0 1 0,1-1 0,-1 0 0,0 0 1,0 0-1,0 0 0,0 0 0,0 0 0,0 0 1,0 0-1,1 1 0,-1-1 0,0 0 0,0 0 1,0 0-1,0 0 0,0 0 0,0 0 0,1 0 1,-1 0-1,0 0 0,0 0 0,0 0 0,0 0 1,1 0-1,-1 0 0,0 0 0,0 0 0,0 0 1,0 0-1,0 0 0,1 0 0,-1 0 0,13 1-335,-11-1 484,22 1-118,41 8-1,-45-5-50,-10-2-66,1 0 0,-1 1-1,1 0 1,-1 1 0,0 0 0,0 1 0,-1 0 0,13 8 0,-8-4-380,12 8-1239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5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10 100 4577,'4'-75'1850,"-4"73"-1760,0 1 0,0 0 1,0 0-1,0-1 0,0 1 1,-1 0-1,1-1 1,0 1-1,-1 0 0,1 0 1,-1-1-1,0 1 0,1 0 1,-1 0-1,0 0 0,0 0 1,0 0-1,-1-1 0,-2 2 677,7 10-520,10 12-10,-2 1 1,17 45 0,-25-60-157,-1 1-1,0-1 1,-1 1 0,0-1-1,0 1 1,-1 0 0,-1 15-1,0 5 127,16 238 700,1 49-1056,-16-315 96,1 17-409,-1-17 406,0-1 0,-1 0 0,1 1 0,1-1 0,-1 0 0,0 1 1,0-1-1,0 0 0,0 1 0,0-1 0,0 0 0,0 0 0,0 1 0,0-1 0,1 0 0,-1 1 0,0-1 0,0 0 0,0 0 0,1 1 0,-1-1 0,0 0 0,0 0 0,1 0 1,-1 1-1,0-1 0,0 0 0,1 0 0,-1 0 0,0 0 0,1 0 0,-1 1 0,0-1 0,0 0 0,1 0 0,-1 0 0,1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5.4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1 346 5257,'1'-1'190,"-1"0"1,0 1-1,1-1 0,-1 0 0,0 1 1,0-1-1,0 0 0,0 0 0,1 1 1,-1-1-1,0 0 0,0 0 1,0 1-1,-1-1 0,1 0 0,0 1 1,0-1-1,-1-1 0,1 1 108,0-1-1,-1 1 1,1-1-1,0 1 1,0-1-1,0 1 1,0-1-1,0 1 1,0 0-1,0-1 1,1 1-1,-1-1 1,0 1-1,1-1 1,0-1-1,7-16-287,1 0-1,0 0 0,13-18 1,-6 10-6,16-34 0,-23 43-4,-5 6-2,1 1 0,1 0 0,0 0 0,1 0 0,0 1 0,14-17 0,-21 26 4,1 0-1,0 0 0,0 0 1,0 0-1,0 0 1,0 1-1,1-1 1,-1 0-1,0 0 0,0 1 1,0-1-1,1 1 1,-1-1-1,0 1 0,1-1 1,-1 1-1,0 0 1,1 0-1,-1 0 1,0 0-1,1 0 0,-1 0 1,1 0-1,-1 0 1,0 0-1,1 1 0,-1-1 1,0 0-1,1 1 1,-1-1-1,0 1 1,0 0-1,0-1 0,1 1 1,-1 0-1,0 0 1,0 0-1,0 0 0,0 0 1,0 0-1,0 0 1,-1 0-1,1 0 1,0 0-1,0 0 0,-1 1 1,2 1-1,3 7 26,-1 0 0,0 0-1,-1 1 1,4 18 0,42 299 326,-26-145-318,-21-166-332,1 0 0,1 0 1,1-1-1,0 1 0,10 18 0,1 1-2638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67 107 5001,'28'-58'2215,"-28"55"-1998,0 1 0,0 0 0,0-1 0,0 1 0,0 0 0,0 0-1,0-1 1,-1 1 0,1 0 0,-1-1 0,0 1 0,0 0 0,0 0 0,0 0 0,0 0-1,-2-2 1,2 1-155,1 3-84,0-1 1,-1 1-1,1-1 1,0 1-1,0 0 1,-1-1-1,1 1 1,0 0-1,0 0 0,-1-1 1,1 1-1,0 0 1,-1 0-1,1-1 1,-1 1-1,1 0 1,0 0-1,-1 0 0,1-1 1,0 1-1,-1 0 1,1 0-1,-1 0 1,1 0-1,-1 0 1,1 0-1,0 0 1,-1 0-1,1 0 0,-1 0 1,1 0-1,0 0 1,-1 1-1,1-1 1,-1 0-1,1 0 1,0 0-1,-1 0 0,1 1 1,0-1-1,-1 0 1,1 0-1,0 1 1,-1-1-1,1 0 1,0 0-1,-1 1 0,1-1 1,0 1-1,0-1 1,0 0-1,-1 1 1,1-1-1,0 1 1,-21 31-110,18-27 121,-5 9-13,1 1 0,0-1 1,-5 18-1,10-25 9,1 0 1,-1 0-1,1-1 0,0 1 1,1 0-1,-1 0 1,1 0-1,1 0 1,-1 0-1,1 0 0,1 0 1,2 11-1,2-2-9,1 0 1,0 0-1,1-1 0,0 0 0,1-1 0,1 0 0,1 0 0,0-1 0,0 0 0,21 16 0,-26-25 13,0-1 0,0 0-1,0 0 1,1-1 0,-1 0 0,1 0-1,12 2 1,-11-3 6,0 1 1,-1 0-1,1 0 1,13 6-1,-19-7 16,-1 0 0,0-1 0,0 1 0,0 0 1,0 0-1,0 0 0,0 0 0,0 0 0,0 0 0,-1 0 0,1 0 0,0 0 0,0 0 0,-1 1 0,1-1 0,-1 0 0,1 0 0,-1 1 0,0-1 0,1 0 0,-1 0 0,0 1 0,0-1 0,0 0 1,0 1-1,0-1 0,0 0 0,0 1 0,-1-1 0,1 0 0,-1 2 0,-1 5 108,-1-1-1,0 0 1,0 0-1,-6 9 1,4-8-49,-120 231 807,123-235-890,-13 24 84,15-27-81,0-1 0,-1 1 0,1-1 0,0 1 0,0-1 0,-1 1 0,1-1 0,0 0 1,-1 1-1,1-1 0,-1 0 0,1 1 0,0-1 0,-1 0 0,1 0 0,-1 1 0,1-1 1,-1 0-1,1 0 0,-1 0 0,1 0 0,-1 0 0,1 1 0,-1-1 0,1 0 0,-1 0 1,1 0-1,-1 0 0,1-1 0,-1 1 0,1 0 0,-1 0 0,1 0 0,-1 0 0,1 0 1,-1-1-1,1 1 0,-1 0 0,1 0 0,-1-1 0,1 1 0,0 0 0,-1-1 0,1 1 1,0 0-1,-1-1 0,0 0 0,0 0-54,0-1 1,0 1-1,1-1 1,-1 1-1,0-1 0,1 0 1,-1 1-1,1-1 1,-1 0-1,1 1 1,0-1-1,-1-3 0,6-39-1626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6.4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24 5993,'-4'-6'2381,"-9"-11"987,6 16-2440,3 11-539,-2 27-317,2 1 0,2 67 0,2-73-9,2 74 259,5 0 1,4 0 0,41 168-1,-43-241-206,23 60-1,-29-84-107,1-1-1,0 0 0,0-1 1,1 1-1,0-1 1,0 0-1,1 0 0,0 0 1,0-1-1,1 0 0,0 0 1,11 7-1,-16-11-20,0-1 0,0 0 0,1 0-1,-1 0 1,0 0 0,1-1 0,-1 1-1,1-1 1,-1 1 0,1-1 0,0 0-1,-1 0 1,1 0 0,-1 0 0,1 0-1,-1-1 1,1 1 0,-1-1 0,1 0 0,-1 1-1,0-1 1,1 0 0,-1 0 0,0-1-1,0 1 1,0 0 0,0-1 0,0 0-1,0 1 1,0-1 0,0 0 0,3-4 0,1-3-272,0 0 1,0 0-1,0-1 1,-1 0 0,-1 0-1,5-16 1,12-48-2490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6.8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16 175 9010,'-7'3'3073,"-1"-3"-2841,8-5-8,0 2 112,0 1 56,0-1-40,8-9-8,27-19-168,72-53-64,-56 69-160,0 7-152,-11 1-672,1-1-761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7.8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81 4689,'-39'-74'3318,"39"74"-3222,0 0-1,0-1 1,0 1-1,0 0 1,-1-1 0,1 1-1,0-1 1,0 1-1,0 0 1,-1 0 0,1-1-1,0 1 1,-1 0-1,1-1 1,0 1 0,0 0-1,-1 0 1,1-1-1,0 1 1,-1 0 0,1 0-1,0 0 1,-1 0-1,1 0 1,-1-1 0,1 1-1,0 0 1,-1 0-1,1 0 1,-1 0 0,-5 11 427,3 30-755,-4 187 454,0 213-30,10-402-1347,4-14-1004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8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8602,'0'0'3064,"-5"5"-2703,5 8 495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9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320 233 5993,'-53'-146'1926,"46"129"-1687,-2-9 453,3 22 120,-5 2 259,7 1-1040,0 1-1,0 0 1,0 0-1,1 0 1,-1 0-1,0 0 1,1 1 0,-1 0-1,0 0 1,1 0-1,-1 0 1,1 1-1,-1-1 1,-3 3-1,5-3-16,-8 2-11,0 1 0,1 0-1,0 1 1,-1 0 0,2 0 0,-1 1-1,0 0 1,1 0 0,1 1 0,-1 0 0,1 1-1,-11 13 1,10-7-8,1 0-1,1 1 1,0 0-1,1 1 1,0-1-1,1 1 1,-3 27 0,6-34 3,0 0 1,1 0 0,0 0 0,1 0 0,-1 0-1,2 0 1,-1-1 0,1 1 0,1 0 0,-1-1-1,2 1 1,-1-1 0,1 0 0,0 0 0,8 11-1,-7-13 1,0 0 0,0-1 0,0 1-1,1-1 1,0 0 0,0-1-1,0 0 1,1 0 0,-1 0 0,1 0-1,10 3 1,-13-6-2,-1 0 0,1-1 1,-1 1-1,1-1 0,-1 1 0,1-1 0,0-1 0,-1 1 1,1 0-1,-1-1 0,1 1 0,-1-1 0,0 0 0,1 0 1,-1-1-1,0 1 0,0-1 0,1 0 0,-1 1 0,0-1 1,-1 0-1,1-1 0,0 1 0,-1-1 0,1 1 0,-1-1 1,4-4-1,2-5-42,-1 0 1,0 0-1,-1-1 1,0 0-1,-1 0 1,0 0-1,-1-1 1,4-27-1,7-121-427,-13 107 310,0-5-26,0 20 133,1 47 90,-1 0 1,0 0-1,0 0 0,-1 0 0,2 13 0,4 16 47,-2-11 46,-1 0-1,2 38 1,-13 329 1097,-31-2-1990,34-357 543,-11 78-1992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30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79 156 4169,'-6'-5'443,"0"0"1,1 0-1,0-1 0,0 0 1,0 0-1,1 0 0,0-1 1,0 0-1,1 1 0,-5-15 1,1 3-45,-9-39 1,22 95 59,1 48 0,2 10 132,15 38 81,52 161-1,-33-142-461,-11-37-150,59 140 0,-90-252-87,0-1 0,0 0 0,1 0 0,-1 0 0,1 0 0,0 0 0,0-1 0,0 1 0,0 0 0,1-1 0,-1 1 1,1-1-1,-1 0 0,4 2 0,-5-4 11,-1 1 1,1-1 0,-1 0 0,1 0-1,-1 0 1,1 1 0,-1-1-1,1 0 1,0 0 0,-1 0 0,1 0-1,-1 0 1,1 0 0,-1 0-1,1 0 1,0 0 0,-1 0 0,1-1-1,-1 1 1,1 0 0,-1 0-1,1 0 1,-1-1 0,1 1 0,-1 0-1,1-1 1,-1 1 0,0 0-1,1-1 1,-1 1 0,1 0 0,-1-1-1,1 0 1,8-19-297,-2-3 207,-2 0 0,-1-1 0,-1 1 0,1-35 0,-1 6 119,-1 32-8,20-189 51,-15 165-34,2 0 0,25-71 0,-34 112-16,1 0 0,0 1 0,0-1 1,0 1-1,0-1 0,1 1 0,-1 0 0,1-1 1,-1 1-1,1 0 0,0 0 0,0 0 0,0 0 1,0 0-1,0 1 0,0-1 0,0 1 1,1-1-1,-1 1 0,1 0 0,-1 0 0,1 0 1,-1 0-1,1 0 0,0 0 0,-1 1 0,1-1 1,0 1-1,-1 0 0,1 0 0,0 0 0,0 0 1,-1 1-1,1-1 0,0 1 0,-1-1 1,4 2-1,0 0 27,-1 0-1,0 1 1,1 0 0,-1 0 0,0 0-1,0 1 1,-1-1 0,1 1 0,-1 0 0,0 0-1,0 1 1,0-1 0,-1 1 0,1 0-1,-1 0 1,3 7 0,1 6 88,0 1 0,-2 0 0,0 0 1,3 33-1,0 81 89,-6-90-161,-1-6-40,2 32-294,14 89 1,0-80-762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31.6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290 262 4745,'-187'-107'1546,"176"100"-1369,-1 0 1,1-1 0,-14-13-1,22 18-41,0 0 0,1-1-1,0 1 1,-1 0 0,1-1-1,1 1 1,-3-4 0,-6-14 1507,0 11 687,6 18-1780,7 34-655,1-8 124,2 1 1,14 49-1,-9-48 71,2 0 1,30 63 0,-41-96-87,1-1 0,-1 1 1,0 0-1,1-1 0,-1 0 0,1 0 1,0 1-1,-1-2 0,1 1 1,0 0-1,1 0 0,-1-1 1,0 0-1,0 0 0,0 0 0,1 0 1,-1 0-1,1 0 0,-1-1 1,0 0-1,1 0 0,5 0 0,2-1-8,-1 0 0,0 0 0,0-1 0,0 0 0,0-1 0,13-5 0,-9 1-73,-1-1-1,0 0 1,-1 0-1,0-1 1,0-1-1,-1 0 1,0-1-1,0 0 1,-2 0-1,1-1 0,-2 0 1,12-20-1,-4 1-560,0-1 0,-2 0 0,-1 0 0,10-45 0,-22 71 681,1-1-239,0 0 1,0 0-1,-1 0 1,0-11-1,-1 17 346,0-1 0,0 0 0,0 1 0,0-1 0,-1 0 0,1 1 0,-1-1 0,1 0 0,-1 1 0,0-1 0,1 1 0,-1-1 0,0 1 0,0 0 0,0-1 0,0 1 0,0 0 0,-1-1 0,1 1 0,0 0 0,0 0 0,-1 0 0,1 0 0,-3-1 0,4 2-145,0 1-1,0-1 1,0 0-1,0 0 1,1 0-1,-1 1 1,0-1-1,0 0 1,0 0-1,0 0 1,0 1-1,0-1 0,0 0 1,0 0-1,0 1 1,0-1-1,-1 0 1,1 0-1,0 0 1,0 1-1,0-1 1,0 0-1,0 0 1,0 0-1,0 0 0,0 1 1,-1-1-1,1 0 1,0 0-1,0 0 1,0 0-1,0 0 1,0 1-1,-1-1 1,1 0-1,0 0 0,0 0 1,0 0-1,-1 0 1,1 0-1,0 0 1,0 0-1,0 0 1,-1 0-1,1 0 1,0 0-1,0 0 1,0 0-1,-1 0 0,1 0 1,0 0-1,0 0 1,-1 0-1,1 0 1,0 0-1,0 0 1,0 0-1,0 0 1,-1 0-1,1 0 1,0-1-1,0 1 0,0 0 1,0 0-1,-1 0 1,1 0-1,0 0 1,0-1-1,9 26 176,-4-14-157,0 2 3,76 196 770,-63-147-485,-2 0 0,-4 1 1,10 115-1,-21-142-233,-1 0 0,-1 1 0,-3-1 0,0 0 0,-3 0 0,-1 0 0,-1-1 0,-16 36 0,20-58-84,-1-1 1,-1 0-1,-1 0 0,1 0 1,-2-1-1,0 0 0,0 0 1,-21 17-1,7-9-279,-2-2 1,-1 0-1,-28 14 0,-22 9-900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55.5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98 112 3817,'-57'-18'1952,"54"17"-1661,1 0-1,0 0 1,0 0-1,-1 0 1,1-1-1,0 1 1,0 0-1,0-1 1,0 0-1,1 1 1,-1-1-1,0 0 0,1 0 1,-1 0-1,1 0 1,-1 0-1,1-1 1,0 1-1,0 0 1,0 0-1,1-1 1,-1 1-1,0-1 1,1 1-1,-1-1 1,1-4-1,0 7-218,13 0-44,13 2-25,0-2 0,0-1 1,0-1-1,-1-1 0,45-11 0,-30 6-349,1 3 0,53-2 0,24 9-3202,-94-2 1821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55.9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79 7626,'0'0'2848,"-5"0"-2160,5 10 2537,10-5-3033,15 3-104,67 10-40,-54-36 40,5-3-32,11 1-40,9 2-40,-2-5-304,8 13-544,-21 0-2353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57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124 140 6489,'-85'5'2740,"83"-4"-2619,1-1 0,-1 0 0,1 0 1,0 0-1,-1-1 0,1 1 1,-1 0-1,1 0 0,-1-1 0,1 1 1,-1-1-1,1 1 0,0-1 0,-1 0 1,1 0-1,0 1 0,0-1 1,0 0-1,-1 0 0,1 0 0,0 0 1,0 0-1,0-1 0,1 1 1,-1 0-1,0 0 0,0-1 0,1 1 1,-1 0-1,0-1 0,1 1 0,0 0 1,-1-1-1,1 1 0,0-1 1,0 1-1,-1-1 0,1 1 0,0-1 1,1-1-1,-1-2-17,0 1 0,1 0-1,0 0 1,0 0 0,0 0 0,0 0 0,1 0 0,-1 0 0,1 0-1,4-5 1,-1 3-93,1 1-1,0 0 1,0 1 0,1-1-1,-1 1 1,1 0-1,0 1 1,0-1-1,0 1 1,0 1 0,1-1-1,-1 1 1,1 1-1,-1-1 1,13 1-1,4-1-36,1 2-1,-1 1 1,38 5-1,-53-5-7,0 0 0,0 1-1,-1 0 1,1 1 0,-1 0 0,0 0 0,0 0 0,0 1 0,0 0-1,0 1 1,-1 0 0,10 8 0,-16-11 30,0-1 0,-1 1 0,1-1 0,0 1 0,-1-1 0,1 1 0,-1-1 0,1 1 0,-1-1 0,0 1 0,0 0 0,0-1 0,0 1 0,0 0 0,0-1 0,0 1 0,-1-1 0,1 1 0,0 0 0,-1-1 0,1 1 0,-1-1 0,0 1 0,0-1 0,1 1 0,-3 1 0,-26 37-12,29-40 16,-22 25 3,-5 5 36,1 2 1,1 0 0,-26 46-1,49-74-39,0-1 0,1 1 0,-1 0 0,1-1 0,-1 1 0,1 0 0,0 0 0,1 0 0,-1 0-1,1 0 1,0 0 0,0 0 0,0 0 0,0 0 0,2 7 0,-1-9 1,0 0-1,0 1 1,0-1-1,1 0 1,-1 0-1,1 0 1,-1 0-1,1 0 1,0 0-1,0 0 1,0-1-1,0 1 1,0-1-1,0 1 1,0-1-1,1 0 1,-1 0-1,0 0 1,1 0-1,-1 0 1,0-1-1,1 1 1,-1 0-1,1-1 1,3 0-1,12 1-8,0 0 1,0-2-1,0 0 0,0-1 0,0-1 0,23-7 1,8 0-96,-48 9 100,0 1-1,0 0 1,0 0 0,0 0 0,0 0-1,1 0 1,-1 0 0,0 0 0,0 0 0,0 0-1,0 0 1,0 1 0,0-1 0,0 0-1,0 1 1,0-1 0,0 1 0,0-1 0,0 1-1,0-1 1,0 1 0,0 0 0,0 0-1,0-1 1,1 3 0,-1-1-1,0 0-1,0 0 1,0 1 0,0-1 0,0 0-1,-1 1 1,1-1 0,-1 1 0,1-1-1,-1 1 1,0 2 0,-1 6-4,1 0-1,-2-1 1,1 1 0,-4 11 0,-4 5-31,0 1 1,-1-2-1,-2 0 1,-1 0-1,-1-1 1,-1 0-1,-1-1 1,-1-1-1,-1-1 1,-1-1-1,-1 0 1,-1-1-1,0-1 1,-43 27-1,4-13-2523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8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80 139 7842,'-76'-138'2728,"73"140"-2520,9 4-80,16 0-24,9 2-8,8-5 40,4-3 32,19-3-184,5-8-288,26 2-872,11 7-720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20.8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92 148 8178,'-71'61'3080,"66"-71"-2215,-5 2-313,7 3-16,3 2-72,-2 1-40,2-1-296,0 1-64,0-1-96,8-2 64,30-18-8,68-40-80,-55 40-192,-2-3-248,7 11-608,2-3-577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21.2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41 171 7122,'-41'89'2720,"46"-110"-1912,3 6-248,5-8 81,4 10-97,9-12-120,4-5-96,3 2-64,16-3-184,-4 3-112,16 3-504,0 4-456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21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20 8722,'-11'2'2949,"-4"7"-2676,4-2-12,-38 24 90,47-30-294,-1 0 0,1 0 0,0 0 0,0 0 0,-1 0 0,1 0 0,0-1 0,-1 1 0,-3-1 0,5 0-56,1 0 1,0 0 0,-1 0-1,1 0 1,0 0 0,-1 0-1,1 0 1,0 0 0,-1 0 0,1 0-1,0-1 1,-1 1 0,1 0-1,0 0 1,-1 0 0,1-1-1,0 1 1,0 0 0,-1 0-1,1-1 1,0 1 0,0 0-1,-1 0 1,1-1 0,0 1-1,0 0 1,0-1 0,0 1-1,-1 0 1,1-1 0,0 1-1,0 0 1,0-1 0,0 1-1,0 0 1,0-1 0,0 0-1,1 1-6,-1-1 0,1 0-1,-1 1 1,1-1 0,-1 1-1,1-1 1,0 1 0,-1-1-1,1 1 1,0 0-1,0-1 1,-1 1 0,1 0-1,0 0 1,0-1 0,0 1-1,-1 0 1,1 0 0,0 0-1,1 0 1,4-2 0,136-32 41,-67 19-41,-30 8-55,-42 6 54,-1 1-1,0-1 1,1 1 0,-1 0 0,1 0 0,-1 0 0,0 0-1,1 0 1,-1 0 0,1 1 0,-1-1 0,0 1 0,1-1-1,-1 1 1,0 0 0,4 2 0,-5-2 3,0 0 0,1 0 0,-1 1 0,0-1 0,1 1 0,-1-1 0,0 0 0,0 1 0,0 0 0,-1-1 0,1 1 0,0 0 0,-1-1 0,1 1 0,-1 0 0,1 0 0,-1 2 0,1 1 16,-1 1-1,0 0 1,-1-1-1,1 1 1,-1-1-1,0 1 1,-1-1-1,1 1 1,-1-1-1,0 0 0,0 0 1,-1 0-1,-2 5 1,-31 42 187,-29 52 119,55-85-279,0-2-9,1 0 0,1 1 0,0 0 0,-7 30 0,14-44-33,0 0-1,0 1 1,1-1-1,-1 0 1,1 1-1,0-1 1,0 1-1,1-1 1,-1 1-1,1-1 1,0 0-1,0 1 1,1-1-1,-1 0 1,1 0-1,0 0 1,0 0-1,0 0 1,1 0-1,-1-1 1,1 1-1,0-1 1,0 1-1,0-1 1,6 4-1,-6-5-1,0 1-1,0-1 1,0-1 0,1 1-1,-1 0 1,0-1-1,1 0 1,-1 1-1,1-2 1,0 1-1,-1 0 1,1-1 0,0 1-1,-1-1 1,1 0-1,0 0 1,0-1-1,6 0 1,3-3-4,0 0 0,-1-1 0,0 0 0,13-7-1,-18 7-4,0 1 0,0 0 0,1 1 0,-1 0 0,1 0 0,0 1-1,0 0 1,0 0 0,0 1 0,0 0 0,17 0 0,-24 1 14,1 0 0,-1 1 0,1-1 0,-1 1 0,1 0 1,-1-1-1,1 1 0,-1 0 0,0 0 0,1 0 1,-1 0-1,0 0 0,0 0 0,0 0 0,0 1 1,0-1-1,0 0 0,0 1 0,0-1 0,-1 0 1,1 1-1,0-1 0,-1 1 0,1-1 0,-1 1 0,0 0 1,1-1-1,-1 1 0,0-1 0,0 1 0,0 0 1,0-1-1,0 1 0,0-1 0,-1 1 0,0 2 1,-1 9 40,-1 0 0,0 0 0,-8 18 0,10-29-38,-11 25 17,-2-1-1,0 0 1,-2-1 0,-1-1 0,-1 0 0,-1-2 0,-1 0 0,-1-1 0,-30 24 0,9-12-525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35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129 216 7554,'-24'-5'1423,"-36"-11"0,58 15-1309,-1 0 0,1-1 1,0 1-1,0-1 0,0 1 1,0-1-1,0 1 1,1-1-1,-1 0 0,0 0 1,1 0-1,0 0 0,-1 0 1,1 0-1,0-1 1,-1-2-1,-8-35 1157,9 32-964,-1 0-95,1-1 1,1 0-1,-1 1 1,1-1-1,1 0 1,2-13-1,-3 20-202,0 0 1,0 1-1,1-1 0,-1 0 0,1 0 0,-1 1 0,1-1 0,0 0 0,0 1 0,0-1 1,0 0-1,0 1 0,0-1 0,0 1 0,0 0 0,0-1 0,1 1 0,-1 0 0,1 0 0,-1 0 1,1 0-1,-1 0 0,1 0 0,0 0 0,-1 0 0,1 1 0,0-1 0,-1 1 0,1-1 1,0 1-1,0 0 0,0 0 0,0 0 0,-1-1 0,1 2 0,3-1 0,84 18-7,27 4-598,-111-21 554,98 7-2490,-45-10-38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36.1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0 165 5401,'8'0'2737,"2"0"-89,6-2-1792,1-6-23,14-10 47,7-7-152,15 0-328,1-3-104,-3 7-288,17 6-144,-4 2-776,12 3-648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36.8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87 7826,'-70'114'2288,"67"-107"-1622,6-6-167,15-11 129,22-19 72,4-4-559,1 1 1,1 3 0,69-33-1,-109 60-140,0-1-1,0 1 0,1 0 0,-1 1 1,0 0-1,1-1 0,-1 2 0,11-1 1,-15 1-7,1 0 1,-1 0 0,0 0-1,1 1 1,-1-1 0,0 1-1,1-1 1,-1 1 0,0 0 0,0 0-1,0 0 1,0 0 0,1 0-1,-2 1 1,1-1 0,0 0-1,0 1 1,0 0 0,-1-1-1,1 1 1,0 0 0,-1 0-1,0 0 1,1 0 0,-1 0-1,0 0 1,1 4 0,1 3-7,-1 0 0,-1 1 0,1-1 0,-1 1 1,-1 0-1,0-1 0,0 1 0,-1 0 0,-1-1 0,-4 19 0,2-12 27,-1 0 0,-1 0-1,-1-1 1,0 0 0,-16 23-1,1-4 76,2 2 0,1 0 0,-15 42 0,34-77-86,-1 0-1,1 1 1,-1-1-1,1 0 0,0 0 1,-1 0-1,1 0 1,0 1-1,0-1 1,0 0-1,0 0 1,0 1-1,0-1 0,0 0 1,0 0-1,0 0 1,1 2-1,0-2-1,0 1 1,0-1-1,1 0 0,-1 0 1,0 0-1,0 0 0,1-1 0,-1 1 1,1 0-1,-1 0 0,1-1 0,-1 1 1,1-1-1,1 1 0,10 1-7,0 0-1,0-1 1,1-1-1,-1 0 1,0 0-1,0-2 0,0 1 1,25-8-1,17-1-32,-25 6-61,61 1-1,-91 3 100,1-1 0,-1 1-1,1 0 1,-1 0 0,1 0-1,-1 0 1,1 0 0,-1 0-1,1 0 1,-1 0 0,1 0-1,-1 0 1,1 0 0,-1 0-1,1 0 1,-1 0 0,1 0-1,-1 1 1,0-1 0,1 0-1,-1 0 1,1 1 0,-1-1-1,1 0 1,-1 0 0,0 1-1,1-1 1,-1 0 0,0 1-1,1-1 1,-1 1 0,0-1-1,0 0 1,1 1 0,-1-1-1,0 1 1,0-1 0,0 1-1,0-1 1,1 1 0,-1-1-1,0 1 1,0-1 0,0 1-1,0-1 1,0 1 0,0-1-1,0 1 1,0-1-1,-1 1 1,-9 6 128,-2 9-107,0-1-1,-1 0 0,-1-1 1,-31 24-1,24-21-2,6-4-24,0-1 0,0-1 0,-1-1 0,-1 0 0,0-1 0,0 0 0,0-2 0,-1 0 0,-23 5 0,-30 7-435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44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181 69 3585,'-40'1'804,"26"0"-97,0-1 0,0 0 0,0-1 0,-20-4 0,31 4-494,1 1-1,-1-1 1,1 1-1,-1 0 1,1 0-1,-1 0 1,1 0-1,0 0 1,-1 1-1,1-1 1,-1 1 0,1-1-1,0 1 1,-1 0-1,1 0 1,0 0-1,0 0 1,0 1-1,-4 1 1,7-4-123,1 0 0,-1 0 1,0 0-1,1 0 1,-1 0-1,1 0 0,0 0 1,-1 0-1,1 0 0,0 1 1,-1-1-1,1 1 1,0-1-1,0 1 0,2-1 1,10-3 46,110-34-117,-55 26-466,-36 8-431,2 0-424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45.3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 6313,'-61'134'7210,"81"-136"-7034,16 2-128,58 5-32,-56 3-176,5-8-232,11-13-1737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5:46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46 267 7298,'-12'-18'2247,"6"10"-1694,1-1 0,0 1 0,1-1 0,-6-15 0,9 22-518,1-1 0,-1 0 0,1 1 1,-1-1-1,1 0 0,0 1 0,0-1 0,0 0 1,0 0-1,1 1 0,-1-1 0,1 0 0,0 1 1,0-1-1,0 1 0,0-1 0,0 1 0,0-1 1,0 1-1,1 0 0,1-3 0,7-6-10,0 1 0,1 0 0,-1 1 0,2 0 0,-1 0 0,1 2 0,1-1 0,0 1 0,-1 1 0,2 0 0,-1 1 0,16-4 0,1 2-10,0 0 0,1 2 1,-1 2-1,47-1 1,-67 4-10,1 1 0,-1-1 0,0 2 0,0-1 0,0 2 0,0-1 0,0 1 0,0 1 0,16 7 0,-21-8-5,-1 0 0,0 0 0,0 0 0,0 0-1,0 1 1,0-1 0,-1 1 0,1 0 0,-1 0 0,0 0 0,-1 1-1,1-1 1,-1 1 0,0-1 0,0 1 0,0 0 0,0 0 0,-1 0 0,0 0-1,1 7 1,-1 14 5,-1-1 0,-1 1 0,-1-1 0,-1 1 0,-2-1 0,0 0 0,-15 40 0,14-49 2,0 0-1,-1-1 0,-1 0 0,-1-1 1,0 0-1,0 0 0,-1 0 1,-15 13-1,-1-1 6,-1-2 0,-51 35 1,51-44-19,13-13 2,14-2 3,-1 0 0,1 0 0,0 0 0,0 0 0,0 0 0,-1 0 0,1 0 0,0 0 0,0 0 0,-1 0 0,1 0 0,0 0 1,0 0-1,0 0 0,-1-1 0,1 1 0,0 0 0,0 0 0,0 0 0,0 0 0,-1-1 0,1 1 0,0 0 0,0 0 0,0 0 0,0-1 1,0 1-1,0 0 0,-1 0 0,1 0 0,0-1 0,0 1 0,0 0 0,0 0 0,0-1 0,0 1 0,0 0 0,7-4 28,-5 3-26,47-20 6,-9-4-3,-24 14-4,1 0 0,0 2 1,0 0-1,1 0 1,36-10-1,-29 13 0,0 1 0,1 2 0,-1 0 0,1 2 0,-1 1 0,1 0 0,0 2 0,49 11 0,-68-12-194,0 1-1,0-1 0,0 0 0,0-1 0,0 0 1,9-1-1,5-4-2316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2.0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84 6689,'-172'64'2577,"169"-64"-1809,0 0-64,3-3-136,0 1 313,0-1-617,0 1-64,0-1-40,13-9-48,8-9-24,68-70-64,-59 80-160,6 11-592,-1 0-481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0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170 137 6705,'6'1'143,"49"8"2246,-54-7-1727,-7 0-27,-35 0 452,28-1-1001,1 0 0,-1 0 1,0 1-1,0 1 0,1 0 0,-1 0 0,-17 9 0,26-10-87,-1 0 0,1 1 0,0 0 0,0 0-1,0 0 1,0 0 0,1 1 0,-1 0 0,1-1-1,0 1 1,0 0 0,0 1 0,0-1 0,1 0-1,0 1 1,0-1 0,0 1 0,0 0-1,1 0 1,0 0 0,0 0 0,0 7 0,0-3-1,1 0 1,1 0-1,0 0 1,0 0 0,1 0-1,0 0 1,1 0-1,0 0 1,0-1 0,7 13-1,8 11-6,27 39-1,-26-42 8,14 18 12,2-1-1,45 46 0,-74-86-8,0 0 1,0 0-1,1-1 0,0 0 0,0 0 1,0-1-1,0 0 0,15 6 1,-19-9-3,0 0 0,0-1 1,-1 1-1,1 0 0,0-1 0,0 0 1,0 0-1,0 0 0,0 0 1,0 0-1,0-1 0,0 1 0,0-1 1,0 0-1,-1 0 0,1 0 1,0 0-1,0 0 0,-1-1 0,1 1 1,-1-1-1,1 0 0,-1 0 1,0 0-1,0 0 0,0 0 0,0 0 1,0 0-1,2-3 0,7-12-17,-1-1-1,-1 0 1,0-1-1,-2 0 1,0 0-1,-1-1 1,4-22-1,20-146-890,-29 179 840,3-19-189,2-13-858,0-74 1,-6 106 897,-1-1-1,1 1 1,-2 0 0,1 0-1,-1 0 1,-1 0 0,1 0-1,-1 0 1,-1 0-1,0 1 1,0 0 0,-1 0-1,-9-13 1,11 17 187,-2 1 0,1-1 0,0 1 0,0 0 1,-1 0-1,0 0 0,0 1 0,1 0 0,-1 0 0,-1 0 1,1 0-1,0 1 0,0 0 0,-1 0 0,1 0 0,0 1 0,-1 0 1,1 0-1,0 0 0,-9 2 0,-5 1 167,1 1-1,0 0 1,0 2-1,-29 12 1,17-4-33,1 1 0,1 1 0,-43 33 0,9 7-647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2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3 247 7482,'-3'3'2952,"8"-3"-2592,-5-3 248,0 1 41,15-21-113,90-89-48,-55 87-320,-6-6-184,7 18-552,4 1-368,-4-16-1161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2.9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71 6105,'126'-55'2342,"-110"45"-1151,-16 10-1177,0 0 1,0 0 0,0 0 0,0-1 0,0 1 0,0 0 0,0 0 0,0 0 0,0 0 0,0 0 0,0 0 0,0-1 0,0 1 0,0 0 0,0 0 0,0 0 0,0 0 0,0 0 0,0 0 0,0-1 0,0 1-1,0 0 1,0 0 0,0 0 0,0 0 0,-1 0 0,1 0 0,0 0 0,0-1 0,0 1 0,0 0 0,0 0 0,0 0 0,0 0 0,0 0 0,-1 0 0,1 0 0,0 0 0,0 0 0,0 0 0,0 0 0,0 0 0,0 0-1,-1 0 1,1 0 0,0 0 0,0 0 0,0 0 0,0 0 0,-1 0 0,-17 0 2076,18 0-2036,0 0 0,-1 0 0,1 0 0,0 0 0,0 0 0,0 1 0,-1-1 0,1 0 0,0 0 1,0 0-1,-1 0 0,1 0 0,0 0 0,0 0 0,-1 0 0,1 0 0,0 0 0,0 0 0,0 0 0,-1-1 0,1 1 1,0 0-1,0 0 0,-1 0 0,1 0 0,0 0 0,0 0 0,0 0 0,0-1 0,-1 1 0,1 0 0,0 0 0,0 0 1,0 0-1,-1-1 0,2 2-145,3 15 126,11 36-33,-4-16 15,-2 0 1,-1 1-1,-2 0 1,1 42-1,-6-64-25,13 145 122,-10-133-208,1 0-1,1 0 1,18 46 0,1-19-714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3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1 311 7450,'48'-53'2369,"-43"44"-1779,-7 7-615,2 2 117,-3 3 1376,3-3-1376,-1 0-1,1 0 1,0 0 0,0 1 0,0-1-1,0 0 1,0 0 0,0 1 0,0-1-1,0 0 1,0 0 0,0 1-1,0-1 1,0 0 0,0 0 0,0 1-1,0-1 1,0 0 0,4 14-59,0 0 0,1-1 0,1 0 0,13 25 0,-8-20-1,-3-5 19,0-1-1,1 0 1,1-1-1,0 1 1,1-2-1,0 0 1,0 0-1,1-1 1,0 0-1,1-1 0,0 0 1,21 8-1,-32-15-47,1 0 1,-1 0-1,1 0 0,-1 0 0,1 0 0,-1-1 0,1 1 0,0-1 0,-1 0 0,1 1 0,-1-1 0,1-1 0,0 1 0,-1 0 0,1-1 0,0 1 0,-1-1 0,1 0 0,3-1 0,-2 0-1,-1-1 0,1 1-1,0-1 1,-1 0 0,0 0 0,0 0-1,0 0 1,0-1 0,0 1 0,4-7-1,0-3-17,-1 0 0,0-1 0,-1 0-1,0 0 1,5-27 0,-7 23-23,-1 0 0,-1 0 0,-1-1 0,-1 1 0,0 0 0,-1 0 0,-1 0 0,-8-28 0,8 35 18,0 1 1,-1-1-1,-1 1 0,0-1 0,0 1 0,-1 1 0,0-1 0,-1 1 0,0 0 0,0 0 1,-1 1-1,0 0 0,0 0 0,-18-11 0,24 17 19,-1 0 1,0 1-1,0-1 1,0 1 0,0 0-1,0 0 1,0 0-1,0 0 1,0 0-1,0 0 1,0 1-1,0 0 1,-1-1-1,1 1 1,0 1-1,0-1 1,0 0-1,-1 1 1,1-1-1,0 1 1,0 0-1,0 0 1,0 0-1,0 1 1,0-1-1,1 1 1,-1-1-1,0 1 1,1 0-1,-1 0 1,1 0-1,-3 3 1,-5 7 25,1 1 0,0 0 0,0 1 1,1 0-1,-8 20 0,-2 4 24,-5-2-1,16-26-35,0 0 1,1 1-1,0 0 1,-5 15-1,5-6-474,2 0 0,-4 41-1,7-19-2316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6.1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196 36 6849,'-142'61'2921,"129"-61"-1257,-5 5-591,8-5 31,-3-2 368,13-1-528,0 1-864,0-1-32,23-4 0,59-44-40,-52 33-104,1 8-112,-3 5-368,10 15-584,-10 5-2777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06.5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11 107 7730,'-5'0'4233,"0"-2"-2609,5-1-968,0 1-216,30-1-16,77-7-224,-56 0-56,0-3-112,2-2-96,8-8-408,-5-3-880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36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134 197 3169,'-8'7'4940,"-5"0"-3042,-14 8-1079,-28 19 82,32-25-66,23-9-819,0 0-1,0 0 1,-1 0 0,1 0-1,0 0 1,-1 0 0,1 0 0,0 0-1,0 0 1,-1 0 0,1 0-1,0 0 1,-1 0 0,1 0-1,0 0 1,0 0 0,-1 0 0,1-1-1,0 1 1,0 0 0,-1 0-1,1 0 1,0 0 0,0-1-1,0 1 1,-1 0 0,1 0-1,0-1 1,0 1 0,0 0 0,0 0-1,-1-1 1,1 1 0,0-2-5,0 1 1,1 0-1,-1 0 0,0-1 1,0 1-1,1 0 1,-1 0-1,1-1 0,-1 1 1,1 0-1,0 0 1,-1 0-1,1 0 1,0 0-1,0 0 0,0 0 1,0 0-1,0 0 1,2-1-1,62-53-5,-50 41-5,1 1-1,1 0 0,0 1 1,0 1-1,38-17 0,-6 5 10,-10 6 5,48-30 0,-86 46-18,-1 0 0,1 1-1,0-1 1,-1 1 0,1-1 0,0 1-1,-1-1 1,1 1 0,0 0 0,0-1-1,-1 1 1,1 0 0,0-1 0,0 1-1,0 0 1,0 0 0,-1 0 0,1 0-1,0 0 1,0 0 0,1 0 0,2 21-62,-2 16 66,-1-1 0,-2 1 0,-2-1 1,-1 1-1,-2-1 0,-2 0 0,-1-1 0,-1 0 0,-2 0 0,-17 34 0,11-36 5,0 0 0,-2-1 0,-44 53 0,-63 57 160,127-142-160,0 0 1,0 0 0,0 1 0,0-1 0,0 0-1,0 0 1,0 0 0,0 1 0,-1-1 0,1 0 0,0 0-1,0 1 1,0-1 0,0 0 0,-1 0 0,1 0-1,0 0 1,0 1 0,0-1 0,-1 0 0,1 0-1,0 0 1,0 0 0,-1 0 0,1 0 0,0 0 0,0 0-1,-1 1 1,1-1 0,0 0 0,0 0 0,-1 0-1,1 0 1,0 0 0,0 0 0,-1 0 0,1-1 0,0 1-1,0 0 1,-1 0 0,1 0 0,0 0 0,0 0-1,0 0 1,-1 0 0,1 0 0,0-1 0,0 1 0,0 0-1,-1 0 1,1 0 0,0-1 0,0 1 0,0 0-1,-1 0 1,2-1 3,-1 0-1,0 0 1,0 1 0,0-1-1,1 0 1,-1 1-1,0-1 1,1 0-1,-1 1 1,0-1 0,1 0-1,-1 1 1,1-1-1,-1 1 1,1-1-1,0 1 1,-1-1 0,1 1-1,-1-1 1,1 1-1,0 0 1,-1-1-1,1 1 1,0 0 0,0 0-1,0-1 1,21-9 8,-1 0 1,0-2 0,36-27-1,-7 5 2,-40 28-13,0 0-1,0 1 0,0 1 0,1 0 1,-1 0-1,1 1 0,0 1 0,0-1 1,1 2-1,-1-1 0,0 2 0,0 0 1,22 2-1,-7 3-42,-1 1 1,1 1-1,-1 1 1,27 13-1,-10-4-196,-30-15-927,-5-8-986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45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15 7682,'-94'59'2624,"87"-69"-2376,-4 5 56,1-8 120,13 10-64,7-7-135,3 3-41,7 1-88,-2-1 8,2 7-40,3 0 8,10 2-32,-5-2-24,-2-5-136,-4 0-144,-1 3-569,-1-1-495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45.9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13 150 7370,'-2'0'2648,"-1"0"-2000,-4-2-136,7-1-64,0 0-31,0 1-121,0-1-64,0 1 32,30-8-48,87-18-192,-56 17-32,3-1-288,2-9-232,10-4-1009,8-3-1415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46.6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46 181 4017,'-38'-160'2408,"31"139"4498,9 65-6682,26 88-72,-10-41-32,-3 1-24,8 4-176,-10 1-240,0-16-1144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53.2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84 224 4209,'-28'-15'4619,"22"10"-4068,-1 0 0,1 0 0,0-1 0,0 0-1,1 0 1,-1-1 0,-6-11 0,12 17-526,-1 1 1,1-1-1,0 1 1,0-1-1,0 1 1,0-1-1,-1 1 1,1-1-1,0 0 1,0 1-1,0-1 1,0 1-1,0-1 1,0 1-1,0-1 1,1 1-1,-1-1 1,0 1-1,0-1 1,0 1-1,0-1 1,1 1-1,-1-1 1,0 1-1,1-1 1,-1 1-1,0-1 1,1 1-1,-1-1 1,0 1-1,1 0 1,-1-1-1,1 1 1,-1 0-1,1 0 1,-1-1-1,1 1 1,-1 0-1,1 0 1,-1-1-1,1 1 1,-1 0-1,1 0 1,-1 0-1,2 0 1,27-3 292,-18 3-236,0 2 1,0-1-1,16 6 0,30 3 38,-53-10-121,0 0 1,0 0-1,0-1 0,0 1 0,0-1 0,0 0 0,-1 0 0,1 0 0,0-1 0,-1 1 0,1-1 0,5-3 0,-1-2-164,0 0 0,-1 0-1,1-1 1,-2 0-1,1 0 1,-1-1 0,0 0-1,-1 0 1,5-10 0,10-23-1374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7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1 701 1640,'2'1'705,"4"1"-648,1 0 1,-1-1 0,0 0-1,0 0 1,1 0 0,-1-1 0,0 0-1,1 0 1,6-2 0,10 1 5,183-17 90,-37-4 651,191-50-1,-298 59-547,0 3-1,1 3 1,102 1-1,188 28-226,-132-5 28,-172-15-45,1-3-1,-1-1 0,55-11 0,143-46 398,204-52 145,1 1-435,-327 75 34,1 5 0,216-23 0,-242 46-79,221-26 128,-305 29-135,0 0 1,-1-1-1,1-1 1,-1-1-1,0 0 1,0-1-1,-1 0 1,0-1-1,-1-1 1,0 0-1,0-1 1,-1 0-1,-1-1 1,13-17-1,-19 25 91,-15 6-999,7-2-386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53.6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48 6617,'-5'0'2401,"0"-2"-1825,8-3-200,-3 2 176,0 1 56,0-1-88,5 3-31,30 5-241,67 10-80,-56-12-112,0-11-56,10-7-424,-3 5-385,3-13-2143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6:54.1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0 272 6641,'61'-117'2233,"-66"95"-2129,-3-9 72,3 3 336,-2 3 112,2 7 24,2 0-40,1 10-215,2 3-49,2 15 320,1 16-392,17 111-64,0-30-144,-7 10-8,0 13-112,2 4-248,-10-17-1857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02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82 148 6681,'-66'-74'2521,"58"54"-1801,1 0 56,7 12 24,0 0-127,0 3-305,0 3 32,12 4-376,19 1-24,60 15-48,-65-18-360,2-13-256,0 8-1017,-5-10-1063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02.6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0 5801,'-68'176'2633,"57"-176"1744,11-3-3913,6 1-328,32-1-88,71-7-64,-56 5-296,-2 5-240,8-3-1233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03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254 90 4545,'0'-3'240,"0"0"0,0-1 0,0 1-1,-1 0 1,0 0 0,1-1 0,-1 1 0,0 0 0,0 0 0,-1 0 0,1 0-1,-1 0 1,0 1 0,1-1 0,-1 0 0,0 1 0,-1-1 0,1 1-1,0 0 1,-1-1 0,-4-2 0,-2-3 457,8 6-587,-1 0 0,0 1 0,1-1 0,-1 1 0,0 0 0,0-1 0,0 1 0,0 0 0,0 0 0,-2-1 0,2 2-91,1 0-1,-1 0 1,0 0 0,1 0-1,-1 1 1,1-1 0,-1 0-1,1 1 1,0 0 0,-1-1-1,1 1 1,-1-1 0,1 1 0,0 0-1,0 0 1,-1 0 0,1 0-1,0 0 1,-1 2 0,-6 5 25,0 1 0,1 0 0,1 0 1,0 1-1,0 0 0,-7 16 0,-20 31 37,11-30-64,13-17-15,0 1-1,-11 18 1,18-26-2,1 0 0,-1 0 0,1 0 0,0 1 0,-1-1 0,1 0 0,1 1 0,-1-1 0,0 1 0,1-1 0,0 1 0,0-1 0,0 1 0,1 6 0,0-7-3,0-1 0,0 1 0,0 0 0,1-1 0,-1 1 0,1-1 0,0 0 0,-1 0 0,1 1 0,0-1 0,0 0 0,0 0 0,1-1 0,-1 1 0,0 0 0,1-1 0,-1 1 0,1-1 0,3 1 0,10 4-54,-1 0 0,22 4 0,-9-3-36,-12-3 38,-1 1 0,-1 1 0,1 1 0,-1 0 0,0 0 1,-1 2-1,16 11 0,-24-16 55,0 0 0,-1 1 1,1 0-1,-1 0 0,0 0 1,0 0-1,-1 0 0,0 1 1,0 0-1,0 0 0,0 0 1,-1 0-1,0 0 0,0 0 1,-1 0-1,0 1 0,0-1 1,0 1-1,-1-1 0,0 12 1,0-12 32,-1 0 1,1 0 0,-1 0 0,0 0 0,-1 0 0,1 0-1,-1-1 1,0 1 0,-1-1 0,1 1 0,-1-1 0,0 0 0,-1 1-1,1-2 1,-1 1 0,0 0 0,0-1 0,0 0 0,-1 0-1,0 0 1,1 0 0,-1-1 0,-1 0 0,1 0 0,0 0 0,-1 0-1,1-1 1,-8 2 0,11-4-117,0 1 0,0-1 0,0 0 0,0 0 0,0 0 0,0 0 0,0 0 0,0 0 0,0-1 0,0 1 0,0-1 0,0 1-1,0-1 1,0 0 0,1 0 0,-1 0 0,0 0 0,0 0 0,1 0 0,-1 0 0,0 0 0,1-1 0,0 1 0,-1-1 0,1 1 0,0-1 0,0 1 0,-1-1 0,1 0 0,1 0 0,-1 0 0,0 1 0,0-1 0,1 0 0,-1 0-1,0-3 1,-1-3-2038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03.8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24 259 7090,'-18'-66'3064,"13"56"-1592,18-5-687,4 0-17,22-13-240,6 2-136,-1 1-144,-1-3-104,3 7-112,4-1-112,-6 19-632,-1 8-664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19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67 8306,'-63'-8'2824,"63"1"-2616,0 2-16,2 0 161,-2 2 55,0 0-64,0 1 0,0-1-128,8-2-104,20-5-80,66-5-24,-61 20-176,10 5-128,-2-2-736,0-6-713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19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1 166 6401,'0'-3'4305,"2"-7"-4017,-2 8-8,0-1 48,8-2-111,25-3-25,69-83-200,-62 68-377,4 3-1439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20.4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31 6353,'48'-14'2034,"-45"9"-1160,-10-1 243,-15 1 1442,17 6-2466,2 0-74,0 0-1,0 0 1,0 0-1,0 0 1,0 1-1,0-1 1,1 1-1,-1 0 1,0 0-1,1 0 1,-4 4-1,-25 22 38,11-10 0,-40 30 0,44-36-44,1 0 0,1 1-1,0 0 1,1 1 0,0 1-1,1 0 1,1 0 0,0 1-1,1 1 1,1 0 0,1 0-1,0 1 1,1 0 0,1 0-1,-7 39 1,12-52-10,-6 33 5,2 1 1,-1 71-1,6-109-8,-1 0 1,1 0-1,0-1 1,0 1-1,0 0 1,0-1-1,1 1 1,-1 0-1,0 0 1,0-1-1,0 1 0,1 0 1,-1-1-1,0 1 1,0 0-1,1-1 1,-1 1-1,1 0 1,-1-1-1,1 1 1,-1-1-1,1 1 0,-1-1 1,1 1-1,-1-1 1,1 1-1,-1-1 1,1 0-1,0 1 1,-1-1-1,1 0 1,0 1-1,-1-1 1,1 0-1,0 0 0,0 0 1,-1 0-1,1 0 1,0 0-1,0 0 1,-1 0-1,1 0 1,0 0-1,-1 0 1,1 0-1,1 0 1,35-18 47,-31 14-36,26-16 66,42-36-1,5-4-15,-28 25-34,50-31-261,-63 42-2131,49-39 1,-71 52-489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20.8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75 6209,'-67'-74'2265,"67"89"-1673,3 0 72,17 23 296,3 13-8,20 26-279,8 9-49,10 26-272,3 7-184,-6 9-112,16 4-192,-18-5-1320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179 636 4193,'-119'-88'1127,"113"84"-1094,1 0 0,-1 0-1,1 0 1,0-1 0,0 0 0,-7-8 0,4 3 46,1-1 312,9 6-19,33 6-213,-1 3-112,-1 1 114,38 0-1,5-7 237,-1-3 0,90-18 0,-71 8-281,1108-138 283,-977 129-362,486-80 35,103-49-1267,-684 134-559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36.9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112 0 7530,'-69'137'2401,"68"-134"-2305,-1 0 0,1 0-1,-1 0 1,0-1-1,0 1 1,-1 0-1,1-1 1,0 0-1,-1 1 1,-3 1 0,5-3-26,1-1 0,-1 0 0,1 0 1,-1 1-1,0-1 0,1 0 0,-1 0 1,1 0-1,-1 0 0,0 0 0,1 0 1,-1 0-1,0 0 0,1 0 0,-1 0 1,0 0-1,1 0 0,-6 1 2322,6-1-2357,1-1-35,-1 0 1,1 0-1,-1 0 1,1 0-1,-1 0 1,1 1-1,0-1 1,-1 0 0,1 0-1,0 1 1,0-1-1,-1 0 1,1 1-1,0-1 1,0 1-1,0-1 1,2 0-1,0-1-5,15-10-61,-1 0 1,27-25-1,-8 7-100,-31 27-13,0-1-1,1 1 1,-1 0 0,1 0-1,0 0 1,0 1 0,0 0-1,0 0 1,0 0 0,0 1-1,1 0 1,-1 0 0,0 1-1,1 0 1,-1 0 0,0 0-1,1 1 1,6 1 0,28 7-2223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37.2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10 148 6745,'-2'3'2593,"-6"2"-481,8-8-1767,13 1 23,27-6-8,75-25-264,-57 3-192,11-6-704,-5-7-785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37.9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1 138 6873,'21'22'904,"3"2"100,-23-24-982,-1 0-1,0 0 1,0 1-1,0-1 1,0 0 0,0 0-1,0 0 1,0 1-1,1-1 1,-1 0 0,0 0-1,0 0 1,0 0-1,0 1 1,1-1-1,-1 0 1,0 0 0,0 0-1,0 0 1,1 0-1,-1 0 1,0 0-1,0 0 1,0 0 0,1 0-1,-1 1 1,0-1-1,0 0 1,1 0-1,-1 0 1,0 0 0,0 0-1,1-1 1,-1 1-1,0 0 1,0 0 0,0 0-1,1 0 1,-1 0-1,0 0 1,0 0-1,0 0 1,1 0 0,-1-1-1,0 1 1,0 0-1,0 0 1,0 0-1,1 0 1,-1-1 0,0 1-1,0 0 1,0 0-1,0 0 1,0-1-1,0 1 1,0 0 0,1 0-1,-1 0 1,0-1-1,0 1 1,0 0-1,0 0 1,0-1 0,0 1-1,0 0 1,0 0-1,0 0 1,0-1 0,1 0-22,1-1 1,-1 1 0,1 0-1,0 0 1,0 0 0,0 0 0,0 0-1,-1 0 1,1 0 0,0 1-1,0-1 1,1 1 0,2-1-1,7-2 7,3-2-6,51-15-22,82-36 1,-32-3-1069,-94 45 452,-5 4-222,-14 10 383,-6 4 1,2-1 452,-1 0 1,1 0-1,0-1 0,0 1 0,0 0 0,0 0 1,1 0-1,-1 0 0,1 4 0,-4 15 144,-32 102 1166,-23 71 886,45-167-1885,11-25-250,1 1-1,0-1 0,1 0 0,-1 1 1,0-1-1,1 1 0,0-1 1,0 1-1,0 0 0,0-1 1,0 1-1,1 0 0,0 0 1,0 5-1,0-8-37,1 0 1,0 1-1,-1-1 0,1 0 1,0 1-1,0-1 0,0 0 1,0 0-1,0 0 0,0 0 1,0 0-1,0 0 0,0 0 1,1 0-1,-1-1 0,0 1 1,1 0-1,-1-1 0,0 1 0,1-1 1,-1 1-1,1-1 0,-1 0 1,1 1-1,-1-1 0,2 0 1,9 3-9,57 20-93,-2 3-1,-1 3 0,-1 2 1,78 52-1,-141-81 104,1-1-1,0 1 1,-1-1 0,1 1-1,-1 0 1,0 0 0,1 0-1,-1 0 1,0 1 0,0-1-1,-1 0 1,1 1-1,0-1 1,-1 1 0,0 0-1,1 0 1,-1-1 0,0 1-1,0 0 1,-1 0-1,1 0 1,-1 0 0,1 0-1,-1 0 1,0 0 0,0 0-1,0 0 1,-1 5-1,-2-2 33,1 0 0,-1 0 0,0 0 0,0 0 0,-1 0 0,0 0-1,0-1 1,0 0 0,-1 1 0,0-2 0,-9 8 0,-4 4-35,0-1 1,-2-1-1,0-1 0,0 0 1,-1-2-1,-33 13 1,-121 34-1919,89-36-533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52.0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165 72 8106,'-162'15'3112,"162"-7"-1791,-3-8-217,3-3-752,0 1 112,0-1-448,0 1 16,0-1 24,26-2-56,78-15-192,-61 5-264,3-3-1344,-5-5-1177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52.4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8 184 5729,'-8'-8'6034,"8"6"-5570,0-1 0,0 1-192,0-1-24,10-5 8,18-12-136,64-49-120,-59 49-168,5-3-1056,3-2-1569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52.8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74 8890,'61'-74'3001,"-69"89"-2945,3 11-16,5 17 152,8 3 0,7 12 24,0 3-16,11 18-80,-6 5-48,8 28-840,5 10-1377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54.9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116 156 7362,'-23'-7'1007,"12"4"-287,0 0 0,0 1 0,-18-2 0,28 4-619,-1-1-1,0 1 1,1-1 0,-1 0-1,1 1 1,-1-1 0,1 0-1,-1 0 1,1 0 0,0 0-1,-1 0 1,1-1 0,0 1-1,0 0 1,0-1 0,0 1-1,0 0 1,0-1 0,0 1-1,0-1 1,1 0 0,-1 1-1,1-1 1,-1 1 0,1-1-1,-1 0 1,1 0 0,0 1-1,0-1 1,0 0 0,0 1-1,0-1 1,0 0 0,1-2-1,6-1-96,-2 4-17,76-31-191,-49 18-766,38-11 0,-43 19-1203,-10 0-935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7:55.3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59 8346,'-8'-7'5529,"23"12"-5409,19 0-80,67 0-32,-70-23-56,2 0-152,2 3-1088,-9 0-1417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02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195 118 5969,'49'-60'2237,"-48"59"-2097,0 0-1,0 0 1,0 0 0,0 0 0,0 0-1,-1-1 1,1 1 0,0 0 0,-1-1 0,1 1-1,-1 0 1,1-1 0,-1 1 0,0-1 0,1 1-1,-1-1 1,0 1 0,0 0 0,0-1-1,0 1 1,0-1 0,-1 1 0,1-1 0,0 1-1,-1-1 1,1 1 0,-1 0 0,1-1 0,-1 1-1,0 0 1,1-1 0,-1 1 0,0 0-1,0 0 1,0 0 0,0 0 0,0 0 0,0 0-1,0 0 1,-1 0 0,1 0 0,0 0 0,0 1-1,-1-1 1,1 0 0,0 1 0,-1-1-1,-1 1 1,-3 8-146,-8 14 10,-31 40 0,32-47-1,2 1-1,0-1 0,1 2 1,1-1-1,0 2 0,-8 23 1,-8 28-3,-30 142 0,54-204-1,0 0 0,1 0 0,0 0 1,0 0-1,0 0 0,1 0 0,0 0 0,1 0 1,-1 0-1,1 0 0,5 11 0,-6-15 1,1 0 0,-1 0-1,1 0 1,0 0-1,0 0 1,0 0 0,0-1-1,0 1 1,1-1 0,-1 1-1,1-1 1,0 0 0,0 0-1,0 0 1,0 0 0,0-1-1,0 1 1,0-1 0,0 0-1,0 0 1,1 0 0,-1 0-1,1 0 1,-1-1 0,4 1-1,2-2-12,0 0 0,0 0-1,0-1 1,0 0 0,0-1-1,0 0 1,-1 0 0,1-1 0,-1 0-1,0 0 1,13-10 0,8-8-181,44-43-1,-19 17-261,-5 9-259,24-20-1880,-29 11-640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03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57 6529,'-66'-56'2257,"69"104"-1681,4 8 24,19 31 344,4 14 97,1 11-305,20 15-136,-3-12-344,-2-11-72,0-25-232,-3-3-488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19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1200,'-10'22'160,"6"-15"-88,0 0 1,1 1-1,0-1 1,1 1-1,-1 0 1,2 0-1,-3 12 1,4-18-52,0-1 1,1 0-1,-1 1 0,0-1 1,0 1-1,1-1 1,-1 0-1,1 1 0,-1-1 1,1 0-1,0 0 1,-1 1-1,1-1 1,0 0-1,0 0 0,0 0 1,0 0-1,2 2 1,0-1 30,0-1 0,0 1 0,0-1 0,0 0 0,0 1 0,1-1 0,-1-1 0,0 1 0,1 0 0,5-1 0,56 4 913,100-8 0,70-21-47,-142 14-669,-18 3-101,580-54 530,-497 55-631,1 7 1,177 23-1,294 106 47,-564-113-182,1-3 1,0-2 0,1-4 0,0-2 0,0-4 0,76-7 0,-99-1-530,56-17-1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22.1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 61 4969,'-68'23'2457,"55"-36"-345,3 1-1592,7-4 48,-7 4-104,18-1-64,-1 5-55,1 6-41,15-6-120,-13 8-48,10 3-24,1 4-24,7 9-16,2-1 0,8-5-168,3-7-248,-8-3-713,8-8-655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22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1 158 8146,'0'0'2672,"5"5"-2768,3-5 16,-8-3 144,0 1 80,20-3 0,18-10-136,71-29-80,-68 11-512,5 3-352,-5-1-1400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23.3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237 154 5561,'50'-66'1901,"-49"65"-1842,0 0 0,0 0 0,-1-1 0,1 1 0,0 0 0,-1-1 0,1 1 0,-1 0 0,0-1 0,1 1 0,-1 0 0,0-1 0,0 1 0,0-1 0,0 1 0,0 0 0,0-1 0,-1 1 0,1 0 0,0-1 0,-1 1 0,1-1 0,-1 1 0,1 0 0,-1 0 0,1-1 1,-1 1-1,0 0 0,0 0 0,0 0 0,0 0 0,0 0 0,0 0 0,0 0 0,0 0 0,0 0 0,-2-1 0,-2-2 337,-4-6 110,-11-10 595,19 19-1053,0 0-1,0 1 1,0-1 0,1 1 0,-1 0-1,0-1 1,0 1 0,0-1 0,0 1-1,0 0 1,0 0 0,0 0-1,0 0 1,0 0 0,0 0 0,0 0-1,0 0 1,0 0 0,0 0 0,0 0-1,0 0 1,0 1 0,0-1 0,-1 1-1,0 1-8,-1-1 0,1 1 0,0 0 0,0 0 0,0 0 0,0 0 0,1 1 0,-1-1 0,1 0 0,-1 1-1,1-1 1,0 1 0,0 0 0,-1 3 0,-8 16 12,-30 49 14,14-29-3,3 2-1,-28 71 1,42-87-51,0-4-5,2 0 0,-7 37 0,13-57-7,1 1 0,-1 0-1,1 0 1,0 0 0,0-1 0,0 1 0,0 0 0,1 0 0,0 0 0,0-1-1,0 1 1,1 0 0,0-1 0,0 0 0,0 1 0,0-1 0,0 0 0,1 0-1,3 5 1,-4-9-5,-1 1 0,0 0 0,0 0 1,1 0-1,-1-1 0,0 1 0,1 0 0,-1-1 0,1 0 0,-1 1 0,1-1 0,-1 0 0,1 0 0,-1 1 0,1-1 0,-1 0 0,1-1 0,-1 1 1,1 0-1,-1 0 0,0-1 0,1 1 0,-1-1 0,1 1 0,1-2 0,40-22-122,-29 14 116,2 0 26,-1 1 1,2 1 0,-1 0-1,1 1 1,0 1 0,1 0-1,23-4 1,19 6-97,-43 4-76,-1-1 1,1-1-1,25-5 0,-38 6-74,0 0-1,0-1 1,0 1-1,0-1 1,0 0 0,-1 0-1,1 0 1,0-1-1,-1 1 1,0-1-1,0 0 1,1 0-1,-2 0 1,1 0 0,0-1-1,-1 1 1,1-1-1,2-5 1,5-13-2205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23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5433,'3'15'2337,"0"18"-937,7 18-192,13 28-88,7 10-47,13 5-385,16 0-152,-1-2-256,1-6-48,2 3-168,0 0 16,13 5-408,-11 3-776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34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0 6225,'-136'27'2712,"94"-14"-745,28-2-131,10-6-540,53 14-1126,83 41-181,-117-53-21,83 32-203,-87-35-27,0-1 0,0-1 0,0 0 0,0 0 0,0-1 0,1-1 0,12 0 0,15-6-1808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34.6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3 168 7914,'-3'3'2720,"3"2"-2512,0-2 16,0-6 96,0 0 17,0 1-73,0-1-24,15-9-96,18 1-96,72-80-160,-52 71-112,6 4-353,2 1-327,10 13-1952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35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347 171 4121,'95'-138'2376,"-94"136"-2186,1 0-1,-1-1 0,0 1 0,0 0 0,0 0 1,0-1-1,0 1 0,0 0 0,0-5 1,-1 7-160,0 0 0,0 0 0,0-1 0,0 1 0,0 0 0,0 0 0,0-1 0,-1 1 0,1 0 0,0 0 0,0 0 0,0-1 0,0 1 0,0 0 0,-1 0 0,1 0 0,0-1 0,0 1 0,0 0 0,0 0 0,-1 0 0,1 0 0,0-1 0,0 1 0,-1 0 0,1 0 0,0 0 0,0 0 0,-1 0 0,1 0 0,0 0 0,0 0 0,-1 0 0,1 0 0,0 0 0,0 0 0,-1 0 0,1 0 0,0 0 0,0 0 0,-1 0 0,-20 8 1348,7-2-923,1 0 0,0 1 0,1 1 1,0 0-1,-19 15 0,18-10-388,0 1-1,1 0 1,1 1 0,0 0-1,-15 30 1,-6 8 29,-8 6-58,3 3 0,3 0 0,2 3 1,-28 83-1,58-144-38,1-1 0,0 0 1,0 1-1,0-1 0,0 1 1,1 0-1,0-1 1,-1 1-1,1-1 0,1 1 1,-1-1-1,0 1 0,1 0 1,1 4-1,-1-6-1,0 0 0,1-1 0,-1 1 0,0 0 0,1-1 0,0 1 0,-1-1 0,1 0 0,0 1 0,0-1 0,-1 0 0,1 0 0,0 0 0,0 0 0,0 0 0,1-1 0,-1 1 0,0-1 0,0 1 0,0-1 0,0 0 0,0 0 0,1 0 0,2 0 0,6 1-5,1-1 0,0 0 0,-1-1 0,1 0 1,-1-1-1,1 0 0,-1-1 0,0 0 0,0-1 0,0 0 1,-1-1-1,1 0 0,-1-1 0,0 0 0,0 0 0,-1-1 1,0 0-1,0-1 0,-1 0 0,0 0 0,0-1 0,-1 0 1,12-20-1,36-74-1556,-31 44-144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35.6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79 6657,'-23'-78'2353,"26"95"-1945,2 14 160,5 7 352,13 10 17,12 8-65,14 15-112,17 18-344,2 8-104,1 15-200,-5-5-88,-11-6-232,-5-9-488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43.2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8 8898,'-2'3'3001,"-8"2"-2273,7-8-312,3 1 48,0-1-120,0 0-16,0 1-56,20-1-96,18 3-112,72 3-88,-59 2-144,-6-2-160,9-9-816,-11 1-721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43.6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46 9226,'0'5'3209,"5"10"-2801,8-5 0,5-5 64,10 3-64,20-8-224,10-10-16,11-5-176,13-1-224,-4-7-824,6-2-1017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57 282 4457,'-3'0'12,"-1"0"0,1 0-1,-1 0 1,1 0 0,0 1 0,-1 0 0,1 0 0,0 0-1,-1 0 1,1 0 0,0 0 0,0 1 0,0 0 0,0-1-1,-3 4 1,5-1-94,1-3 228,4-1 332,390 14 1729,-213-5-1730,604 5 493,-559-21-857,325-53 1,-173-30-45,-165 35-1,198-36-495,-235 53-406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44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0 244 5889,'15'3'506,"26"2"488,-41-5-970,1 0 0,0 0 0,-1 0 0,1 0 0,0 0 0,-1 0 0,1 0 0,-1 0 0,1-1 0,-1 1 0,1 0 0,0 0 0,-1-1 0,1 1 0,-1 0 0,1-1 0,-1 1 0,1 0 0,-1-1 0,0 1 0,1-1 0,-1 1 0,1-1 0,-1 1 0,0-1 0,1 1 0,-1-1 0,0 1 0,0-1 0,1 1 0,-1-1 1,0 0-1,0 1 0,0-1 0,0 1 0,0-1 0,0 0 0,0 1 0,0-1 0,0 1 0,0-1 0,0 0 0,0 1 0,0-1 0,0 1 0,-1-1 0,1 0 0,-1 0 0,-1-9 11,0 1 0,0-1 0,0 0-1,1 0 1,1-1 0,0 1 0,0 0 0,1 0 0,0 0 0,1 0 0,4-12 0,-4 16-32,0 0 1,0 0 0,1 1-1,-1-1 1,1 1 0,1 0-1,-1 0 1,1 0 0,0 0-1,0 0 1,0 1 0,1 0-1,0 0 1,0 0 0,0 1 0,0-1-1,0 1 1,1 0 0,-1 1-1,8-3 1,-10 4-27,0 0 0,0 1 0,0-1 0,0 1 0,1 0 0,-1 0-1,0 0 1,0 0 0,0 1 0,0-1 0,0 1 0,0 0 0,0 0 0,0 0 0,0 0 0,0 1 0,0-1 0,-1 1 0,1-1 0,0 1 0,-1 0-1,0 0 1,1 0 0,-1 0 0,0 1 0,0-1 0,2 4 0,3 4 30,0 0 0,-1 0 1,0 1-1,-1 0 0,8 22 0,-5-8 99,-2 1 0,-1 0 0,-1 0-1,1 34 1,-6 108 574,0 17 801,2-177-1425,-1-1 0,2 1 0,-1-1 0,1 1 0,0-1 0,0 0 0,1 1 0,0-1 0,1-1 0,-1 1 0,1 0-1,1-1 1,-1 0 0,1 0 0,0 0 0,0-1 0,1 1 0,0-1 0,0 0 0,7 4 0,-2-3-28,0 0-1,0-1 1,1-1-1,-1 1 1,1-2-1,0 0 1,1 0-1,-1-1 1,0 0 0,1-1-1,23-2 1,-22 1-76,1-1 0,-1 0 0,1-1 1,-1-1-1,0-1 0,0 0 0,0 0 0,-1-1 1,0-1-1,0 0 0,0-1 0,-1-1 0,1 0 1,-2 0-1,1-1 0,-1-1 0,-1 0 0,13-15 1,-6-3-1594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52.7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0 7362,'-188'64'2720,"182"-59"-1896,1-5-512,5 2 393,-2-4-329,2-1-248,0 1-32,0-1-64,0 1-16,30-6-72,75-7-56,-60 12-280,9 1-233,4 4-623,-4 1-632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53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0 214 5737,'0'8'3105,"0"-21"-2297,0 11-24,0-1-128,8-15-240,10-12-111,68-54-161,-43 61-80,13 8-64,5-1-80,8 1-673,0 13-591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53.5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 6145,'-10'5'2241,"-5"18"-1793,5 12 72,-3 14 112,5 7 72,6 10-16,2 0-87,7 7-225,11 11-104,5 10-176,8 6-80,9 17-552,6 0-673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54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10 5049,'-5'8'2337,"-8"-1"-497,5 9-1504,8-11-80,5-3-64,16 3-136,2-12 8,17 7 40,9-8-16,1-10-200,9 11-296,-3-6-1560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8:54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97 8714,'0'13'2872,"2"10"-2864,8-3-32,-2-9 0,17-11 24,-4-3 16,14-25 32,3-2 16,3-6-216,5-2-376,2 10-1744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00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75 230 5625,'-8'-120'2158,"8"118"-2080,0 0 0,0 0 1,0 0-1,0 0 0,0 1 0,-1-1 0,1 0 1,-1 0-1,0 0 0,1 1 0,-1-1 0,0 0 0,0 0 1,0 1-1,0-1 0,0 1 0,0-1 0,-1 1 1,1 0-1,-1-1 0,1 1 0,0 0 0,-1 0 1,0 0-1,-2-1 0,-12-11 1127,12 7-904,0-1 1,0 0-1,1 0 1,0 0-1,-5-14 0,38 153-242,5-1 0,102 245-1,-71-243-1725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0.1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 13843,'-1'1'10,"0"0"0,0 1 0,0-1 0,0 1 0,0-1 0,1 1 0,-1-1 0,0 1 0,1 0 1,0-1-1,-1 1 0,1 0 0,0-1 0,0 1 0,0 0 0,0-1 0,0 1 0,1 3 0,-1 12 35,1 64 108,4 0 0,25 128 0,-25-177-104,15 178 211,-1-7-174,-14-173-86,1 0 0,2-1 1,0 0-1,20 43 0,-25-65-23,0-1 0,1 0 0,0 0 0,0 0 0,0 0 0,0-1 0,1 1 0,8 6 0,-10-10-22,0 0 0,0 0 0,1 0 0,-1 0 0,0 0 0,0-1 0,1 0 0,-1 0 0,1 0 0,0 0-1,-1 0 1,1 0 0,0-1 0,-1 0 0,1 0 0,0 0 0,6-1 0,-3-1-209,1 0-1,-1-1 0,0 0 0,12-6 1,36-21-1515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0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161 189 9898,'-160'-63'3281,"162"63"-3305,11-8 8,10-7 72,10-6-16,12-7 72,11 13-56,13 2-640,2-2-440,11 5-2113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0.8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0 6361,'-9'3'3074,"-48"28"-2333,49-25-651,0-1 0,-1-1 1,1 1-1,-1-1 0,0-1 0,0 0 0,-1 0 0,-15 2 1,19-4-33,0 0 1,1 1 0,-1-1 0,0 1-1,1 1 1,-1-1 0,1 1-1,0 0 1,0 0 0,0 0 0,0 1-1,-8 7 1,10-7-56,0 0 0,0 1 1,0-1-1,1 0 0,-1 1 0,1 0 0,0-1 0,1 1 1,-1 0-1,1 0 0,0 0 0,0 0 0,0 0 0,1 9 1,0 5 45,0 0 0,2-1 1,0 1-1,1 0 1,1-1-1,0 0 0,2 0 1,0 0-1,1-1 1,1 0-1,0 0 0,1-1 1,1 0-1,1 0 1,0-1-1,1-1 0,1 0 1,0 0-1,0-1 1,26 18-1,-33-27-45,1-1 0,-1 1 0,1-1 0,-1 0 0,1 0 0,0-1 0,0 0 0,0 0 0,1-1 0,-1 0 0,0 0 0,10-1 0,-13 0-6,1 0 0,0-1-1,-1 0 1,1 0 0,0-1-1,-1 1 1,0-1 0,1 0-1,-1 0 1,0 0-1,0-1 1,0 1 0,0-1-1,0 0 1,-1 0 0,0-1-1,1 1 1,-1-1 0,5-7-1,1-4-73,-1 0-1,-1 0 0,0-1 0,-1 0 1,-1 0-1,4-23 0,11-101-841,-18 122 766,0-1-1,-2 1 1,0 0-1,-1-1 0,-1 1 1,-7-29-1,8 42 158,-1 1 0,1 0-1,-1 0 1,0-1 0,0 1 0,0 0-1,-1 1 1,1-1 0,-1 0 0,0 1-1,0-1 1,0 1 0,-1 0 0,1 0-1,-1 0 1,0 0 0,0 1 0,0 0-1,0 0 1,0 0 0,0 0 0,0 0-1,-1 1 1,1 0 0,-1 0 0,1 0-1,-1 0 1,1 1 0,-1 0 0,1 0 0,-6 0-1,4 1 71,0-1-1,0 1 0,0 0 1,1 0-1,-1 1 1,0 0-1,1 0 1,-1 0-1,1 1 0,-7 4 1,-2 2 138,1 2 1,-16 15 0,4-3-111,21-20-98,0 1 0,0 0-1,0 0 1,0 0-1,1 0 1,-1 1 0,1 0-1,1-1 1,-1 1 0,0 0-1,1 1 1,0-1 0,1 0-1,-1 0 1,1 1 0,0-1-1,0 1 1,0 0-1,1-1 1,0 1 0,0-1-1,1 1 1,-1-1 0,1 1-1,0-1 1,1 1 0,-1-1-1,4 8 1,0-3-175,1 0-1,0 0 1,1-1-1,0 1 1,0-1 0,1-1-1,0 0 1,1 0 0,-1 0-1,2-1 1,18 11-1,24 4-1830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3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388 286 6353,'35'-112'2426,"-35"111"-2360,1-1 0,-1 1 0,1-1 0,-1 1 0,0-1 0,1 1 0,-1-1 0,0 1 0,0-1-1,0 1 1,0-1 0,-1 1 0,1-1 0,0 0 0,-1 1 0,1-1 0,-1 1 0,1 0 0,-1-1 0,0 1 0,1-1 0,-1 1 0,0 0-1,0 0 1,0-1 0,0 1 0,0 0 0,0 0 0,-3-1 0,-2-5 149,-1-4 129,0-1 0,-8-21 1,10 22-66,1 1 1,-2-1-1,-11-17 1,16 28-255,1-1 1,-1 0 0,0 1-1,0-1 1,1 1-1,-1-1 1,0 1-1,0-1 1,0 1-1,0-1 1,1 1 0,-1 0-1,0-1 1,0 1-1,0 0 1,0 0-1,0 0 1,0 0 0,0 0-1,0 0 1,0 0-1,0 0 1,0 0-1,0 0 1,0 0 0,0 1-1,1-1 1,-1 0-1,-2 1 1,-28 18 337,20-12-244,-16 13 56,0 1 0,1 2 0,-29 32 0,33-33-36,9-9-83,1 0 0,1 1 0,1 0 0,0 0 0,0 1 0,1 1 0,1 0 0,1 0-1,-10 33 1,14-41-49,2 1-1,-1-1 0,1 0 0,0 1 1,1 0-1,0-1 0,0 1 0,1-1 1,0 1-1,0-1 0,1 1 0,0-1 1,1 0-1,0 0 0,0 0 0,1 0 1,-1-1-1,2 1 0,-1-1 0,1 0 1,0 0-1,12 11 0,-5-6-17,1-1-1,1-1 0,0 0 1,0 0-1,1-2 1,0 0-1,0 0 1,1-1-1,0-1 1,0-1-1,1-1 1,0 0-1,0-1 1,0 0-1,0-2 1,0 0-1,0 0 0,0-2 1,22-3-1,-14-2-205,0-2 0,26-11-1,58-25-1002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20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18 482 3921,'-3'0'1464,"-11"-5"-696,31 2-1408,14 0 64,42-11 824,51-3 520,28-14 385,22 0 63,18-14-464,2-6-160,68 9-296,8-9-64,0 9-144,-16-3-24,-68 0-56,2 9-256,1 16-1160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1.2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6025,'71'67'2393,"-86"-9"-1585,9 6-200,6 2 136,11 18-40,4-6-111,8 11-217,5-5-104,0-15-288,5-16-336,5-37-641,-2-16-503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1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120 214 6945,'-120'-53'2793,"135"78"-1281,6-10-1440,7-7 8,5-8 8,7-15-8,6-3-8,10-20-56,8 2-280,2-12-1128,0-5-1480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2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571 13 5969,'41'76'1314,"-34"-62"-867,-12-25 73,0 4-259,1-1 1,-1 1-1,0-1 1,-1 1-1,0 1 1,-10-11-1,11 14-205,0 0-1,0 0 0,0 0 1,0 0-1,0 1 1,-1 0-1,1 0 0,0 1 1,-1-1-1,0 1 1,-6-1-1,-4 0-4,0 1 0,0 0-1,0 1 1,-1 0 0,1 2 0,0 0-1,0 0 1,0 2 0,0 0 0,1 0 0,0 2-1,-27 13 1,-5 6 15,20-11 61,-47 32 0,66-40-73,0 1 0,0 0 0,1 0-1,0 1 1,0 0 0,1 0-1,0 1 1,0-1 0,-6 15 0,3-3 68,0 1 0,-6 28 0,13-40-101,0-1 0,0 1 0,1 0 0,1 0 0,-1 0 0,1 0 0,1-1 0,2 17-1,-2-22-17,1 1-1,-1-1 1,1 0-1,0 1 0,-1-1 1,2 0-1,-1 0 0,0 0 1,0 0-1,1-1 1,0 1-1,0-1 0,-1 1 1,1-1-1,1 0 0,-1 0 1,0 0-1,0-1 1,1 1-1,-1-1 0,1 0 1,4 2-1,7 0-9,0 0 1,0 0-1,0-2 0,20 1 1,-13-2-88,-1-2 1,1 0 0,-1-2 0,0 0-1,0-1 1,0-1 0,-1-1 0,0-1-1,31-16 1,-39 18 13,0-1-1,0-1 1,-1 0 0,0 0-1,-1-1 1,1-1 0,-2 1 0,1-2-1,-2 1 1,1-1 0,-1-1-1,-1 1 1,0-1 0,-1-1 0,0 1-1,5-16 1,24-139 13,-35 167 78,1-1-1,-1 1 0,0-1 1,0 1-1,0 0 0,0-1 1,0 1-1,0-1 0,0 1 1,0 0-1,0-1 0,0 1 1,0 0-1,0-1 0,0 1 1,0-1-1,0 1 1,-1 0-1,1-1 0,0 1 1,0 0-1,0-1 0,0 1 1,-1 0-1,1-1 0,0 1 1,0 0-1,-1-1 0,1 1 1,0 0-1,-1 0 0,1-1 1,0 1-1,-1 0 0,1 0 1,0 0-1,-1 0 0,1-1 1,-1 1-1,0 0 48,1 0 0,-1 1-1,1-1 1,-1 0 0,1 0 0,-1 0-1,1 1 1,-1-1 0,1 0 0,-1 1-1,1-1 1,-1 0 0,1 1 0,0-1-1,-1 1 1,1-1 0,0 1 0,-1-1-1,1 1 1,0-1 0,-1 1-1,1-1 1,0 1 0,0-1 0,0 1-1,0-1 1,-1 1 0,1 1 0,-2 12 16,0 0 1,1 0-1,1 28 1,1-11-20,-1-14-20,0 1 0,2-1 0,0 0 0,1 0 0,1 0 0,9 25-1,-10-34-44,0 1-1,1-1 0,0 0 0,0 0 0,1-1 0,0 1 0,1-1 0,0 0 1,0-1-1,0 1 0,0-1 0,1-1 0,8 6 0,-13-10-33,0 1 0,0-1 0,0 0-1,0-1 1,0 1 0,0 0 0,0-1 0,0 1-1,0-1 1,1 1 0,-1-1 0,0 0 0,0 0 0,0 0-1,1 0 1,-1-1 0,0 1 0,0 0 0,4-2-1,-3 0-105,1 1-1,-1-1 0,0 0 0,1 0 0,-1-1 0,0 1 0,-1-1 0,1 1 1,0-1-1,3-5 0,20-30-1720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2.3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 6081,'-5'13'2417,"2"20"-1553,-2 20-320,5 26 136,0 13 0,-3-11-119,11 5-121,0-7-128,7 10-224,8 10-8,5 11-32,7 12-40,9 2-80,6-2-432,9-30-1953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2.8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100 110 9066,'-99'23'3009,"109"-33"-3017,0 5-16,13-5 256,5 0-24,10-3-8,10-2 8,11-3-304,-6-5-408,3-5-1281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13.1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6 161 9250,'-5'0'4849,"25"-7"-4465,8-11 32,28-5-160,10 0-40,15-5-176,14 3-184,9 9-400,-3-4-760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51.4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214 61 6881,'-3'-6'667,"-1"0"-1,-1 0 0,1 1 0,-1 0 0,0 0 0,0 0 0,-11-8 0,13 12-574,1 0 0,-1-1 1,1 1-1,-1 0 0,0 0 0,0 1 0,1-1 1,-1 0-1,0 1 0,0 0 0,1 0 1,-1 0-1,0 0 0,0 0 0,0 0 0,0 1 1,1-1-1,-1 1 0,0 0 0,1 0 1,-1 0-1,-3 2 0,4-2-55,1-1-35,0 1 0,1-1 0,-1 0-1,0 1 1,1-1 0,-1 1-1,1-1 1,-1 1 0,1-1 0,-1 1-1,1-1 1,-1 1 0,1-1-1,0 1 1,-1 0 0,1-1 0,0 1-1,0 0 1,-1-1 0,1 1-1,0 0 1,0 1 0,-1 0 1,-16 39-1,6-17 1,2 0 0,0 1 0,2 0 0,-7 44 0,10-45 0,-2 9 1,-4 55 0,10-80-7,0 0-1,0 0 0,1 0 1,0-1-1,0 1 0,1 0 0,0 0 1,0 0-1,0-1 0,1 1 1,1-1-1,5 11 0,-5-14-13,0 1 1,1-1-1,-1 0 0,0-1 0,1 1 1,0-1-1,0 0 0,0 0 1,0 0-1,1-1 0,-1 0 0,1 0 1,0 0-1,-1-1 0,1 1 0,7-1 1,11 2-123,-1-2 0,37-2 0,-54 1 111,49-3-197,71 0-319,-113 3 487,0 2-1,1-1 1,-1 2-1,0 0 1,0 0-1,24 11 1,-33-13 61,0 1 0,0 1 1,-1-1-1,1 0 0,0 1 1,-1 0-1,0 0 0,0 0 1,1 0-1,-2 1 0,1-1 1,0 1-1,-1-1 0,0 1 1,1 0-1,-2 0 0,1 0 1,0 0-1,-1 1 0,0-1 1,0 0-1,0 1 0,0-1 0,-1 0 1,1 1-1,-1-1 0,-1 1 1,1-1-1,-2 8 0,0-3 45,0-1-1,0 1 0,-1 0 0,-1-1 0,1 0 0,-1 0 1,-1 0-1,1 0 0,-1-1 0,-1 0 0,1 0 1,-1 0-1,-13 11 0,6-9 1,0 0 0,-1-1 0,0 0 0,0-1 0,0-1 0,-1 0 1,0-1-1,0-1 0,-24 5 0,26-7-92,0-1 0,0 1 0,-1-2 0,1 0 0,0-1 0,0 0 0,0-1 0,-1 0 0,2-1 0,-1 0 0,-21-10 0,30 11-145,-1 0 1,1 0 0,0 0-1,1-1 1,-1 0 0,0 0-1,1 0 1,-1 0 0,1-1-1,-5-6 1,-2-11-2036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51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59 186 8482,'-59'-64'2880,"64"57"-2600,23 2-135,8-3 39,15-5 128,15 8 56,7-7-72,22 1-56,-4-9-104,3 5-160,-2 0-544,-24 4-649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52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246 19 3281,'109'28'1916,"-108"-28"-1835,0 0 1,0 0-1,0 1 1,0-1-1,0 0 0,0 0 1,0 0-1,0 0 1,1 0-1,-1 0 0,0-1 1,0 1-1,0 0 1,0 0-1,0-1 0,0 1 1,0-1-1,0 1 0,0-1 1,0 1-1,0-1 1,-1 0-1,1 1 0,0-1 1,0 0-1,0 0 1,-1 1-1,1-1 0,0 0 1,-1 0-1,1 0 0,-1 0 1,1 0-1,-1 0 1,0 0-1,1 0 0,-1 0 1,0 0-1,1-2 1,2-5 802,-3 8-761,0-1 1,1 1-1,-1-1 1,0 0-1,0 1 1,1-1 0,-1 1-1,0-1 1,0 0-1,0 1 1,0-1-1,0 0 1,0 1-1,0-1 1,0 0 0,0 1-1,0-1 1,0 0-1,0 1 1,-1-1-1,1 0 1,-5-1 1310,-4 10-1245,-7 13-169,0-1 1,-27 25-1,22-24-12,1 1 0,-24 34 0,-84 144 25,110-165-21,1 0 0,1 1 0,-20 75 0,35-109-15,1 1-1,-1-1 1,1 1-1,-1 0 1,1-1-1,0 1 1,0 0-1,1-1 1,-1 1-1,1 3 1,-1-5 2,1 0 0,-1 0 1,0-1-1,1 1 1,-1 0-1,1 0 0,-1 0 1,1-1-1,0 1 0,-1 0 1,1 0-1,0-1 0,-1 1 1,1-1-1,0 1 0,0 0 1,0-1-1,0 0 0,1 1 1,3 0 4,0 0 1,0 0-1,0-1 1,0 0-1,0 0 1,0 0 0,-1-1-1,10-2 1,35-8 30,0-2-1,74-30 1,-35 10-337,-64 25-1048,42-20 0,-31 6-1688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9:52.6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8 123 5849,'-3'-122'2449,"1"162"-857,-1 19-880,3 30 48,0 18-23,13 33-401,5 4-88,5 7-120,0-7-96,7 4-296,-4-11-560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0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237 142 6017,'-134'-97'1875,"129"93"-1716,0 0-1,-1 1 1,0 0 0,1 0-1,-10-3 1,14 6-92,0-1 1,0 1 0,0 0 0,0 0-1,0 0 1,-1 0 0,1 0 0,0 0-1,0 0 1,0 0 0,0 1-1,0-1 1,0 0 0,-2 1 0,-14 1 789,16-2-781,0 0-1,0 0 1,0 0 0,0-1-1,0 1 1,0 0-1,-1-1 1,1 1 0,0-1-1,0 1 1,0-1 0,0 1-1,0-1 1,0 0 0,1 1-1,-1-1 1,0 0 0,0 0-1,0 0 1,1 0-1,-1 0 1,0 0 0,1 0-1,-1 0 1,1 0 0,-1 0-1,1 0 1,0 0 0,-1 0-1,1 0 1,0-2-1,5 4-9,34 8-5,1 2-1,72 30 1,83 52 83,-81-38-59,-77-38-55,-1 2 1,45 30 0,-71-42-26,0 1 0,-1 0 0,0 0 0,0 0 0,0 1 0,-2 1 0,1-1 0,-1 1 0,0 1 0,-1-1 0,9 22 0,24 62-365,-39-94 362,0 0 0,-1 0 0,1 0 1,-1 0-1,1 0 0,0 0 0,-1 0 1,1 0-1,0 0 0,-1 0 0,1 0 1,-1 0-1,1 0 0,0 0 0,-1 0 1,1 0-1,0 0 0,-1 1 0,1-1 1,-1 0-1,1 0 0,0 0 0,0 1 1,-1-1-1,1 0 0,0 0 0,-1 1 1,1-1-1,0 0 0,0 1 0,-1-1 0,1 0 1,0 1-1,0-1 0,0 0 0,0 1 1,0-1-1,-1 1 0,-10 15 28,-108 181 209,6-4-86,-149 247 16,232-392-212,-66 115 137,84-140-356,1 1 1,1 0-1,1 0 0,-10 47 1,19-68 8,-1 0 1,1 0-1,0 0 1,0 1-1,0-1 1,0 0-1,0 0 1,2 5-1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04:28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8602,'0'0'3064,"-5"5"-2703,5 8 495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48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90 519 3993,'-59'-158'1598,"38"93"-136,19 34 9,2 13-406,-3 13 490,-1 19-998,4 40-364,6 120 345,1-101-257,3-1 0,4-1 0,2 0-1,32 85 1,-45-149-271,1 5 11,1 0-1,0-1 1,1 1-1,13 18 0,-18-28-17,1 0-1,-1 0 1,1 0-1,0 0 1,-1 0-1,1-1 0,0 1 1,0-1-1,0 1 1,0-1-1,1 0 0,-1 0 1,0 0-1,0 0 1,1 0-1,-1 0 0,1-1 1,-1 1-1,1-1 1,-1 0-1,1 1 1,-1-1-1,1 0 0,-1-1 1,1 1-1,-1 0 1,0-1-1,1 1 0,-1-1 1,1 0-1,2-1 1,7-5 3,0 0 0,0 0 0,0-1 0,-1-1 0,-1 0 0,0-1 0,16-18 0,62-87-21,-71 91-2,18-26-155,29-55 0,-52 81 59,-1 0 0,-1 0 0,0-1 0,10-50 0,-13 41-32,-1 0 1,-2 0-1,-1 0 0,-2 0 0,-1 0 0,-6-42 0,6 75 140,0 1 0,0-1 0,0 0 0,0 1 0,0-1 0,0 0 1,0 1-1,0-1 0,0 0 0,-1 1 0,1-1 0,0 0 0,0 1 1,-1-1-1,1 0 0,0 1 0,-1-1 0,1 1 0,-1-1 1,1 1-1,-1-1 0,1 1 0,-1-1 0,1 1 0,-1-1 0,1 1 1,-1 0-1,1-1 0,-1 1 0,0 0 0,1 0 0,-1-1 0,0 1 1,0 1 19,0 1 0,0 0 1,0-1-1,1 1 0,-1-1 1,0 1-1,1 0 1,0-1-1,-1 1 0,1 0 1,0 0-1,0-1 1,0 1-1,0 0 0,0 0 1,0-1-1,1 1 1,-1 0-1,1 1 0,5 48 253,1 0 0,27 88-1,-23-96-50,-7-24-123,1 0 0,1-1 0,0 1 0,1-1 0,1 0 0,1-1 1,16 25-1,-23-39-84,0-1 0,0 0 0,0 0 0,1 0 0,-1 0 0,0 0 0,1 0 0,-1 0 0,1-1 0,0 1 0,-1-1 0,1 0 0,0 0 0,0 0 0,0 0 0,0-1 0,0 1 1,0-1-1,0 1 0,3-1 0,-1-1 0,-1 1 0,1-1 0,-1 0 0,0 0 0,1 0 0,-1-1 0,0 1 0,0-1 0,0 0 0,0-1 1,0 1-1,0 0 0,6-7 0,1-1-13,1 0 0,-2-1 1,1 0-1,-1-1 0,-1 0 1,0 0-1,-1-1 0,10-22 1,-2-4-355,-2-1 0,-2 0 0,-1 0 0,-3-2 0,-1 1 0,-2-1 0,-2 0 0,-2-55 0,-3 82-319,0 0 0,-6-21 0,-11-22-2052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50.6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42 4497,'0'-5'1045,"-4"-16"3401,4 21-4397,-1-1-1,0 1 1,0-1 0,0 1-1,0 0 1,1-1-1,-1 1 1,0 0 0,0 0-1,0-1 1,0 1-1,0 0 1,0 0-1,0 0 1,0 0 0,0 0-1,0 0 1,0 1-1,0-1 1,0 0 0,0 0-1,1 1 1,-2-1-1,-1 1-7,0 0 1,0 1-1,0-1 0,0 0 0,0 1 0,0-1 0,1 1 0,-1 0 0,-3 3 0,-3 2 21,1 0 0,-1 1 0,1 0-1,0 0 1,1 1 0,0 0 0,1 0 0,-1 1 0,2-1-1,-1 1 1,2 1 0,-1-1 0,-4 20 0,6-12 26,0 0 1,2 1-1,0-1 1,1 1-1,1-1 1,1 1-1,1-1 1,0 0-1,1 0 1,1 0 0,1 0-1,0-1 1,1 0-1,1 0 1,1-1-1,0 0 1,17 20-1,-21-29-70,1-1-1,0 0 0,0 0 1,0-1-1,1 0 0,0 0 1,0 0-1,1-1 0,-1 0 1,1-1-1,0 1 0,0-2 1,0 1-1,0-1 0,0 0 1,0-1-1,1 1 0,-1-2 1,1 1-1,-1-1 0,1-1 1,-1 0-1,14-2 0,-9 0-11,0-1 0,0 0 0,0 0 0,-1-2 0,1 1-1,-1-1 1,-1-1 0,1 0 0,-1-1 0,0 0 0,-1-1 0,0 0 0,-1-1 0,10-11-1,-2-1-41,-2-1-1,0-1 0,-2 0 0,0-1 0,-2 0 0,0-1 0,-2 0 1,-1-1-1,-1 0 0,5-45 0,-11 64-23,-1 0 0,0 0 0,0 1 0,-1-1 0,0 0 1,0 1-1,-3-9 0,3 12 33,-1 1 0,1-1 1,-1 1-1,0 0 1,0 0-1,0 0 0,0 0 1,0 0-1,0 0 0,-1 1 1,1-1-1,-1 1 0,0 0 1,0-1-1,0 1 0,0 0 1,-5-2-1,-11-2 6,0 0-1,-1 1 1,1 1 0,-1 1-1,0 1 1,0 0 0,0 2-1,0 0 1,0 1 0,-33 6-1,47-5 2,0 0-1,0 0 0,0 0 0,1 0 1,-1 1-1,1 0 0,0 0 0,-1 1 1,1-1-1,1 1 0,-1 0 0,0 0 1,1 1-1,0-1 0,0 1 0,0 0 1,1 0-1,-5 9 0,4-5-159,0-1 1,1 1-1,0-1 1,1 1-1,0 0 0,0 0 1,1 0-1,0 0 0,0 0 1,1 0-1,2 17 1,8 19-1727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51.3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1 159 3385,'75'-132'1695,"-65"105"-311,-19 34 1569,8-4-2858,-1-1 1,1 0-1,0 1 1,0-1-1,1 1 0,-1-1 1,0 1-1,1 0 1,-1-1-1,1 5 1,-3 16 167,1-12-166,-1 2 23,1 0 0,0 0 0,1 0-1,0 0 1,1 0 0,1 0-1,3 19 1,57 226 997,-45-210-1294,2 0 1,2-1-1,31 52 1,-24-51-802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5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33 672 6001,'-16'44'2469,"16"-43"-2417,0-1 0,0 1 0,0-1 1,-1 0-1,1 1 0,0-1 0,0 0 0,0 1 0,0-1 0,-1 0 0,1 1 0,0-1 0,0 0 0,-1 1 0,1-1 0,0 0 0,-1 0 0,1 0 0,0 1 0,0-1 0,-1 0 0,1 0 0,-1 0 0,1 1 0,0-1 0,-1 0 0,1 0 0,0 0 0,-1 0 1,1 0-1,-1 0 0,1 0 0,-1-1 50,0-1 1,0 1 0,0 0 0,1-1 0,-1 1-1,1-1 1,-1 1 0,1-1 0,-1 1-1,1-1 1,0 1 0,0-1 0,0-2-1,0-3-21,0-1-1,1 1 1,0-1-1,1 1 1,0 0-1,0 0 0,0 0 1,1 0-1,0 0 1,1 0-1,6-9 0,-1-3-39,59-119 86,51-94-870,-45 83-2043,-73 146 2685,16-37-1478,-16 40 1542,-1-1 0,0 0 0,0 1 0,1-1 0,-1 0 0,0 0 0,0 1 1,0-1-1,0 0 0,0 0 0,0 1 0,0-1 0,0 0 0,0 1 0,0-1 0,0 0 0,-1 0 0,1 1 0,0-1 0,0 0 0,-1 1 0,1-1 0,0 0 0,-1 1 0,1-1 0,-1 1 0,1-1 0,-1 0 0,1 1 0,-1-1 0,1 1 0,-1 0 0,1-1 0,-1 1 0,0-1 0,1 1 1,-1 0-1,0-1 0,1 1 0,-1 0 0,0 0 0,0 0 0,1 0 0,-1-1 0,0 1 0,1 0 0,-3 0 0,3 1 47,-1-1 1,1 0-1,0 0 1,-1 0-1,1 0 1,-1 1-1,1-1 1,-1 0-1,1 0 1,0 0-1,-1 1 1,1-1-1,0 0 1,-1 1-1,1-1 1,0 0-1,-1 1 1,1-1-1,0 1 1,0-1-1,0 0 1,-1 1-1,1-1 1,0 1-1,0-1 1,0 1-1,0-1 1,0 1-1,0-1 1,-1 0-1,1 2 1,0 0 24,-3 5 48,-1 1 0,0-1 1,0 0-1,-6 9 0,-16 18 155,14-19-42,0 0 0,1 0 0,1 1 0,1 1 1,-14 33-1,16-34 20,0 2 97,0-1 0,1 2 0,1-1 0,0 1 0,-1 21 0,5-35-240,1 0 0,0 0-1,1 0 1,-1-1 0,1 1 0,0 0-1,0 0 1,0 0 0,1-1 0,0 1-1,-1 0 1,2-1 0,-1 0-1,1 1 1,-1-1 0,1 0 0,0 0-1,0-1 1,1 1 0,-1 0 0,1-1-1,0 0 1,0 0 0,8 5 0,-1-3 53,1 1 1,-1-1 0,1-1-1,0 0 1,0-1 0,1 0-1,23 2 1,90-3-238,-120-2 66,46-4-755,-7-7-946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52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62 124 4721,'-23'-105'1994,"13"87"-1121,10 18-848,0 0 1,0 0-1,-1 0 0,1 0 1,0 0-1,-1 0 0,1 0 1,0 0-1,0 0 0,-1 0 1,1 0-1,0 0 0,0 0 0,-1 0 1,1 0-1,0 0 0,0 0 1,-1 0-1,1 0 0,0 0 1,0 0-1,-1 0 0,1 1 1,0-1-1,0 0 0,-1 0 0,1 0 1,0 0-1,0 1 0,0-1 1,-1 0-1,1 0 0,0 0 1,0 1-1,-9 21 1347,4 12-978,1 1 0,2 0 0,1-1 0,5 44 0,25 115 173,-14-105-329,1-13 32,3 0 0,35 89 0,-44-127-176,-9-32-84,0 1 1,1 0-1,-1-1 1,1 1-1,0-1 1,1 1-1,-1-1 1,1 0-1,5 6 1,-8-10-11,1-1 1,0 1 0,-1-1 0,1 1 0,-1-1 0,1 0 0,0 1 0,0-1 0,-1 0-1,1 0 1,0 1 0,0-1 0,-1 0 0,1 0 0,0 0 0,0 0 0,-1 0 0,1 0-1,0 0 1,0 0 0,0 0 0,-1 0 0,1-1 0,0 1 0,-1 0 0,1 0-1,0-1 1,0 1 0,-1-1 0,1 1 0,0 0 0,-1-1 0,1 1 0,-1-1 0,1 1-1,-1-1 1,2-1 0,17-22 68,10-37-241,-2-2 0,33-122 0,4-12-899,-52 174 931,-12 23 131,0-1 0,0 1 0,1-1 0,-1 1 0,0-1 0,0 1 0,1-1 0,-1 1 0,0-1 0,1 1 0,-1 0 0,0-1 0,1 1 0,-1 0 0,1-1 0,-1 1 0,0 0 0,1-1 0,-1 1 0,1 0 0,-1 0 0,1 0 0,-1 0 0,1-1 0,-1 1 0,1 0 0,-1 0 0,1 0 0,-1 0 0,1 0 0,-1 0 0,1 0 0,-1 0 0,1 0 0,-1 1 0,1-1 0,-1 0 0,1 0 0,0 1 0,0-1-40,4 26 428,2-1-241,25 166 779,-17-92-441,-10-68-208,13 44 0,-15-66-412,0 0 0,0 0 1,1-1-1,0 0 0,0 1 0,1-2 0,0 1 1,1 0-1,12 12 0,-5-8-1962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0:53.9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5153,'0'-1'471,"1"-1"-1,-1 0 1,1 1-1,-1-1 1,1 1-1,0-1 1,0 1-1,0 0 1,0-1 0,0 1-1,2-2 1,0 143 491,-4-70-457,7 38 27,5 0 1,25 114-1,-32-202-486,-1-2 14,0 1 0,2-1 1,8 23-1,-12-39-57,-1 0 1,1-1-1,-1 1 1,1 0-1,0-1 1,-1 1-1,1-1 0,0 1 1,0-1-1,0 0 1,0 1-1,0-1 1,0 0-1,1 0 0,-1 1 1,0-1-1,1 0 1,-1 0-1,0-1 0,1 1 1,0 0-1,-1 0 1,1-1-1,-1 1 1,1-1-1,0 1 0,-1-1 1,1 0-1,0 1 1,-1-1-1,1 0 1,0 0-1,0 0 0,-1-1 1,1 1-1,0 0 1,-1-1-1,1 1 1,0-1-1,-1 1 0,1-1 1,2-1-1,4-4 5,0 1-1,-1-1 0,1 0 1,-1 0-1,-1-1 0,10-12 1,-3 0-26,0 0 0,-1-1-1,-2-1 1,0 0 0,10-32 0,11-22-231,15-47-578,-12 28-131,-29 82 817,2-4-65,0 0 0,-1 0-1,-1-1 1,0 0 0,-1 0 0,1-21-1,-11 21 247,1 15 240,1 13 196,1 21-146,2 46-1,1-47-165,3 36 425,3 1 1,23 105-1,-4-31-162,-12-44-107,0 121 1,-14-169-426,-1 0 0,-3 0 1,-2 0-1,-18 64 1,1-33-927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11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76 5289,'64'-66'2281,"-69"61"-281,-3 0-1064,6 5-152,-1 0-207,1 0-121,-1 0-144,11 33-304,27 79-8,-14-48-40,-6-11-208,-13 23-833,16 8-983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12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67 5817,'0'-3'2761,"0"-7"-1257,-3-3-512,1 6 33,-1-6-417,0 10-80,1 1-104,-1-6-168,1 6-88,2-1-96,0 1-24,18 42-48,25 93 56,-41-44-192,6 10-264,-5 13-2577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13.2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0 164 4921,'26'-127'3150,"-23"114"-2810,3-11 1505,-6 24-1818,0 0 1,0 0-1,0 0 1,0 0-1,0 0 0,0 0 1,0 0-1,0 0 1,1 1-1,-1-1 1,0 0-1,0 0 1,0 0-1,0 0 0,0 0 1,0 0-1,0-1 1,0 1-1,0 0 1,0 0-1,0 0 1,1 0-1,-1 0 0,0 0 1,0 0-1,0 0 1,1 45 1330,-1-17-1477,0 49 403,-1-4 90,11 98 0,-1-113-341,-1-15-504,2 64 0,-10-39-1454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31 6305,'-14'-1'1946,"-28"-6"-489,41 6-1438,0 1-1,0 0 1,0 0 0,0-1 0,0 1 0,0 0 0,0-1 0,0 1 0,0-1 0,0 0 0,0 1-1,0-1 1,0 0 0,0 1 0,0-1 0,1 0 0,-1 0 0,0 0 0,0 0 0,1 0 0,-1 0-1,1 0 1,-1 0 0,1 0 0,-1 0 0,1 0 0,-1-3 517,5 5-497,-1-1 1,0 0-1,0 1 0,0 0 0,0 0 0,0 0 0,0 0 1,3 2-1,13 4 15,159 67 185,-95-43-87,1-2 1,107 20-1,-171-45-125,-1-2 0,1 0 0,0-1-1,0-1 1,-1-1 0,1-1 0,0-1 0,-1 0-1,0-1 1,32-12 0,-51 16-27,0 0 0,0 0 0,-1 0 0,1 0 0,0 0 0,0 0 1,0 0-1,-1 1 0,1-1 0,0 0 0,0 0 0,0 0 0,0 0 0,-1 0 0,1 1 0,0-1 0,0 0 1,0 0-1,0 0 0,0 1 0,0-1 0,0 0 0,-1 0 0,1 1 0,0-1 0,0 0 0,0 0 0,0 0 0,0 1 1,0-1-1,0 0 0,0 0 0,0 1 0,0-1 0,0 0 0,0 0 0,1 0 0,-1 1 0,0-1 0,0 0 1,0 0-1,0 1 0,0-1 0,0 0 0,0 0 0,1 0 0,-1 0 0,0 1 0,0-1 0,0 0 0,0 0 1,1 0-1,-1 0 0,0 0 0,0 1 0,0-1 0,1 0 0,-1 0 0,0 0 0,1 0 0,-6 5 20,-2 8-15,-16 29 1,1 0 0,3 1 0,-15 47 1,-39 202-10,-9 22 182,41-208-77,-5-3 1,-83 138 0,103-203-1120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14.0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19 123 5961,'12'-71'2705,"-19"55"-785,-1-1-1432,6 9 24,-6 0-63,3 6 351,7 20-736,1 12 0,20 79-24,-15-55 24,-1 7-312,6 5-440,-11 8-1705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14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5 120 6497,'-5'-102'2649,"5"97"-1793,0 0-112,0-3 1449,0 49-2073,13 76-56,-8-59-48,8 11-104,2 28-416,-5-6-521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38.6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81 165 4785,'-55'-59'1963,"33"32"820,18 11-710,4 16-1929,1 5 16,19 58 124,-14-45-219,-1 1 1,0 0-1,-1 0 1,-1 0 0,0 23-1,1-14 59,0 1-1,2-1 0,2 0 0,12 32 0,-8-25-2,-8-22-75,36 99 299,-34-99-310,0 0 0,0-1 1,1 0-1,1 0 1,0-1-1,12 14 0,-18-23-33,1 1-1,-1-1 0,0 0 1,1 0-1,0 0 0,-1 0 1,1-1-1,0 1 1,0-1-1,0 1 0,0-1 1,0 0-1,1 0 0,-1-1 1,0 1-1,5 0 0,-5-2 0,-1 1 0,1 0 0,0-1 0,-1 0-1,1 0 1,-1 0 0,1 0 0,-1 0 0,0 0 0,1 0-1,-1-1 1,0 1 0,0-1 0,0 0 0,0 0-1,0 0 1,0 0 0,-1 0 0,1 0 0,2-4-1,26-47-96,-1-2-1,31-87 0,-44 103-58,6-23-566,-1-2 1,-4 0 0,-3-1-1,8-74 1,-22 138 752,0 1 1,0 0-1,0 0 1,0-1-1,0 1 1,0 0-1,0-1 1,0 1-1,0 0 1,0 0-1,-1-1 1,1 1-1,0 0 1,0-1-1,0 1 1,0 0-1,0 0 1,-1-1-1,1 1 1,0 0-1,0 0 1,0 0-1,-1-1 1,1 1-1,0 0 1,0 0-1,-1 0 1,1-1-1,0 1 1,0 0-1,-1 0 1,1 0-1,0 0 1,-1 0-1,1 0 1,0 0-1,0 0 0,-1 0 1,1 0-1,0 0 1,-1 0-1,1 0 1,0 0-1,-1 0 1,1 0-1,0 0 1,0 0-1,-1 0 1,1 0-1,0 0 1,0 1-1,-1-1 1,1 0-1,0 0 1,0 0-1,-1 0 1,1 1-1,0-1 1,0 0-1,0 0 1,-1 1-1,1-1 1,0 0-1,0 0 1,0 1-1,-7 13 135,1-1-1,1 1 0,1 1 0,0-1 1,-3 17-1,3-10-46,-1 6 26,1 1-1,1 0 1,1 0 0,1 0 0,5 38-1,-1-3-70,-2-7-419,3 0 0,2 0 0,19 77 0,-10-79-2010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5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308 261 2593,'55'-94'1229,"-52"89"-1000,0 1 0,-1-1 0,1 0 0,-1 0 0,0 0 0,-1 0 0,1-1 0,0-7 1,1-6 1297,-3 18-1306,0-1 0,0 0 0,0 0 0,0 1 0,-1-1 1,1 0-1,-1 0 0,1 1 0,-1-1 0,0 1 0,0-1 0,0 0 0,0 1 0,0 0 0,0-1 1,0 1-1,0 0 0,0-1 0,-1 1 0,1 0 0,-1 0 0,1 0 0,-1 0 0,1 0 1,-1 0-1,1 1 0,-1-1 0,-2 0 0,3 0-216,-1 1-1,1-1 1,0 1 0,-1 0-1,1 0 1,0 0-1,-1-1 1,1 1 0,0 1-1,-1-1 1,1 0 0,0 0-1,-1 0 1,1 1 0,-2 0-1,-31 13 11,30-13-14,-104 55 30,95-49-22,1 1-1,0 0 1,0 1 0,1 1 0,0-1-1,0 2 1,-9 12 0,11-11-6,0 2 1,1-1-1,1 1 1,0 0-1,1 1 1,0 0-1,-6 25 1,4-8-8,5-23 4,0 0-1,1 0 1,0 1 0,0 14-1,2-4-3,2-1-1,0 0 1,1 1-1,1-1 0,1 0 1,10 25-1,-14-41 6,0 0-1,0-1 0,0 1 1,1-1-1,-1 1 0,1-1 1,-1 0-1,1 0 1,0 0-1,0 0 0,0 0 1,0 0-1,1 0 0,-1 0 1,0-1-1,1 0 0,-1 1 1,1-1-1,-1 0 0,1 0 1,0 0-1,-1 0 0,1-1 1,0 1-1,0-1 1,0 0-1,-1 1 0,1-1 1,0-1-1,0 1 0,0 0 1,0-1-1,4-1 0,1 0-2,-1-1 0,1 0 1,-1 0-1,0-1 0,0 0 0,0 0 0,-1 0 0,1-1 0,-1 0 0,10-11 0,1-4-27,-2-1 1,0 0-1,-1-1 1,21-46-1,31-103-236,-60 153 237,1-5 20,-1 0 0,-1-1 1,-1 0-1,-1 1 0,0-28 0,3 13 1,-5 33 17,0 1 0,0-1 0,-1 0 0,1 0 0,-1 1 0,0-10 0,25 154 387,23 152 106,-39-216-196,-1 141 0,-10-187-255,-2 1 0,-1-1 0,-1 0 0,-1 0 0,-19 48 0,5-30 22,-2-1 1,-42 65 0,58-100-99,-2 0-1,1-1 1,-2 0 0,1 0 0,-14 11 0,18-18 7,0 0 0,0-1 0,0 0 1,0 0-1,-1 0 0,1 0 0,-1-1 0,1 0 0,-1 0 0,0-1 1,0 1-1,0-1 0,0 0 0,-12-1 0,17 0 3,-1 1 0,1-1 0,-1 0 0,1-1 0,-1 1-1,1 0 1,-1 0 0,1-1 0,0 1 0,-1-1 0,1 1 0,0-1 0,-1 1-1,1-1 1,0 0 0,-1 0 0,1 0 0,0 0 0,0 0 0,0 0-1,0 0 1,0 0 0,0 0 0,0 0 0,1 0 0,-1-1 0,0 1 0,1 0-1,-1-1 1,0 1 0,1 0 0,0-1 0,-1 1 0,1-1 0,0 1-1,0 0 1,0-1 0,0 1 0,0-1 0,0-1 0,1-6-22,1 1 1,-1 0 0,2 0-1,-1 0 1,1 0 0,4-8-1,17-29 8,2 2-1,2 0 0,43-51 0,-9 12-4,82-112-289,-74 105-357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57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140 162 6201,'-83'49'2428,"82"-49"-2265,-1 1 0,0-1 0,0 1 1,0-1-1,0 0 0,0 0 1,0 0-1,1 0 0,-1 0 0,0 0 1,0 0-1,0-1 0,0 1 1,0-1-1,1 1 0,-1-1 1,0 0-1,0 1 0,1-1 0,-1 0 1,1 0-1,-1-1 0,0 1 1,1 0-1,0 0 0,-1-1 0,1 1 1,0 0-1,0-1 0,0 0 1,0 1-1,0-1 0,0 0 1,0 1-1,0-4 0,0 1-155,1 1 0,1-1 0,-1 0 0,0 0 0,1 1 0,0-1 0,0 0 0,0 1 0,0-1 0,1 1 0,2-6 0,-2 5 0,-1 0-3,28-55 22,-27 54-28,1 0 1,0 1-1,1 0 0,-1-1 1,1 1-1,0 0 0,0 1 0,0-1 1,1 1-1,-1 0 0,1 0 1,6-3-1,-5 3 1,1 1-1,-1 0 1,1 0 0,0 1-1,-1 0 1,1 0 0,0 1 0,0 0-1,0 0 1,0 0 0,-1 1 0,1 0-1,0 0 1,0 1 0,-1 0 0,1 0-1,-1 0 1,0 1 0,1 0-1,-1 1 1,-1-1 0,1 1 0,0 0-1,-1 0 1,0 1 0,0-1 0,0 1-1,-1 1 1,1-1 0,-1 0 0,0 1-1,-1 0 1,1 0 0,4 13-1,34 120-24,-38-119 24,0 0 1,-2 0-1,0 0 0,-1 1 1,-2 19-1,-1-12 2,-2-1 0,-1 1 0,-13 40 0,13-52 6,-1-1 0,0-1 0,-2 1 1,1-1-1,-2 0 0,0-1 0,-15 18 0,14-20 7,-23 27 15,31-35-27,0-1 0,0 1 1,0 0-1,1 0 1,-1 0-1,1 0 1,0 0-1,0 0 1,0 0-1,0 0 1,-1 6-1,2 1-14,7-10 8,58-12 4,-23 4-5,55-16 0,-57 10-30,51-13 62,-83 25-59,0 1 1,-1-1 0,1 2 0,0-1 0,0 1-1,0 0 1,-1 1 0,1 0 0,9 2 0,-1 7-1055,-10-3-15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1:58.4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123 181 6849,'-79'78'2534,"79"-77"-2487,-1-1 0,1 1 0,-1 0 0,1-1 0,-1 1 0,0-1-1,1 1 1,-1-1 0,0 1 0,1-1 0,-1 1 0,0-1 0,0 0-1,1 1 1,-1-1 0,0 0 0,0 0 0,0 1 0,0-1 0,0 0 0,1 0-1,-1 0 1,0 0 0,0 0 0,0 0 0,0-1 0,1 1 0,-1 0-1,0 0 1,0-1 0,0 1 0,1 0 0,-1-1 0,0 1 0,0-1 0,1 1-1,-1-1 1,0 1 0,0-1 0,-1-2 90,1 1 0,0-1 0,0 1-1,0-1 1,0 1 0,0-1 0,0 0 0,0-2 0,0 2 44,0-3-102,0-1 1,1 1 0,0 0 0,0 0-1,0 0 1,0-1 0,1 1-1,0 0 1,1 0 0,-1 0 0,1 0-1,0 0 1,1 0 0,-1 1-1,1-1 1,0 1 0,7-9 0,1-1-63,1 2 0,0 0 0,1 0 0,0 1 0,16-10 0,-22 17-15,0 2-1,0-1 1,0 1-1,0 0 1,1 1-1,-1-1 1,1 2-1,-1-1 1,1 1-1,0 0 0,0 0 1,0 1-1,-1 0 1,1 1-1,0 0 1,0 0-1,-1 0 1,1 1-1,-1 0 1,1 1-1,12 6 1,-8-5 2,-1 2 0,0 0 0,0 0 0,-1 1 0,0 0 1,0 1-1,-1 0 0,1 0 0,-2 1 0,1 0 1,-1 1-1,-1 0 0,8 12 0,-3 7-1,-1 0 1,-2 1-1,10 52 0,-15-63 1,0 2 4,-1 0-1,-1 0 1,-1 0 0,-4 41-1,-19 81 54,18-118-48,1-9-7,-1 1 0,0-1 0,-1 0 0,-7 16 0,27-34-9,0-2-1,-1 0 1,1 0 0,15-8 0,37-9 1,-50 17-252,-1-1 0,0-1 0,29-13 0,-17 3-951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10.0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78 4209,'-4'-75'5033,"4"75"-4991,0 0 0,0 0 0,-1-1 0,1 1 0,0 0 0,-1 0 0,1 0 0,0-1 0,-1 1 0,1 0 0,0 0 0,-1 0 0,1 0-1,0 0 1,-1 0 0,1 0 0,0 0 0,-1 0 0,1 0 0,-1 0 0,1 0 0,0 0 0,-1 0 0,1 0 0,0 0 0,-1 0 0,1 0 0,0 0 0,-1 1 0,1-1 0,0 0 0,-1 0 0,1 0 0,0 1 0,0-1 0,-1 0 0,1 0 0,0 1 0,0-1 0,-1 0 0,1 1-1,0-1 1,0 0 0,0 0 0,0 1 0,-1-1 0,1 0 0,0 1 0,0-1 0,0 1 0,0-1 0,0 0 0,0 1 0,0-1 0,0 0 0,0 1 0,0-1 0,0 0 0,0 1 0,-4 34 81,2 0 1,1 0-1,1 0 0,11 67 1,-9-85-68,12 131 338,12 94 18,86 312-866,-102-518-913,1-18-585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10.4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0 207 6657,'1'1'99,"-1"-1"-1,1 0 0,0 1 0,-1-1 0,1 0 0,0 0 0,-1 0 0,1 0 1,0 0-1,0 0 0,-1 0 0,1 0 0,0 0 0,-1 0 0,1 0 1,0 0-1,0 0 0,-1-1 0,1 1 0,0 0 0,-1 0 0,1-1 0,0 0 1,10-3 625,-10 3-701,3 0 23,0-1 1,1 0-1,-1 0 1,-1-1-1,1 1 1,0-1-1,5-5 0,27-26 135,-22 19-93,1 1 0,0 0 0,2 1 1,26-17-1,-29 21-56,-1 2-1,1-1 1,1 2-1,-1 0 1,1 1-1,0 0 1,26-4-1,-35 8-26,1 0 0,-1 1 0,0 0 0,0 0-1,0 0 1,0 1 0,0 0 0,0 0 0,0 1-1,0 0 1,0 0 0,0 0 0,-1 0 0,1 1-1,-1 0 1,0 0 0,0 1 0,0 0 0,0-1-1,0 2 1,-1-1 0,7 8 0,-8-7 14,1 1 0,-1 0 1,0 0-1,0 0 0,-1 0 0,0 0 1,0 0-1,0 1 0,-1-1 0,1 1 1,-2-1-1,1 1 0,-1-1 0,0 1 1,0-1-1,-1 1 0,0 0 1,-2 9-1,-4 10 109,-1 0 0,-1-1 1,-14 27-1,21-48-111,-11 25 94,-1-1 0,-1-1 0,-1-1 0,-39 48 0,47-65-164,0 0 0,0-1 0,-1 0 0,-1 0 0,1-1 0,-1 0 0,0-1 0,-1 0 0,1 0 0,-1-1 0,-1-1 0,1 0 0,0 0 0,-1-1 0,-22 3 0,5-5-1008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11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220 110 4905,'-3'-2'349,"0"1"0,0 0 1,0 0-1,0 0 0,0 0 0,0 0 0,0 0 1,0 1-1,0 0 0,-1-1 0,-4 2 0,-22-4 423,-47-10 482,74 12-1119,-1 0-1,1 0 1,0 1 0,0-1-1,-1 1 1,1 0-1,0 0 1,-1 0 0,1 1-1,0-1 1,0 1-1,-1-1 1,1 1 0,-4 2-1,-5 2 562,11-5-691,1 0 0,0 0 0,0 0 0,0 0 0,0 0 0,0 0 0,0 0-1,0 0 1,0 0 0,-1 0 0,1 0 0,0 0 0,0 0 0,0 0 0,0 1 0,0-1-1,0 0 1,0 0 0,-1 0 0,1 0 0,0-1 0,0 1 0,0 0 0,0 0 0,0 0 0,0 0-1,-1 0 1,1 0 0,0 0 0,0 0 0,0 0 0,0 0 0,0 0 0,0 0 0,0 0-1,0 0 1,0 0 0,-1-1 0,1 1 0,0 0 0,0 0 0,0 0 0,0 0 0,0 0-1,0 0 1,0 0 0,0 0 0,0-1 0,0 1 0,0 0 0,0 0 0,0 0 0,0 0 0,0 0-1,0 0 1,0-1 0,4-9 24,6-6-66,-8 14 37,0-1 0,0 1 0,1 0 0,-1 0 0,0 0 0,1 1 0,-1-1 0,1 1 0,0-1 0,-1 1 0,5-1 0,5-4 0,59-22-7,-63 26 4,1 1 0,-1-1 0,1 1 0,-1 1 0,1 0 0,-1 0 0,1 0 0,-1 1 0,1 1 0,14 3 0,-20-4 3,7 2 0,0 0 0,-1 1 0,0 0 0,0 0 0,0 1 0,0 1 0,-1-1 0,0 1 0,0 1-1,0-1 1,12 16 0,-10-10 1,0 0-1,-1 0 1,-1 1-1,0 1 0,-1-1 1,-1 1-1,7 19 1,-11-26-1,0 0 0,-1-1 1,0 1-1,-1 0 0,1 0 0,-1 0 1,-1-1-1,1 1 0,-1 0 1,0 0-1,-1 0 0,1-1 1,-5 10-1,-4 7 0,0-1 1,-21 31-1,4-6 0,13-20-3,3-5-3,-24 36 0,-133 174 0,167-231 8,0 1 0,-1-1 0,1 0 0,0 0 0,0 0 0,-1 0 0,1 0 0,0 0 0,-1 0 0,1 0 0,-1-1 0,1 1-1,-1-1 1,0 1 0,1-1 0,-3 1 0,-14 7 21,18-8-41,1 0 11,0-1 1,0 1-1,0 0 0,0-1 0,0 1 0,0 0 0,0-1 0,0 1 1,0 0-1,0 0 0,0 0 0,0 0 0,0 0 0,0 0 1,0 0-1,2 1 0,1-1-3,39 2 18,55 10 0,-43-3-6,14 4-53,116 39 0,-167-46 9,1 0-556,0-1 0,32 4-1,-13-11-2268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3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504 311 5233,'23'-69'1675,"-21"62"-1460,0 0 1,-1 1-1,0-1 0,0 0 1,-1 0-1,0 0 0,0 1 1,-1-1-1,1 0 0,-2 0 1,-2-11-1,-2-10 1501,5 27-1662,1-1 0,-1 1 0,0 0 0,0 0 0,0 0 0,0-1 0,0 1 0,0 0 0,0 0 0,0 0 0,0 1-1,0-1 1,-1 0 0,1 0 0,0 1 0,-1-1 0,1 1 0,-2-1 0,-34-12 295,23 8-202,6 1-77,0 0 0,0 0-1,0-1 1,1-1-1,0 1 1,-13-13-1,-12-11 71,31 28-138,0 0 1,0 1-1,-1-1 0,1 0 1,0 0-1,0 0 0,-1 1 1,1-1-1,0 1 0,-1-1 0,1 1 1,0-1-1,-1 1 0,1 0 1,-1 0-1,1 0 0,-1 0 0,1 0 1,-1 0-1,1 0 0,0 0 1,-1 0-1,1 1 0,-1-1 1,1 1-1,0-1 0,-1 1 0,1-1 1,0 1-1,-1 0 0,0 1 1,-2 2-1,0 0 0,0 1 0,0-1 0,1 1 0,0 0 0,-4 8 0,-3 4-15,9-15 13,-12 16-11,2 0 0,0 1 0,1 0 0,1 1 0,-7 24 1,10-22-29,1 1 0,1-1 0,1 1 0,1 0 0,1 0 0,1 0 0,1-1 0,1 1 0,1 0 0,1-1 0,1 1 0,0-1 0,2 0 0,1-1 0,1 0 0,17 31 0,-18-40-12,0 0 0,0 0 0,1-1 0,1-1 0,0 1 0,0-2 0,1 1 0,23 14 0,-2-5-66,0-1 0,43 16 0,-73-33 113,0-1 0,0 1-1,0 0 1,0 0 0,-1 0-1,1 1 1,0-1 0,-1 0-1,1 1 1,-1-1 0,0 1-1,1-1 1,-1 1 0,0-1-1,0 1 1,0 0 0,0 0-1,0 0 1,0-1 0,-1 1-1,1 0 1,0 0 0,0 4-1,-1-1 8,0 0 0,0 0 0,-1 0-1,0 0 1,0 0 0,0 0 0,0 0 0,-4 8 0,1-4 13,-1 0 1,0 0-1,-1 0 1,0-1-1,0 0 1,-1-1 0,0 1-1,0-1 1,-1 0-1,-13 9 1,-3 0 84,0 0 0,-39 17 0,35-20 21,-1-1-1,-56 15 1,73-24-256,-1-1-1,1 0 1,-1 0-1,0-2 1,0 1 0,0-2-1,1 0 1,-1 0-1,-19-5 1,30 5 22,0 1 0,0-1 0,0 0 0,0 0-1,0 1 1,0-2 0,0 1 0,0 0 0,0 0 0,0 0 0,-2-3-1,3 2-73,0 1-1,0-1 1,1 0 0,-1 0-1,0 1 1,1-1-1,-1 0 1,1 0-1,0 0 1,-1 0-1,1-1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252 125 4945,'128'-109'1970,"-115"94"-493,-22 16-604,-21 12 298,24-8-1029,0 0 0,1 0 1,-1 0-1,1 1 0,0-1 0,0 1 1,1 1-1,-5 6 0,-28 60-93,31-61-7,-230 449 24,231-453-65,-13 24-24,18-31 19,0-1 0,0 1 0,0-1 1,0 1-1,0 0 0,0-1 1,0 1-1,0-1 0,0 1 0,0-1 1,0 1-1,0 0 0,0-1 0,0 1 1,1-1-1,-1 1 0,0-1 0,0 1 1,1-1-1,-1 1 0,0-1 1,1 1-1,-1-1 0,0 1 0,1-1 1,-1 0-1,1 1 0,-1-1 0,1 0 1,-1 1-1,1-1 0,-1 0 1,1 1-1,-1-1 0,1 0 0,-1 0 1,1 0-1,-1 0 0,1 1 0,-1-1 1,1 0-1,0 0 0,-1 0 0,1 0 1,-1 0-1,1 0 0,0-1 1,-1 1-1,1 0 0,-1 0 0,1 0 1,-1 0-1,1-1 0,10-1-26,0 0 0,-1 0-1,1-1 1,-1-1 0,0 1-1,0-2 1,18-9 0,69-52-20,-47 30 67,-37 27-10,15-11-6,1 2 1,0 0 0,2 2-1,43-16 1,-48 22-124,-19 6-82,0 1-1,1 0 1,-1 1-1,1 0 1,-1 0-1,1 0 1,0 1 0,0 0-1,-1 1 1,1 0-1,11 1 1,-7 3-1641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4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73 373 3065,'57'144'1853,"-45"-122"1631,-9-33-1629,-1-1 303,24-29-1862,39-43-183,-59 76-114,-1 0 0,0 0-1,0-1 1,-1 0 0,0 0 0,0 0 0,-1 0 0,0-1-1,3-19 1,3-14-88,5-2-99,-4 13-415,12-61 1,-22 90 571,1 0-1,-1 1 0,0-1 0,0 0 1,0 0-1,0 0 0,0 0 0,-1 1 1,1-1-1,-1 0 0,0 0 0,0 1 1,0-1-1,0 0 0,0 1 0,-1-1 1,1 1-1,-1 0 0,-1-3 1,1 3 22,0 1 1,0-1 0,0 1 0,0 0-1,0 0 1,-1 0 0,1 0 0,0 0-1,0 1 1,-1-1 0,1 1 0,0-1 0,-1 1-1,1 0 1,0 0 0,-1 0 0,1 0-1,0 0 1,-1 0 0,1 1 0,0-1-1,-5 2 1,-4 3-12,-1 0 0,1 0 0,0 1 0,1 0 0,0 0 0,0 2 0,-13 11 0,5-4 14,2 2 1,-29 35 0,35-37 52,0 1 0,1 0 1,1 1-1,0 0 0,2 0 0,-7 23 0,4-3 220,2-1-1,-3 41 1,10-65-213,0-1 0,0 1 0,1-1 1,1 0-1,0 0 0,0 1 0,1-1 0,1 0 0,0-1 1,0 1-1,1-1 0,11 18 0,3 0 47,1-1-1,45 47 0,-39-48-53,0-1 1,1-2-1,2 0 0,35 21 0,-51-36-124,1-1 0,0 0 0,0 0 1,1-1-1,-1-1 0,2-1 0,-1 0 0,0-1 0,1 0 0,-1-2 0,32 1 1,4-9-1149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5.6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0 116 4521,'4'-17'6283,"6"38"-6355,4 11 256,-7-17-144,1-1 24,-1 0 0,0 0 0,-2 1 0,1 0 1,-2 0-1,0 0 0,4 30 0,-4 7 355,18 73 0,-13-56-216,-8-55-158,0 1 0,1-1 0,6 21-1,-7-34-42,-1 0 0,0 0-1,0 0 1,0 0 0,1-1-1,-1 1 1,0 0 0,1 0 0,-1 0-1,1-1 1,-1 1 0,1 0-1,-1 0 1,1-1 0,-1 1-1,1 0 1,0-1 0,-1 1-1,1-1 1,0 1 0,0-1-1,-1 1 1,1-1 0,2 1-1,-3-1-1,1-1-1,0 1 0,-1-1 0,1 0 0,-1 1 0,1-1 0,-1 1 0,1-1 1,-1 0-1,0 1 0,1-1 0,-1 0 0,0 1 0,1-1 0,-1 0 1,0 0-1,0 1 0,0-1 0,0 0 0,0 0 0,0 1 0,0-1 0,0 0 1,0 0-1,0 1 0,0-1 0,0 0 0,0 0 0,-1 0 0,-19-149-181,-4-51 6,23 179 160,1 0 0,1 0 0,1 0 0,1 0 0,1 1 0,13-41 0,-15 55 8,1 0 1,1 1 0,-1-1 0,1 1-1,0 0 1,1 1 0,-1-1-1,1 1 1,0-1 0,8-5 0,-11 9 0,1 0 1,-1 0-1,1 1 1,0-1-1,-1 1 1,1-1-1,0 1 0,0 0 1,0 0-1,0 0 1,0 0-1,0 1 1,0-1-1,0 1 1,0 0-1,1 0 1,-1 0-1,0 0 1,0 0-1,0 1 1,0 0-1,0-1 1,0 1-1,0 0 1,0 0-1,5 4 1,0 0 6,0 1 0,-1 0 0,1 1 0,-1 0 0,-1 0 0,1 1 0,-1 0 0,-1 0 0,1 0 0,-1 0 0,-1 1 0,4 10 0,-2-4 46,0 0 0,-2 0 0,0 0 1,-1 0-1,0 1 0,-1 0 0,-1 16 0,10 146 487,-12-177-542,1-1 0,0 1 0,0-1 0,0 1-1,0-1 1,0 1 0,-1-1 0,1 1-1,0-1 1,0 1 0,0-1 0,0 1 0,0-1-1,1 1 1,-1-1 0,0 0 0,0 1 0,0-1-1,0 1 1,0-1 0,1 1 0,-1-1-1,0 1 1,0-1 0,1 0 0,-1 1 0,0-1-1,1 1 1,-1-1 0,0 0 0,1 1 0,-1-1-1,1 0 1,-1 0 0,1 1 0,-1-1-1,0 0 1,1 0 0,-1 0 0,1 0 0,-1 1-1,1-1 1,-1 0 0,1 0 0,0 0 0,0-1-103,1 0 0,0 0 1,-1 0-1,1 0 1,-1 0-1,0 0 1,1 0-1,-1 0 1,0-1-1,0 1 1,0 0-1,2-3 1,82-123-663,-59 85 562,-25 39 202,0 0 0,0 1 0,1-1 0,-1 1 0,1-1 0,0 1 0,-1 0 0,1 0 0,0 0 0,0 0 0,1 0 0,-1 0 0,0 0 0,0 1 0,4-2 0,-5 2 238,3 11 368,4 9-355,1 0-32,-1 0 0,-1 1 0,0 0 0,-2 0 0,0 1-1,2 30 1,1 200-333,-8-164-851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7.2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15 105 6353,'-15'0'3312,"25"-2"-3262,23-6-255,237-74-508,-259 78 706,-5 2-47,-1 1 1,1-1-1,0 1 0,-1 0 0,1 0 1,0 0-1,7 1 0,-11 1 43,0-1-1,-1 1 0,1-1 1,-1 1-1,1-1 1,-1 1-1,1 0 1,-1 0-1,1 0 1,-1 0-1,0 0 0,0 0 1,1 0-1,-1 0 1,0 1-1,0-1 1,0 0-1,0 1 0,0-1 1,-1 1-1,1-1 1,0 1-1,-1-1 1,1 1-1,-1 0 1,1-1-1,-1 1 0,0-1 1,0 1-1,0 3 1,1 4 37,-1 0 1,0 0 0,0 0 0,-1 0-1,-1 0 1,1 0 0,-2-1-1,-5 17 1,-5 7 295,-16 29 1,13-30-47,1-5-16,0-1 0,-2-1 0,-20 24 0,-15 20 21,50-66-278,0 1 0,1-1 1,-1 1-1,1 0 1,-1-1-1,1 1 0,0 0 1,0 0-1,0 0 1,0 5-1,1-7-3,0-1 0,0 1-1,0 0 1,0 0 0,0-1 0,1 1 0,-1 0-1,0-1 1,0 1 0,1 0 0,-1-1 0,0 1-1,1 0 1,-1-1 0,1 1 0,-1-1 0,1 1 0,-1 0-1,1-1 1,-1 1 0,1-1 0,-1 0 0,1 1-1,0-1 1,-1 1 0,2-1 0,5 2-2,-1-1-1,1 0 1,0 0 0,-1-1 0,1 0 0,0 0 0,8-2 0,1 1 17,53-5 32,87-19 0,-154 25-56,-1-1 1,1 1-1,-1 0 1,1-1-1,-1 1 1,1 0-1,0 0 1,-1 0-1,1 1 1,0-1-1,-1 0 1,1 0-1,-1 1 1,1-1-1,-1 1 1,1 0-1,1 0 1,-2 0 1,-1 0 1,1-1-1,0 1 1,-1 0-1,1 0 1,-1 0-1,1 0 1,-1-1-1,1 1 1,-1 0-1,0 0 1,0 0-1,1 0 1,-1 0-1,0 0 1,0 0-1,0 0 1,0 0-1,0 0 1,0 2-1,-1 3 4,-1 0 0,0 0 0,0 0 0,0 0-1,0-1 1,-1 1 0,-5 8 0,-7 10 39,-1 0 0,-1-1 0,-1 0 0,0-2 1,-2 0-1,-1-1 0,0-1 0,-1-1 0,-34 21 0,27-21-177,0-2 0,-2 0 0,1-2 0,-65 20 0,44-25-1006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8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127 144 7538,'-63'47'2695,"62"-46"-2629,-1-1 0,1 1 1,-1 0-1,1-1 0,-1 1 0,1-1 1,-1 0-1,1 0 0,-1 1 0,0-1 1,1 0-1,-1 0 0,1 0 0,-1-1 1,1 1-1,-1 0 0,1-1 0,-1 1 1,0 0-1,1-1 0,0 0 0,-1 1 1,1-1-1,-1 0 0,1 0 0,0 0 1,0 0-1,-1 0 0,1 0 0,-2-2 1,2 1-6,-1 0 1,0 0 0,1-1-1,-1 1 1,1 0-1,0-1 1,0 1 0,0-1-1,0 0 1,0 1-1,0-1 1,1 0 0,-1 1-1,1-6 1,1 4-45,0-1 1,1 1-1,-1-1 1,1 1-1,0 0 1,0 0-1,1 0 1,-1 0-1,1 0 1,0 0-1,0 0 1,5-4-1,1-1-26,-1 1 0,1 1 0,20-13 0,-20 14-68,1 1 1,0 0-1,1 1 1,-1 0 0,1 1-1,0 0 1,0 1 0,0 0-1,0 0 1,0 1-1,0 1 1,1 0 0,-1 0-1,0 1 1,0 1 0,0 0-1,0 0 1,12 5 0,-21-6 65,0-1 1,-1 1-1,1 0 1,-1 0-1,1-1 1,-1 1-1,0 0 1,1 0-1,-1 1 1,0-1-1,0 0 1,0 0-1,0 1 1,0-1-1,0 0 1,0 1-1,0-1 1,0 1-1,-1 0 1,1-1-1,-1 1 1,1-1-1,-1 1 1,1 0-1,-1-1 1,0 1-1,0 0 1,0-1-1,0 4 1,-2 3 14,0 0 0,0 0 0,0-1 0,-1 1 0,-5 9 0,-9 29 65,10-5 16,3-9 6,-13 41-1,15-65-77,-1 1 1,-1 0-1,0-1 0,0 0 0,0 0 0,-1 0 0,0 0 0,-1-1 0,-7 9 1,61-35-90,-30 11 79,24-8 1,49-13 1,-58 21-30,-14 2-81,1 1-1,-1 1 1,1 1 0,21-1-1,-41 4 99,1 0 0,-1 0 0,1 0 0,-1 0 0,1 1 0,-1-1 0,0 0 0,1 0-1,-1 0 1,1 0 0,-1 1 0,1-1 0,-1 0 0,0 0 0,1 1 0,-1-1 0,1 0-1,-1 1 1,0-1 0,1 0 0,-1 1 0,0-1 0,0 1 0,1-1 0,-1 1 0,0-1-1,0 0 1,0 1 0,0-1 0,1 2 0,-1 20-80,-12 22 79,-2-20 39,0-1 1,-2 0-1,0-1 0,-2-1 0,-29 28 0,5-5 11,3 0-597,-75 65 1,68-82-1400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29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31 4993,'-20'53'2486,"20"-53"-2393,-1 0 0,1 1 0,0-1 0,-1 0 0,1 1 0,-1-1 0,1 0 0,-1 1 0,1-1 1,-1 0-1,1 0 0,-1 1 0,1-1 0,-1 0 0,1 0 0,-1 0 0,1 0 0,-1 0 0,1 0 0,-1 0 0,1 0 0,-1 0 0,1 0 0,-1 0 0,1 0 0,-1 0 0,0 0 1,1-1-1,-1 1 0,1 0 0,0 0 0,-1 0 0,1-1 0,-1 1 0,1 0 0,-1-1 0,1 1 0,0 0 0,-1-1 0,1 1 0,-1-1 0,1 1 0,0-1 0,0 1 1,-1 0-1,1-1 0,0 0 0,-1 0-8,0 1 1,1-1 0,-1 0 0,0 1-1,1-1 1,-1 0 0,1 0-1,-1 0 1,1 0 0,0 1-1,-1-1 1,1 0 0,0 0 0,0 0-1,-1 0 1,1 0 0,0 0-1,0 0 1,0 0 0,0 0-1,0 0 1,0 1 0,1-1 0,-1 0-1,0 0 1,0 0 0,1 0-1,0-2 1,1 1-90,1-1 1,0 1-1,0 0 1,1 0-1,-1 0 1,0 0-1,1 0 0,-1 1 1,1-1-1,5 0 1,4-3-5,-5 2 1,3-1-8,1-1 1,-1 2-1,1 0 0,-1 0 0,1 1 1,0 1-1,0 0 0,0 0 1,0 1-1,12 2 0,3 1-65,52 8-1546,85-1-1,-160-10 1514,0 0-1,-1 0 1,1 0-1,0 1 1,0-1-1,-1 1 1,1 0-1,6 2 0,-9-2 106,0 0 0,0 0 0,0 0-1,0-1 1,-1 1 0,1 0 0,0 0-1,-1 0 1,1 0 0,-1 0 0,1 1-1,-1-1 1,0 0 0,1 0-1,-1 0 1,0 0 0,0 0 0,0 1-1,0-1 1,0 0 0,0 0 0,0 0-1,0 0 1,0 1 0,-1-1 0,1 0-1,0 0 1,-1 0 0,1 0-1,-1 0 1,1 0 0,-1 0 0,-1 2-1,-2 5 37,-1 1-1,-1-1 0,1-1 0,-1 1 0,-1-1 1,1 0-1,-1 0 0,-13 9 0,8-6 173,1 0 0,-14 17 0,15-15 206,1 1-1,0 1 1,0-1 0,-12 31 0,16-36-190,5-7-203,12-4-114,67-3-98,-54 5 144,-20 1 36,0 0 0,0 0 1,0 1-1,0 0 1,0 0-1,0 0 0,0 1 1,-1-1-1,1 1 1,0 0-1,-1 0 0,1 1 1,-1-1-1,0 1 0,4 3 1,1 3 28,0-1 0,0 1 0,13 19 0,-21-27-12,0 2 9,1 0 0,0-1 0,-1 1 0,0 0 0,0 0 1,1 0-1,-2 0 0,1 0 0,0 0 0,-1 1 0,1-1 1,-1 0-1,0 0 0,0 0 0,0 0 0,-1 1 0,1-1 1,-1 0-1,1 0 0,-1 0 0,0 0 0,0 0 0,-3 4 1,-3 7 37,-1-1 0,0 0 0,-17 20 0,20-27-39,-15 17-54,-2-1-1,-1-1 0,0-1 0,-2-1 1,0-1-1,-1-2 0,0 0 0,-48 19 1,20-15-893,7-16-1191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42.5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 79 4129,'-1'-3'191,"1"0"1,-1 0 0,0 0-1,0-1 1,0 1 0,0 0-1,0 0 1,-1 1-1,0-1 1,1 0 0,-1 0-1,0 1 1,0-1 0,-1 1-1,1-1 1,-5-3-1,-15-20 1458,22 34 1687,1 37-3611,-9 262 339,-1-60 67,18-109-26,-6-113-85,-1-8-6,0 1 0,1-1-1,1-1 1,1 1 0,1 0 0,0-1 0,14 26 0,-17-36-17,2 1 0,-1-1 1,1 0-1,0 0 1,0 0-1,1 0 0,0-1 1,0 0-1,0 0 1,0-1-1,1 0 0,-1 0 1,1 0-1,0-1 1,1 0-1,-1 0 0,0-1 1,1 0-1,10 1 1,-8-2-41,0 0-1,1-1 1,-1 0 0,1-1 0,-1 0 0,1-1 0,-1 0-1,0-1 1,14-5 0,7-5-922,47-27 1,-78 39 952,54-27-2176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44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30 180 6313,'-6'-6'3402,"-9"-11"1007,13 16-4431,1-1 0,0 0 0,0 0 0,1 0 0,-1 0 0,0 0 0,1 0 0,-1-1 0,1 1 1,0 0-1,0 0 0,-1 0 0,1 0 0,1-1 0,-1 1 0,0 0 0,1 0 0,-1 0 0,1 0 1,-1 0-1,1 0 0,0 0 0,0 0 0,0 0 0,0 0 0,2-2 0,30-47-60,-31 48 77,1 0 1,0 1 0,0-1-1,0 1 1,0 0-1,1 0 1,-1 0 0,0 0-1,1 1 1,-1-1 0,1 1-1,0 0 1,-1 0 0,1 0-1,5 0 1,23-8-10,-31 8 11,1-1 0,0 1 1,0 0-1,0 0 1,0 0-1,0 0 0,1 1 1,-1-1-1,0 0 1,0 1-1,0 0 0,1-1 1,-1 1-1,0 0 1,1 0-1,-1 0 1,0 1-1,0-1 0,1 0 1,-1 1-1,0-1 1,0 1-1,0 0 0,0 0 1,0 0-1,0 0 1,0 0-1,0 0 0,0 1 1,0-1-1,-1 1 1,1-1-1,2 3 1,2 4 12,-1 0 1,1 0 0,-1 0 0,-1 1 0,0-1 0,0 1 0,3 10-1,15 71 234,-16-61-137,14 43 0,-1-12-72,10 26-50,-29-85 15,1 0 0,0 0 0,-1 0 0,1 0 0,0 0 1,0 0-1,-1 0 0,1 0 0,0 0 0,0 0 0,0-1 1,0 1-1,0 0 0,0-1 0,1 1 0,-1-1 0,0 1 1,0-1-1,0 1 0,0-1 0,1 0 0,-1 1 1,0-1-1,0 0 0,1 0 0,-1 0 0,0 0 0,0 0 1,1 0-1,1-1 0,5-1-13,0 0 0,-1-1 0,1 1-1,7-5 1,6-2 15,-9 5-2,1 0 0,-1 1 0,1 1 0,-1 0 0,1 0 0,0 1-1,0 1 1,-1 0 0,23 4 0,-27-2-4,-1-1 0,0 2 0,0-1 0,0 1-1,0 0 1,0 1 0,0-1 0,-1 1 0,0 1-1,0-1 1,0 1 0,0 0 0,-1 0 0,0 1-1,0 0 1,0 0 0,7 12 0,-8-11-2,-1 0 0,1 0 0,-2 0 0,1 0 0,-1 0 0,0 1 0,0-1 0,-1 1 0,0-1 0,-1 1 0,0 14 0,-1-9 10,-1 0-1,-1-1 1,0 1 0,0 0 0,-1-1-1,-8 16 1,-8 9 25,-1 0 0,-2-2 0,-33 40 0,49-67-27,-80 105-431,48-77-926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58.6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466 103 5289,'0'0'6664,"-18"-13"-4741,16 8-1911,0 1 0,0 0-1,0 1 0,0-1 0,0 1 0,0-1 0,-1 1 1,1 0-1,-1 0 0,0 0 0,0 0 0,0 1 0,-1-1 0,1 1 1,0 0-1,-1 0 0,0 0 0,1 0 0,-9-2 0,-57-22 33,64 25-40,1 0 0,-1 1 0,1-1 0,-1 1 0,1 0 0,-1 1 0,1-1 0,-1 1 0,1 0-1,0 0 1,-1 0 0,1 0 0,0 1 0,0 0 0,0 0 0,0 0 0,0 0 0,0 1 0,0-1 0,1 1 0,-7 7-1,1-1-2,0 0 0,1 1 0,1 1 0,-1 0 0,-10 21 0,-18 42 17,-40 118 0,65-158-19,1 1-1,3 0 1,0 0-1,2 1 1,1 69-1,3-98-3,2 0-1,-1 0 1,1 0-1,0 0 1,1 0-1,-1 0 1,2-1 0,-1 1-1,4 7 1,-5-12 2,1 0 1,-1 0 0,1 0 0,0-1-1,0 1 1,-1 0 0,1-1 0,0 1-1,1-1 1,-1 0 0,0 0 0,0 1-1,1-2 1,-1 1 0,0 0-1,1 0 1,-1-1 0,1 1 0,-1-1-1,1 0 1,-1 1 0,1-1 0,-1-1-1,1 1 1,-1 0 0,1 0 0,-1-1-1,4-1 1,8-2-16,1 0 1,-1-1-1,-1-1 1,1 0-1,-1-1 1,0-1-1,0 0 1,22-19-1,-12 8-139,-2-2-1,0 0 0,29-39 1,-26 23-883,-2-1 0,-1 0 0,-2-2 0,-2 0 0,-2-1 0,-1-1-1,14-75 1,-12 32-1025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59.0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4369,'-8'18'1872,"-12"25"-799,5 11-369,2 17-24,13 5-16,5 11 40,0 2 8,-2 2 16,-3 1-79,-3 12-305,8 11-88,11 17-208,1 10-112,1 6-688,-3-3-593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2:59.7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78 188 4009,'-18'-19'671,"-29"-41"-1,45 57-601,0-1 0,1 0 0,-1 0 0,1 0 0,0 0 0,0 0 0,0 0-1,1 0 1,-1 0 0,1 0 0,0 0 0,0-1 0,0 1 0,2-8 0,-1 8 114,0 1 1,-1-1-1,0 0 1,0 0-1,0 1 1,0-1-1,0 0 1,-2-6-1,2 11-150,0-1 1,0 0-1,0 0 0,0 0 0,0 0 0,0 0 1,0 0-1,0 1 0,0-1 0,1 0 1,-1 0-1,0 0 0,0 0 0,0 0 1,0 0-1,0 0 0,0 0 0,1 0 0,-1 0 1,0 0-1,0 1 0,0-1 0,0 0 1,1 0-1,-1 0 0,0 0 0,0 0 1,0 0-1,0 0 0,0 0 0,1 0 1,-1 0-1,0-1 0,0 1 0,0 0 0,0 0 1,0 0-1,1 0 0,-1 0 0,0 0 1,0 0-1,0 0 0,0 0 0,0 0 1,0 0-1,1-1 0,-1 1 0,0 0 0,0 0 1,0 0-1,0 0 0,0 0 0,0 0 1,0-1-1,0 1 0,0 0 0,0 0 1,0 0-1,0 0 0,0-1 0,0 1 0,6 97 551,-3-69-384,-1 0 1,-3 46 0,0-35 57,1 0 0,1 0 1,3-1-1,15 70 0,-10-55-9,4 79-1,1 12-142,-14-142-110,0-1 1,0 1-1,0-1 1,1 1-1,-1-1 1,0 0-1,1 1 1,-1-1 0,1 1-1,-1-1 1,1 0-1,0 1 1,-1-1-1,1 0 1,0 0-1,0 0 1,0 0-1,0 0 1,0 0-1,0 0 1,0 0-1,1 0 1,-1 0-1,0 0 1,0-1-1,3 2 1,-3-2-6,1-1 1,-1 1-1,0-1 1,1 0-1,-1 1 1,0-1-1,1 0 1,-1 0-1,0 0 1,0 0-1,0 0 1,1 0-1,-1 0 0,0 0 1,-1 0-1,1 0 1,0 0-1,0-1 1,0 1-1,-1 0 1,1-1-1,-1 1 1,1-1-1,-1 1 1,1-1-1,-1 1 0,0-1 1,0-1-1,34-151-508,-8 26-35,-6 22 236,4-14 182,-20 103 127,2 1-1,0 0 1,1 0-1,0 1 1,14-20-1,-21 34 9,0 0 0,1 1 1,-1-1-1,1 0 0,0 0 0,-1 0 0,1 0 0,0 1 1,-1-1-1,1 0 0,0 0 0,0 1 0,-1-1 0,1 1 1,0-1-1,0 1 0,0-1 0,0 1 0,0-1 0,0 1 1,0 0-1,0 0 0,0-1 0,0 1 0,0 0 0,0 0 1,0 0-1,0 0 0,0 0 0,0 0 0,0 1 1,0-1-1,0 0 0,0 0 0,0 1 0,0-1 0,0 0 1,0 1-1,0-1 0,0 1 0,0 0 0,-1-1 0,1 1 1,0 0-1,0-1 0,-1 1 0,1 0 0,0 0 0,-1-1 1,1 1-1,0 1 0,5 6 72,-1 1 1,0-1-1,0 1 0,4 10 1,-7-14-28,16 34 201,-1 1 1,-2 1 0,-2 0 0,-2 1 0,-1 0 0,7 80 0,-15-55-234,7 84-1067,-2-114-320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80 185 5537,'-71'-185'2257,"68"196"-1193,-3 14-488,6 30 120,9 15-16,4 24 8,7 8-55,5 17-257,0-17-56,2-5-168,1-11-8,-9-31-104,9-8-136,5-25-1056,6-19-1241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0.4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12 5209,'-8'-8'4992,"8"8"-4951,0 0 1,0-1-1,0 1 1,0 0 0,0 0-1,0 0 1,0 0-1,0-1 1,0 1 0,0 0-1,0 0 1,-1 0 0,1 0-1,0 0 1,0 0-1,0-1 1,0 1 0,0 0-1,0 0 1,-1 0 0,1 0-1,0 0 1,0 0-1,0 0 1,0 0 0,-1 0-1,1 0 1,0 0-1,0 0 1,0 0 0,0 0-1,-1 0 1,1 0 0,0 0-1,0 0 1,0 0-1,0 0 1,-1 0 0,1 0-1,0 0 1,0 0-1,0 0 1,0 0 0,0 0-1,-1 0 1,1 0 0,0 1-1,0-1 1,0 0-1,0 0 1,0 0 0,0 0-1,-1 0 1,1 0-1,0 1 1,0-1 0,0 0-1,0 0 1,0 0 0,0 0-1,0 1 1,0-1-1,0 0 1,0 0 0,0 0-1,0 0 1,0 1 0,0-1-1,-5 202 79,44 218 286,-36-395-371,2 0 1,0-1-1,1 1 1,2-1-1,19 42 1,-26-63-37,1 0 0,-1 0 1,1-1-1,0 1 0,0-1 0,0 1 1,0-1-1,1 0 0,-1 0 0,1 0 1,-1 0-1,1 0 0,0 0 0,0-1 0,0 1 1,0-1-1,0 0 0,0 0 0,0 0 1,0 0-1,0 0 0,0-1 0,1 0 1,-1 1-1,0-1 0,0-1 0,4 1 1,1-2-75,0 1 1,0-1-1,0-1 1,0 0 0,-1 0-1,1 0 1,-1-1-1,0 0 1,11-8-1,20-19-927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138 189 8226,'-137'-13'2680,"150"8"-2704,4 5-56,29-8 112,8 0 112,4-9 56,3-9-8,-2-4-152,-1-6-256,-2 13-792,-20 0-792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1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98 209 5321,'-23'21'685,"-33"21"0,56-41-682,-1-1-1,1 0 1,-1 1 0,1-1 0,0 0 0,-1 0 0,1 1 0,-1-1 0,1 0-1,0 0 1,-1 0 0,1 0 0,-1 0 0,1 0 0,-1 0 0,1 1-1,-1-1 1,1 0 0,-1-1 0,1 1 0,-1 0 0,1 0 0,-1 0 0,1 0-1,0 0 1,-1 0 0,1 0 0,-1-1 0,1 1 0,-1 0 0,1 0-1,0-1 1,-1 1 0,1 0 0,0-1 0,-1 1 0,1 0 0,0-1-1,-1 1 1,1 0 0,0-1 0,0 1 0,0-1 0,-1 1 0,1-1 0,0 1-1,0 0 1,0-1 0,0 1 0,0-1 0,0 1 0,0-1 0,0 1-1,0-1 1,0 1 0,0-1 0,0 1 0,0-1 0,0 1 0,0-1-1,5-33-71,1 16 153,0 0-1,1 0 1,1 0 0,0 1-1,12-17 1,-15 25-51,1 0 1,1 0 0,0 1-1,0 0 1,0 0 0,1 1 0,1 0-1,-1 0 1,1 1 0,16-10-1,-22 15-18,1-1-1,-1 1 1,1 0-1,-1 0 0,1 0 1,-1 0-1,1 1 1,0-1-1,-1 1 1,1 0-1,0 0 1,0 0-1,-1 1 0,1-1 1,0 1-1,-1 0 1,1 0-1,-1 0 1,1 0-1,-1 1 1,1 0-1,-1-1 0,0 1 1,0 0-1,0 1 1,0-1-1,0 0 1,0 1-1,-1 0 0,1 0 1,-1-1-1,0 1 1,0 1-1,0-1 1,0 0-1,-1 0 1,1 1-1,-1-1 0,0 1 1,1-1-1,-2 1 1,1 0-1,0-1 1,-1 1-1,0 5 0,8 238 2532,-7-194-2195,3 0-1,1-1 0,3 1 0,25 87 0,-31-136-397,16 49-104,-17-50 27,1 0 0,-1 0 0,1 0 0,-1 0 1,1-1-1,0 1 0,0-1 0,1 1 0,-1-1 0,0 0 0,1 1 1,-1-1-1,6 2 0,8-1-1667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1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 41 9642,'-186'-28'3273,"184"31"-2985,7-1-232,-5-4-40,0-1-176,0 1-488,43-9-1945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2.9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307 252 3025,'-3'-9'1584,"3"-4"-1204,1 0 0,0 0 0,0 0 0,1 1-1,6-20 1,-3 10-9,-2 9 185,1 0 1,9-22-1,-10 28-9,0-1 0,0 0 1,-1 0-1,3-14 0,-3 17-272,0-1-80,-5 8 1289,1-1-1474,0 1 1,1-1-1,-1 1 1,1 0-1,-1-1 1,1 1-1,0 0 1,0 0-1,0 0 1,0 0-1,-1 3 1,-19 30 17,-13 7-2,-41 55 24,24-13-28,3 2-1,-42 110 0,73-158-42,16-37 20,0 0 0,1 0 0,-1-1 0,1 1 0,0 0 0,-1 0 0,1 0 0,-1 0 0,1 0 0,0-1 0,0 1 0,0 0 0,0 0 0,-1 0 0,1 0 0,0 0 0,0 0 1,1 0-1,-1 0 0,0 0 0,0 0 0,0 0 0,1-1 0,-1 1 0,0 0 0,1 0 0,-1 0 0,1 0 0,-1-1 0,1 1 0,-1 0 0,1 0 0,0-1 0,-1 1 0,1 0 0,0-1 0,-1 1 0,2 0 0,2 0-1,1 1 1,-1-1-1,1-1 0,-1 1 0,1 0 1,8-1-1,-5 0 7,15 1-43,1-1 0,0-1 0,0-1 1,0-1-1,-1-1 0,1-1 0,-1-1 1,0-2-1,-1 0 0,0-1 0,0-1 1,-1-1-1,0-1 0,-1-1 0,36-30 0,-14-1-1400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3.3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38 5377,'-64'-38'1809,"59"107"-1657,3 20 104,-4 20 336,-6 5 40,12 9-56,0-9-96,-3-10-416,3 11-256,8-6-1384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3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313 220 5577,'55'-162'2454,"-41"112"-567,-14 50-1835,0 0-1,0 0 1,0-1 0,0 1 0,0 0 0,0 0 0,0-1 0,0 1-1,0 0 1,0 0 0,0-1 0,0 1 0,0 0 0,0 0 0,0 0 0,0-1-1,0 1 1,0 0 0,-1 0 0,1-1 0,0 1 0,0 0 0,0 0-1,0 0 1,0-1 0,-1 1 0,1 0 0,0 0 0,0 0 0,0 0 0,-1 0-1,1-1 1,0 1 0,0 0 0,0 0 0,-1 0 0,1 0 0,0 0-1,0 0 1,-1 0 0,1 0 0,0 0 0,0 0 0,-1 0 0,1 0-1,0 0 1,0 0 0,-1 0 0,1 0 0,0 0 0,-1 0 0,0 1-41,0 0 1,0-1-1,-1 1 1,1 0 0,0-1-1,0 1 1,0 0-1,0 0 1,0 0-1,1 0 1,-1 0-1,0 0 1,0 1 0,-1 1-1,-10 14-2,-85 107 33,54-68-13,1-2 23,-56 94-1,88-130-66,1 0-1,0 1 1,2 1 0,0 0 0,1-1 0,1 2 0,1-1 0,1 1 0,-2 33 0,5-51 10,0-1-1,0 1 1,0-1 0,0 1-1,1 0 1,-1-1 0,1 1-1,-1-1 1,1 1-1,0-1 1,0 1 0,0-1-1,0 1 1,1-1 0,-1 0-1,1 0 1,-1 0 0,4 4-1,-3-5-1,1 0-1,-1 1 0,0-1 1,1 0-1,-1-1 0,1 1 1,-1 0-1,1-1 1,-1 1-1,1-1 0,-1 0 1,1 0-1,0 0 0,-1 0 1,1 0-1,-1 0 1,1-1-1,3 0 0,16-4-111,0-1-1,0-1 1,-1-1 0,0-1-1,0-1 1,-1 0-1,-1-2 1,31-23-1,-4 2-1576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4.1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61 6065,'-2'-61'2345,"-1"72"-1593,-2 9-112,8 8 72,9 20 56,6 11-111,10 12-249,0 15-88,10 3-216,-2 3-96,-8 2-296,10-5-360,-13-3-1353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4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298 2 7282,'-1'-1'200,"0"1"0,0 0 0,0 0 1,0-1-1,0 1 0,0 0 1,0 0-1,0 1 0,0-1 1,0 0-1,-1 0 0,1 0 0,0 1 1,0-1-1,0 0 0,0 1 1,0-1-1,0 1 0,-1 1 0,-19 12 82,8 2-234,-1 0 1,-16 14-1,-10 7 127,33-27-138,0 0 0,0 0 1,1 0-1,0 1 0,1 0 0,-5 14 0,-3 5-23,-23 35 0,24-44 8,0 0 1,2 0 0,-10 26 0,19-42 10,-1 0-1,1 0 1,0 0 0,0 0 0,1 0-1,-1 0 1,1 0 0,0 0 0,1 0-1,-1 0 1,1 0 0,0 0 0,0 0-1,3 5 1,-3-7-18,1 0 0,-1 0-1,1-1 1,0 1-1,0-1 1,0 1 0,0-1-1,1 0 1,-1 0 0,1 0-1,-1 0 1,1-1 0,-1 1-1,1-1 1,0 1 0,0-1-1,0 0 1,0 0 0,0 0-1,0 0 1,0-1 0,0 1-1,6-1 1,-2 1-3,0-1 0,0 0 1,0-1-1,0 0 0,0 0 0,0 0 1,0-1-1,0 0 0,0 0 1,0-1-1,-1 1 0,1-2 0,-1 1 1,8-6-1,-3 0-72,1-1 0,-2 0 0,1 0 0,-1-1 0,16-24 0,14-24-768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5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5561,'18'99'1937,"-13"-79"-1561,0 3 48,3 3 192,4 4 24,6 11-192,8 5-80,-3 12-224,-3 1-80,-5-1-192,0 8-248,-2 0-1416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6929,'15'63'2080,"-15"-51"-1545,-5-11-313,-2-6-37,7 3-152,-1 1-1,1 0 0,0-1 0,0 1 0,0 0 1,0-1-1,0 1 0,1 0 0,-1 0 0,0-1 1,1 1-1,-1 0 0,0 0 0,1-1 0,0 1 1,-1 0-1,1 0 0,0 0 0,-1 0 0,1 0 0,0 0 1,1-2-1,35-27 114,-26 22-123,9-7 1,-5 2-13,1 1-1,0 1 1,1 0 0,1 1-1,0 1 1,0 1 0,19-6-1,31-10-84,-42 13-78,0 1-1,1 2 1,0 1 0,43-6-1,-69 13 151,0 0-1,0 0 1,0 0-1,0 0 1,0 0-1,0 0 1,0 1-1,0-1 1,0 0-1,0 0 1,0 1 0,0-1-1,0 1 1,-1-1-1,1 1 1,0-1-1,0 1 1,0 0-1,-1-1 1,1 1-1,0 0 1,0-1-1,-1 1 1,1 0-1,-1 0 1,1 0-1,-1 0 1,1-1-1,-1 1 1,0 0 0,1 0-1,-1 0 1,0 0-1,0 0 1,1 0-1,-1 0 1,0 0-1,0 0 1,0 0-1,0 0 1,-1 0-1,1 0 1,0 2-1,-1 3 19,0 1 0,-1-1 0,1 0 0,-1 0 0,-5 11 0,-17 26 183,-1-2-1,-33 40 1,21-28 6,-11 6 21,37-48-184,1 1-1,0 1 0,0 0 0,2 0 1,0 1-1,-8 16 0,15-27-37,0-1-1,0 1 1,0-1-1,1 1 1,-1 0 0,1 0-1,-1-1 1,1 1-1,0 0 1,0 0-1,0-1 1,1 5 0,0-5-5,-1-1 1,1 0-1,0 1 1,-1-1 0,1 1-1,0-1 1,0 0 0,0 0-1,0 0 1,0 1-1,0-1 1,0 0 0,0 0-1,0 0 1,1-1 0,1 3-1,3-1-5,1 0-1,-1 0 1,0-1-1,0 1 1,1-1-1,-1-1 0,1 1 1,9-1-1,6-2-19,1 0-1,32-7 0,15-2-49,-59 9 58,8 0-20,0 1 0,0 0 0,1 1 0,30 5 0,-46-4 37,-1-1 1,1 1-1,0 0 1,-1 0-1,1 0 0,-1 1 1,1-1-1,-1 1 0,0 0 1,0 0-1,0 0 0,0 0 1,0 1-1,0-1 1,0 1-1,-1 0 0,1-1 1,-1 1-1,0 0 0,0 1 1,0-1-1,0 0 0,-1 0 1,1 1-1,-1-1 1,0 1-1,0 0 0,0-1 1,0 1-1,0 5 0,-1-3 18,0 1 0,-1 0 1,0-1-1,0 1 0,0 0 0,-1-1 0,0 0 0,-5 12 0,-30 52 180,18-35-93,10-18-45,0 0 0,-1-1 0,-1 0 0,-1-1 0,0-1 1,-1 0-1,-16 14 0,22-21-165,0-2 0,-1 1 0,0-1 0,0-1 0,0 1 0,-1-1 0,1-1 0,-1 1 0,0-2 0,0 1 0,0-1 0,-1 0 0,1-1 0,0 0 0,-18-1 0,-9-5-2230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5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227 207 4529,'29'-128'1735,"-27"123"-1590,-1 1 0,-1 0 1,1-1-1,-1 1 0,1 0 0,-1-1 1,0 1-1,-1-1 0,1 1 0,-3-8 1,3 11-20,-1-1 1,0 0 0,0 1-1,0-1 1,-1 0-1,1 1 1,0-1-1,-1 1 1,1 0 0,-1-1-1,1 1 1,-1 0-1,-2-2 1,4 3-91,-1 0 0,1 0 1,-1 0-1,0 0 0,1 0 0,-1 0 1,1 0-1,-1 0 0,1 0 0,-1 0 0,0 0 1,1 0-1,-1 0 0,1 1 0,-1-1 1,1 0-1,-1 0 0,1 1 0,-1-1 0,1 0 1,-1 0-1,1 1 0,-1-1 0,1 1 0,-1-1 1,1 0-1,0 1 0,-1-1 0,1 1 1,0-1-1,-1 1 0,1-1 0,0 1 0,-18 29-202,9-15 260,-12 23-85,-36 58 7,50-86-30,-12 17-113,1 1 1,2 1-1,1 1 0,-13 33 0,25-54 99,1 0 0,-1 1 0,2-1 0,-1 1 0,1-1 0,1 1-1,-1-1 1,3 12 0,-1-14 35,0-1 0,1 1 0,-1-1 0,2 0 0,-1 0 0,1 0 0,-1 0 0,2 0 0,-1-1-1,1 1 1,0-1 0,0 0 0,6 6 0,-8-9 11,0 0-1,1 0 1,-1-1 0,0 1-1,1-1 1,-1 0 0,1 1-1,-1-1 1,1 0 0,-1 0-1,1-1 1,0 1 0,0-1-1,-1 1 1,1-1 0,0 0-1,0 0 1,0 0 0,-1 0-1,1-1 1,0 1 0,0-1-1,3-1 1,8-2 71,-1-2 0,0 1 0,20-14 1,8-2-8,-28 16-101,1 1-1,-1 0 1,1 1-1,0 0 1,0 1-1,0 1 1,18 0-1,100 13-1562,-100-9 646,20 1-1290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06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38 6081,'-16'-38'2097,"29"107"-1817,12 10 80,3 15 424,8-3 80,2 11-88,0-5-103,8 17-449,-3 11-384,6-1-1337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36.9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64 4785,'-25'-16'3882,"0"4"-3004,10 3-594,-42-18 968,71 72-62,23 48-1145,51 146 120,-75-191-141,-1 1-1,5 65 0,-1 99 10,-8-72-25,-7-118-150,-1-18-261,-3-15-560,-1-17-743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37.4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64 464 5105,'-1'1'35,"-1"3"140,0-1 0,0 1 0,-1-1 0,1 0 1,-1 0-1,0 0 0,0 0 0,0 0 0,-6 3 0,9-6-146,-1 1 0,1-1 1,-1 0-1,1 0 0,-1 0 0,1-1 0,-1 1 1,1 0-1,-1 0 0,1 0 0,-1 0 0,1 0 1,0 0-1,-1-1 0,1 1 0,-1 0 0,1 0 0,0-1 1,-1 1-1,1 0 0,0-1 0,-1 1 0,1 0 1,0-1-1,-1 1 0,1 0 0,0-1 0,0 1 1,-1-1-1,-10-30 696,9 24-562,1 0 0,-1-1 0,1 1 0,0 0-1,1-1 1,0 1 0,0 0 0,0-1 0,1 1-1,0 0 1,1 0 0,-1-1 0,1 1-1,1 0 1,5-10 0,7-5-92,1 2 1,1 0-1,0 2 1,2 0-1,0 0 0,1 2 1,25-16-1,13-4-190,92-44-1,-127 69-123,0 2 1,1 1-1,31-7 0,6 2-749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42.7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431 215 5817,'44'-53'2182,"-44"52"-2128,0 1-1,0-1 1,0 0 0,0 1-1,-1-1 1,1 1 0,0-1-1,0 1 1,0-1 0,-1 1-1,1-1 1,0 1 0,-1-1-1,1 1 1,-1-1-1,1 1 1,0-1 0,-1 1-1,1-1 1,-1 1 0,1 0-1,-1 0 1,1-1 0,-1 1-1,0 0 1,1 0 0,-1-1-1,1 1 1,-1 0 0,0 0-1,1 0 1,-1 0 0,1 0-1,-1 0 1,0 0 0,-34-9 745,24 7-401,-1-2-205,1 0 1,-1 0-1,1-2 1,0 1-1,1-2 0,0 1 1,-10-9-1,-1-2 60,-37-40-1,57 55-225,-1 1 1,1 0-1,-1 0 0,1 0 0,-1 0 1,1 0-1,-1 0 0,0 1 0,0-1 0,1 1 1,-1-1-1,0 1 0,0-1 0,0 1 1,1 0-1,-1 0 0,0 0 0,0 0 0,0 0 1,0 0-1,0 1 0,1-1 0,-1 1 1,0-1-1,0 1 0,1-1 0,-1 1 1,0 0-1,1 0 0,-1 0 0,1 0 0,-3 2 1,-4 3 18,0 0 0,1 0 0,0 1 1,-12 14-1,7-7 13,-60 82 216,65-84-252,0-1-1,1 1 0,0 0 1,1 0-1,0 1 0,-5 24 0,10-33-24,-1 0-1,1 1 0,0-1 0,1 1 0,-1-1 0,1 0 0,0 0 1,0 1-1,1-1 0,-1 0 0,1 0 0,0 0 0,0 0 0,0 0 0,0-1 1,1 1-1,-1-1 0,1 1 0,5 4 0,7 7-14,1-1-1,32 22 0,-23-18-8,68 45-220,-54-37 122,62 50 0,-33-17 130,-34-32-1,54 58 1,-86-82-5,0-1 1,0 0-1,0 1 1,-1-1-1,1 1 1,-1 0-1,1-1 1,-1 1-1,0 0 1,0 0-1,-1 0 1,1 0-1,0 0 0,-1-1 1,0 6-1,0-3 3,-1 0 0,0 0 0,0 0 0,0 0 0,-1 0 0,0 0 0,0 0 0,-3 5 0,-9 25 5,12-29-18,0 0 0,0 0 0,-1 0 0,0 0 0,-5 7 0,7-11-12,-1 1-1,0-2 1,0 1-1,0 0 1,0 0-1,0-1 1,-1 1-1,1-1 1,0 1-1,-1-1 1,1 0 0,-1 0-1,0 0 1,1-1-1,-1 1 1,-4 0-1,-1-1-188,1 1 0,0-2-1,0 1 1,0-1 0,0 0 0,0-1-1,0 1 1,0-2 0,0 1 0,0-1-1,-7-4 1,-36-20-2325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43.1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74 9482,'0'-3'3225,"0"1"-2937,0-1-200,28-2 120,100-18-32,-50 11-24,1-1-40,-2 8-224,-9-3-472,-22 8-2249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44.8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382 112 4777,'28'-72'1884,"-28"71"-1843,0 1-1,0-1 0,0 1 0,0-1 0,1 1 0,-1-1 0,0 1 0,0-1 0,0 1 0,0-1 0,0 1 0,0-1 0,-1 1 1,1-1-1,0 1 0,0-1 0,0 1 0,0 0 0,0-1 0,-1 1 0,1-1 0,0 1 0,-1-1 0,1 1 0,0 0 0,0-1 1,-1 1-1,1 0 0,-1-1 0,1 1 0,0 0 0,-1 0 0,1-1 0,-1 1 0,1 0 0,0 0 0,-1 0 0,1-1 1,-1 1-1,1 0 0,-1 0 0,1 0 0,-1 0 0,1 0 0,-1 0 0,1 0 0,-1 0 0,0 0 0,-25 4 853,24-4-661,-11 3 356,0 1-1,-22 10 1,-15 4-78,39-16-461,0 2 1,0-1-1,0 2 1,1-1 0,-1 1-1,-12 9 1,-1 3 77,-26 26 1,42-37-100,0 2-19,0 1 0,0-1-1,1 1 1,0 1-1,1-1 1,-1 1 0,2 0-1,0 0 1,0 1-1,1 0 1,0 0 0,0 0-1,2 0 1,-1 0-1,1 1 1,1-1 0,0 1-1,1-1 1,1 20-1,0-26-10,0 0 0,0-1-1,0 1 1,0 0-1,1-1 1,0 1-1,0-1 1,0 1-1,0-1 1,1 0 0,-1 0-1,1 0 1,0 0-1,1-1 1,-1 1-1,0-1 1,1 0-1,0 0 1,0 0 0,0 0-1,0-1 1,0 1-1,1-1 1,-1 0-1,1-1 1,-1 1-1,1-1 1,5 1 0,-1 0-45,0-1 1,0 0-1,0 0 1,0-1 0,0 0-1,0-1 1,0 0-1,0 0 1,-1-1 0,1 0-1,0-1 1,-1 0-1,1 0 1,12-7 0,-2-3-165,0 0 1,-1-1-1,-1-1 1,0-1 0,-1 0-1,-1-1 1,-1-1-1,0 0 1,-1-1 0,-1-1-1,-1 0 1,-1 0-1,0-1 1,-2 0 0,0-1-1,-2 1 1,0-2-1,-1 1 1,-2-1 0,2-33-1,-5 53 209,1-1 0,-1 1 0,-1 0-1,1-1 1,0 1 0,-1-1 0,0 1 0,0 0-1,0-1 1,0 1 0,-3-6 0,4 9 20,0 0 1,-1 0 0,1 0 0,0 0 0,0 0 0,-1 0-1,1 0 1,0 0 0,0 0 0,0 0 0,-1 0 0,1 0-1,0 1 1,0-1 0,-1 0 0,1 0 0,0 0-1,0 0 1,0 0 0,-1 0 0,1 1 0,0-1 0,0 0-1,0 0 1,0 0 0,0 1 0,-1-1 0,1 0-1,0 0 1,0 0 0,0 1 0,0-1 0,0 0 0,0 0-1,0 1 1,0-1 0,0 0 0,0 0 0,0 0 0,0 1-1,0-1 1,0 0 0,0 1 0,-5 14 370,4-13-297,-6 22 279,0 0-1,2 1 1,1-1 0,1 1-1,1 0 1,1 0-1,3 35 1,2-26-202,2-1 0,1 0 0,2 0 0,2 0 0,18 41-1,-6-26-569,2-2 0,55 77 1,-28-56-2073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45.4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92 3337,'20'-92'1592,"-27"92"-368,-1 5-360,6 8-223,-1-13-121,1 0 112,2 30-272,5 75 32,-3-62-72,1 8-24,4 10-128,4 7-56,1 6-304,-2-3-424,3-15-1944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3:46.0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58 234 4097,'57'-123'1694,"-47"94"-787,-10 29-895,0 0 0,0 0-1,0 0 1,0 0 0,0-1 0,0 1-1,0 0 1,0 0 0,0 0 0,0 0-1,0 0 1,0-1 0,0 1-1,0 0 1,0 0 0,0 0 0,0 0-1,0 0 1,0-1 0,0 1 0,0 0-1,0 0 1,0 0 0,0 0 0,0 0-1,-1 0 1,1-1 0,0 1-1,0 0 1,0 0 0,0 0 0,0 0-1,0 0 1,-1 0 0,1 0 0,0 0-1,0 0 1,0 0 0,0 0 0,0-1-1,-1 1 1,1 0 0,0 0 0,0 0-1,-4-1 231,4 0-149,-1 0 0,0 1 0,1-1-1,-1 0 1,0 1 0,1-1 0,-1 1 0,0-1-1,0 1 1,1-1 0,-1 1 0,0-1 0,0 1-1,0 0 1,0-1 0,0 1 0,0 0 0,0 0-1,0 0 1,-1 0 0,1 0-42,0 0 0,1 1 1,-1-1-1,0 1 0,1-1 0,-1 1 1,1-1-1,-1 1 0,1-1 0,-1 1 0,1-1 1,-1 1-1,1 0 0,-1-1 0,1 1 1,0 0-1,-1-1 0,1 1 0,0 0 1,-1 1-1,0 7 64,-1 1 0,1-1 1,1 0-1,0 13 0,0-1-16,-1-7-9,1 0 1,1 0 0,0 0-1,1 0 1,1 0 0,7 24 0,1-11 188,0 0 1,2-1-1,28 44 1,-31-55-190,0-1 1,1 0-1,1-1 0,0 0 1,1-1-1,0 0 1,25 16-1,-29-23-74,1 0-1,-1-1 1,1 1-1,0-2 1,0 0-1,1 0 1,-1-1-1,1 0 1,-1 0-1,1-1 1,-1-1-1,1 0 1,0-1-1,14-2 1,-17 2-15,0-1 1,-1 0-1,1 0 1,-1-1 0,0 0-1,0 0 1,0-1-1,0 0 1,0 0-1,-1 0 1,0-1 0,0 0-1,0-1 1,0 1-1,-1-1 1,0 0-1,0 0 1,-1-1 0,0 1-1,4-9 1,-3 5-12,-1-1 1,0 1 0,-1-1 0,0 0-1,0 0 1,-2 0 0,1-1 0,-1 1-1,-1 0 1,0-1 0,0 1 0,-1-1-1,-4-13 1,2 11-37,-2-1 0,0 1 0,0-1 0,-2 2 0,1-1 0,-2 1 1,0 0-1,-1 0 0,-11-13 0,7 10 14,-1 2 0,-1 0 0,0 0 1,-1 2-1,0 0 0,-1 0 0,0 2 0,-1 0 1,0 1-1,-1 1 0,1 0 0,-2 2 0,1 0 1,-1 1-1,-21-2 0,23 5 35,0 1 1,0 2-1,0-1 0,0 2 1,-24 5-1,34-5 6,1 0 0,-1 0 0,1 1-1,0 0 1,-1 0 0,1 1 0,1 0 0,-1 0-1,0 1 1,1-1 0,0 2 0,0-1 0,1 0-1,-7 9 1,5-2-329,12 2-1010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4:09.2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1 0 6321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16 327 5289,'-5'-5'3926,"4"5"-3892,1-1 0,-1 1 0,0-1 0,0 1 0,1-1 0,-1 0 0,1 1 0,-1-1 0,0 0-1,1 0 1,-1 1 0,1-1 0,-1 0 0,1 0 0,0 0 0,-1 1 0,1-1 0,0 0 0,0 0 0,0 0 0,-1 0 0,1 0 0,0 0 0,0 0 0,0 1 0,0-1-1,0 0 1,1 0 0,-1 0 0,0 0 0,0 0 0,1 0 0,-1 0 0,0 1 0,2-3 0,6-16-31,1 0 1,2 0-1,0 1 1,0 0-1,17-18 1,-15 20-1,2-3-5,0 0 1,2 1-1,22-18 0,-31 29 1,1 1-1,-1 0 0,2 0 1,-1 1-1,0 0 0,1 0 1,0 1-1,14-4 1,-20 8 5,0-1 0,0 0 0,0 1 0,0 0 1,1 0-1,-1 0 0,0 0 0,0 1 0,0 0 0,0 0 1,0 0-1,0 0 0,0 1 0,0-1 0,-1 1 1,1 0-1,0 0 0,-1 0 0,1 1 0,-1-1 1,0 1-1,0 0 0,0 0 0,0 0 0,-1 0 1,1 0-1,-1 1 0,0-1 0,3 6 0,3 7 46,0 0 0,-1 0 0,-1 1 0,-1 0 0,5 24 0,-2 6 290,-1 0 1,0 55-1,-9 97 726,0-126-758,1-55-266,1 0 0,0-1 0,2 1 0,0 0 0,0-1 0,2 1 0,7 23 0,-10-39-90,-1-1-1,1 1 1,-1 0 0,1-1-1,0 1 1,0-1-1,0 1 1,0-1-1,0 1 1,0-1 0,0 0-1,1 1 1,-1-1-1,0 0 1,1 0 0,-1 0-1,1 0 1,-1 0-1,1 0 1,-1 0-1,1-1 1,0 1 0,-1-1-1,1 1 1,3 0-1,15 0-1382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28.6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238 300 3553,'-125'-97'5969,"114"89"-5666,1-1-1,0 0 1,0-1-1,1 0 0,0-1 1,1 1-1,0-2 1,0 1-1,2-1 1,-11-24-1,16 34-308,0 1 0,0-1-1,1 1 1,-1-1 0,0 0-1,1 1 1,0-1-1,-1 0 1,1 1 0,0-1-1,0 0 1,0 1 0,0-1-1,0 0 1,0 1 0,0-1-1,1 0 1,-1 0-1,1 1 1,-1-1 0,1 1-1,0-1 1,-1 1 0,1-1-1,0 1 1,0-1-1,0 1 1,0 0 0,0-1-1,1 1 1,-1 0 0,0 0-1,0 0 1,1 0-1,-1 0 1,1 0 0,-1 0-1,1 0 1,-1 1 0,1-1-1,0 1 1,-1-1 0,3 0-1,8-1-84,0 1 0,0 0-1,0 1 1,1 0 0,12 2-1,6-1-29,6-3 20,-12 0 66,39 3 0,-57-1 46,1 1 0,-1 1 0,1-1 0,-1 1 0,0 0 0,0 1 0,0 0 0,0 0 0,10 6 0,-14-6-1,0 0 1,0-1 0,0 1 0,-1 0 0,1 0 0,-1 1-1,0-1 1,0 0 0,0 1 0,0-1 0,0 1 0,-1 0 0,0 0-1,0-1 1,0 1 0,0 0 0,0 6 0,1 10 37,-2-1 1,-2 28-1,1-17-10,-1 45 46,-4 0-1,-3-1 1,-3 0 0,-4 0-1,-48 137 1,-12-3 310,71-180-340,4-28-72,1 1-1,0 0 0,0-1 1,0 1-1,0 0 1,-1 0-1,1-1 0,0 1 1,0 0-1,0-1 1,1 1-1,-1 0 0,0-1 1,0 1-1,0 0 0,0-1 1,1 1-1,-1 0 1,0-1-1,0 1 0,1 0 1,-1-1-1,1 1 1,-1-1-1,1 1 0,-1-1 1,0 1-1,1-1 1,0 1-1,-1-1 0,1 1 1,-1-1-1,1 0 0,0 1 1,-1-1-1,2 1 1,6-1-78,-1-1 1,1 1 0,-1-1-1,12-3 1,15-3 82,-5 2 13,25-5-515,107-6-1,-88 17-529,5 1-322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29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89 136 6473,'-28'-14'3912,"-10"-6"-1890,36 18-1944,1 1 0,-1-1 0,0 1 0,0-1 0,1 1 0,-1-1 0,1 0 0,-1 0 1,1 0-1,0 0 0,0 0 0,0 0 0,0 0 0,0 0 0,-1-2 0,2 2-63,1 0-1,-1 1 1,0-1-1,1 1 1,-1-1-1,1 0 0,-1 1 1,1-1-1,0 1 1,-1 0-1,1-1 1,0 1-1,0-1 1,0 1-1,0 0 1,0 0-1,0 0 0,1 0 1,-1 0-1,0 0 1,1 0-1,1-1 1,35-19-30,-19 16-16,0 1 0,0 0 1,0 2-1,1 0 0,-1 1 1,1 1-1,-1 1 0,1 1 1,-1 0-1,37 10 0,-49-10 29,-1 0-1,1 0 1,-1 1-1,0 0 1,1 0 0,-1 1-1,-1-1 1,1 1-1,0 1 1,-1-1-1,0 1 1,0 0 0,0 0-1,-1 0 1,0 1-1,0-1 1,0 1-1,-1 0 1,1 0-1,-2 0 1,1 1 0,-1-1-1,1 1 1,-2 0-1,1-1 1,-1 1-1,0 0 1,0 8 0,-3 16 41,-1 0 0,-2 0 0,-13 48 0,-39 90 2,18-57-29,28-77-3,-30 82 9,34-104-21,6-9-182,6-5-45,9-4 97,40-14-96,-17 5 213,0 2-1,0 1 1,1 3 0,68-8-1,133 25-2972,-161-2 312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34.4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97 241 7154,'-14'5'845,"1"0"1,-26 4-1,38-9-798,0 0 0,0 0 1,0 0-1,0 0 0,0 0 0,0 0 0,0 0 1,0 0-1,0-1 0,-1 1 0,1 0 0,0-1 0,0 1 1,0-1-1,0 1 0,0-1 0,1 1 0,-1-1 1,0 0-1,0 1 0,0-1 0,0 0 0,1 0 0,-1 0 1,0 0-1,1 1 0,-1-1 0,0 0 0,1 0 1,0 0-1,-1 0 0,1 0 0,-1-1 0,1 1 1,0-2-1,-1-3 70,0 0 0,1-1 0,0 1 1,1 0-1,0-7 0,1 2 102,-2 2-123,2-1 0,0 1 0,0-1 0,0 1 1,1 0-1,1 0 0,-1 0 0,2 0 0,-1 1 0,1-1 1,0 1-1,1 1 0,0-1 0,0 1 0,1 0 1,11-11-1,-13 15-97,0 0 0,-1 0 0,1 0 0,0 1 0,1-1 0,-1 1 0,0 0 0,1 1 0,-1-1 0,1 1 0,-1 0 0,1 1 1,0-1-1,-1 1 0,1 0 0,-1 0 0,1 1 0,0 0 0,-1 0 0,1 0 0,-1 1 0,1 0 0,-1 0 0,0 0 0,0 0 0,0 1 0,0 0 1,0 0-1,6 6 0,-2-2-3,0 0 1,-1 0 0,0 1 0,0 1 0,-1-1-1,0 1 1,0 0 0,-1 1 0,0 0 0,-1 0 0,0 0-1,0 1 1,-1-1 0,-1 1 0,0 0 0,0 0-1,-1 0 1,-1 0 0,0 1 0,0-1 0,-1 0-1,0 1 1,-1-1 0,-1 0 0,0 1 0,0-1-1,-5 14 1,-38 86 76,-28 80-31,72-187-46,-1 0-3,0 1 1,1 0 0,0 0-1,-1 1 1,2-1-1,-1 0 1,1 0-1,-1 0 1,1 1-1,1-1 1,-1 0-1,2 6 1,-1-10-4,-1 0 0,1-1 1,-1 1-1,1 0 0,0 0 0,-1 0 0,1-1 0,0 1 1,0-1-1,-1 1 0,1 0 0,0-1 0,0 1 1,0-1-1,0 0 0,0 1 0,0-1 0,0 0 0,0 0 1,0 1-1,0-1 0,0 0 0,0 0 0,1 0 1,30-3-199,-21 2 130,47-8-195,-33 4 201,0 1-1,47-1 1,-66 4 72,0 2 0,-1-1 0,1 1 0,-1-1 0,1 2 0,-1-1 0,1 1 1,-1-1-1,0 1 0,0 1 0,0-1 0,0 1 0,0 0 0,0 0 1,-1 0-1,0 1 0,1 0 0,3 5 0,-5-6 9,0 1-1,-1 1 1,0-1-1,0 0 1,0 0-1,0 1 1,-1-1-1,0 1 1,0 0-1,0-1 0,0 1 1,-1 0-1,0-1 1,0 1-1,0 0 1,0 0-1,-1-1 1,0 1-1,0 0 1,-2 7-1,-5 9 37,0 0-1,-1-1 1,-14 23 0,7-13-9,-39 65-229,-73 99-1,87-137-767,11-9-1062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35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244 187 5385,'27'-55'939,"-11"22"432,17-49 0,-30 66 1914,-17 57-2607,-5 27-572,-2-1 0,-38 81 0,24-72-43,21-41-39,-22 37 1,-71 102 32,106-171-51,-2 1-5,0 0 0,1 1 1,0-1-1,0 0 0,1 1 1,-2 4-1,3-8-2,0 0 0,-1 0 0,1-1 1,0 1-1,1 0 0,-1 0 0,0 0 0,0 0 1,0-1-1,0 1 0,1 0 0,-1 0 0,0 0 0,1-1 1,-1 1-1,0 0 0,1 0 0,-1-1 0,1 1 0,-1-1 1,1 1-1,0 0 0,-1-1 0,1 1 0,-1-1 0,1 1 1,0-1-1,0 1 0,-1-1 0,1 0 0,0 1 0,0-1 1,-1 0-1,1 0 0,0 1 0,0-1 0,0 0 1,0 0-1,-1 0 0,1 0 0,2 0 0,64 3 213,1-3 1,127-17-1,-165 13-227,-4 2-361,-1-2 0,35-9-1,-10-8-1186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36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6249,'2'-5'2433,"3"5"-1777,1 3 1400,-1 12-1295,7 41-81,19 66-136,-24-46-208,4 3-64,-4 10-80,3 3-64,-4 14-32,1 19-8,1 12-248,7 11-352,13-21-2545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38.4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363 35 6185,'-64'-33'6206,"64"33"-6175,-1-1 0,1 1 0,-1 0 0,0 0-1,1 0 1,-1 0 0,1 0 0,-1-1 0,1 1 0,-1 0 0,0 0 0,1 0 0,-1 0 0,1 1 0,-1-1 0,0 0 0,1 0 0,-1 0 0,1 0 0,-1 1 0,1-1 0,-1 0 0,0 0 0,1 1 0,-1-1 0,1 0 0,0 1 0,-1-1 0,1 1 0,-1-1 0,1 1 0,0-1 0,-1 1 0,1-1 0,-1 1 0,-12 19-8,1 1 1,0-1 0,-12 35 0,8-20 9,-57 156 264,29-68-76,24-75-124,3 1 0,2 1 0,-11 69 0,23-102-81,0 1 1,2-1 0,0 1-1,1 0 1,1-1-1,1 1 1,0 0 0,2-1-1,-1 0 1,2 0 0,1 0-1,0 0 1,12 23-1,-15-34-15,1 0 0,0 0 0,0 0 0,0-1 0,1 1 0,0-1 0,0 0 0,0 0 0,1-1 0,-1 0-1,1 0 1,0 0 0,0 0 0,0-1 0,1 0 0,0 0 0,-1-1 0,1 0 0,0 0 0,0-1-1,0 0 1,0 0 0,0 0 0,0-1 0,0 0 0,0 0 0,0-1 0,0 0 0,0 0 0,0-1-1,0 0 1,0 0 0,11-6 0,5-4-15,0 0 0,-1-2 0,-1-1 0,0 0 0,-2-2 0,1 0 0,-2-1 0,27-34-1,-44 51 4,1-1 0,-1 1 0,0-1 0,0 1 0,0-1-1,0 0 1,-1 0 0,1 1 0,0-1 0,-1 0-1,1 0 1,0-3 0,-1 4 5,0 0 0,0 0 0,0 1 0,-1-1 0,1 0 0,0 0 0,0 0 0,-1 0 0,1 0 0,0 0 0,-1 0 0,1 1 0,-1-1 1,1 0-1,-1 0 0,0 1 0,1-1 0,-2-1 0,-3-1-15,0 0 1,0 0-1,0 1 1,-1-1-1,1 1 1,-11-3-1,-12-5-19,-11-11-11,28 14 33,0 1-1,0 0 0,-24-8 1,31 13 8,-1 0 1,1 1 0,0-1-1,-1 1 1,1-1-1,-1 1 1,1 1-1,-1-1 1,1 1-1,-1-1 1,1 1-1,0 1 1,0-1 0,-1 0-1,-5 4 1,-3 3-123,1 0 0,0 1 0,0 0 1,1 1-1,0 0 0,1 0 1,0 1-1,1 1 0,0 0 0,1 0 1,0 1-1,-10 23 0,-11 27-1255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39.8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252 233 5409,'44'-168'1554,"-43"164"-1515,0 1 1,0-1-1,-1 1 1,1-1 0,-1 0-1,0 1 1,0-1-1,-1 0 1,0-7-1,0 11-34,1-1 0,0 0 0,-1 0-1,1 1 1,-1-1 0,1 0 0,-1 1-1,1-1 1,-1 1 0,1-1 0,-1 1 0,0-1-1,1 1 1,-1-1 0,0 1 0,0-1 0,1 1-1,-1 0 1,-1-1 0,-3-1 71,3 1-14,1 0 1,-1 0-1,0 0 1,0 0-1,0 1 1,0-1-1,0 1 1,0-1-1,0 1 1,0 0-1,0-1 1,0 1-1,0 0 1,0 1-1,0-1 1,0 0-1,0 0 1,0 1-1,0-1 1,0 1-1,0 0 1,1 0-1,-1 0 1,0-1 0,0 2-1,0-1 1,1 0-1,-1 0 1,1 0-1,-1 1 1,1-1-1,-2 3 1,-5 5 155,0 1-1,1-1 1,1 2 0,-7 12 0,6-11-70,-18 31 360,2 0-1,1 2 0,3 1 1,-20 71-1,26-62-370,3 0 1,2 1-1,2 0 1,3 0-1,5 67 1,1-83-42,1-1 1,2 0-1,2 0 1,1-1-1,3 0 1,1 0-1,1-1 1,24 42 0,-32-68-88,1 1 0,0-1 1,1-1-1,0 1 0,1-2 1,17 17-1,-22-23-8,0 0 0,0-1 0,0 1 1,0-1-1,1 0 0,-1 0 0,0 0 0,1 0 0,0-1 0,-1 0 0,1 0 0,0 0 0,0-1 0,0 1 0,-1-1 0,1 0 1,0-1-1,0 1 0,0-1 0,-1 0 0,7-1 0,2-3-9,-1 0-1,0-1 1,0-1 0,0 1-1,-1-2 1,0 1 0,0-2 0,11-10-1,2-6-84,42-53 0,-49 53-114,-2 0-1,17-37 1,-10 17-170,-20 43 344,-1 0 1,0 0-1,0 0 1,0 0-1,0 0 1,-1-1-1,1 1 1,-1 0-1,1-1 1,-1 1-1,0-4 1,0 5 22,0 1 1,0-1-1,0 0 0,0 1 1,-1-1-1,1 1 1,0-1-1,0 1 1,-1-1-1,1 1 0,0-1 1,-1 1-1,1 0 1,-1-1-1,1 1 1,0-1-1,-1 1 0,1 0 1,-1-1-1,1 1 1,-1 0-1,1 0 1,-1-1-1,0 1 0,1 0 1,-1 0-1,1 0 1,-2-1-1,-4 1-15,0 1 0,0-1-1,0 1 1,0 0 0,1 0 0,-1 0-1,-6 3 1,-4 1 30,0 1-1,1 0 1,-1 1 0,1 1-1,1 0 1,0 1 0,-21 17-1,-69 50 325,-13 10 17,-13 36-1307,119-111 185,1-4-2073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41.1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158 557 5513,'49'109'2051,"-48"-107"-1935,0 0 1,0 0-1,-1 1 0,1-1 0,-1 0 0,1 1 1,-1-1-1,0 0 0,0 1 0,0 2 0,-7 7 716,1-5 247,2-1 1038,6-13-1502,8-27-731,-8 31 185,7-25-55,27-91 46,-27 83-64,-2 0 0,-2 0 0,-1 0 0,-2 0-1,-3-44 1,0 63-17,-1 1-1,0 0 1,-1 0-1,-1 0 1,-1 0 0,0 1-1,-1-1 1,-1 1-1,0 1 1,-1-1-1,0 1 1,-1 1-1,-20-23 1,26 32 23,0 1 0,0 0-1,0 1 1,0-1 0,-1 1 0,1-1 0,-1 1 0,0 0 0,1 0 0,-1 1 0,0-1-1,0 1 1,-8-2 0,10 3 3,0 0-1,0 0 1,0 0-1,0 1 1,-1-1-1,1 0 1,0 1 0,0 0-1,0-1 1,0 1-1,0 0 1,0 0-1,0 0 1,0 0-1,1 1 1,-1-1-1,0 0 1,1 1-1,-1-1 1,1 1-1,-1 0 1,1-1 0,0 1-1,0 0 1,-1 0-1,1 0 1,-1 3-1,-8 19-45,1 1-1,-11 49 1,8-24-115,5-30 92,2 1 1,0 0-1,2 1 0,0-1 0,1 0 1,2 1-1,0 0 0,1-1 0,1 0 1,1 1-1,1-1 0,1 0 0,1 0 1,12 30-1,12 9 9,49 72-1,18 33 41,-86-142 36,-1 1 1,0 1-1,-2-1 0,-1 1 0,5 37 0,-8-37 26,-2 1-1,-1 44 1,-1-64-39,-1 1 1,1-1 0,-1 1-1,0-1 1,-1 0 0,0 1-1,0-1 1,0 0 0,-1 0-1,0 0 1,0 0 0,0-1-1,-1 1 1,1-1 0,-1 0-1,-7 7 1,8-11-11,1 1 1,-1 0-1,1-1 0,-1 0 1,0 1-1,0-1 0,1 0 1,-1-1-1,0 1 0,0 0 1,0-1-1,0 1 0,0-1 1,0 0-1,0 0 1,0-1-1,0 1 0,0 0 1,0-1-1,0 0 0,0 1 1,0-1-1,0-1 0,0 1 1,1 0-1,-1-1 0,1 1 1,-1-1-1,1 0 0,-1 0 1,1 0-1,-3-2 0,-4-5-1,0 0 0,0-1 0,1 0-1,0 0 1,1 0 0,-9-18 0,7 9 51,1-1 1,1 0 0,1 0 0,0 0-1,2-1 1,-3-33 0,1-129 235,7 118-194,4 0-1,14-76 1,-12 107-462,1 0 0,2 0 0,2 1 0,1 0 0,30-54 0,0 19-2443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42.1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376 725 7250,'2'16'656,"1"8"723,-9-45-797,-4-40-340,3-1 0,2 0 0,6-95-1,-4-52-26,2 198-194,0 1 0,-2-1 0,1 1 0,-1 0 0,0 0 0,-1 0-1,-1 0 1,1 0 0,-2 1 0,1 0 0,-1 0 0,0 0 0,-11-10 0,13 14 23,0 1-1,0 0 1,0 1-1,-1-1 1,1 1 0,-1 0-1,0 0 1,0 0 0,0 1-1,0 0 1,-1 0 0,1 0-1,0 1 1,-1-1-1,1 1 1,-1 1 0,0-1-1,1 1 1,-1 0 0,0 0-1,1 0 1,-1 1-1,1 0 1,-1 0 0,0 1-1,-8 2 1,6 1-35,0-1 0,0 1 0,0 0 0,1 1 1,0 0-1,0 0 0,0 1 0,1 0 0,0 0 0,0 0 0,0 1 0,1-1 0,1 2 1,-1-1-1,1 0 0,-4 13 0,2-5-25,1 1 0,0 0-1,1 0 1,1 0 0,1 1 0,1-1 0,0 33-1,3-36 4,0 0 0,1 0 0,0-1-1,1 1 1,0-1 0,1 0-1,1 0 1,0-1 0,1 0 0,0 0-1,1 0 1,0-1 0,0 0 0,2 0-1,17 16 1,12 4-16,0-2 0,2-1 0,51 26 0,30 20-9,-118-71 38,122 90-12,-106-76 12,0 1 0,-2 1 0,30 39 0,-43-51 11,0 0 1,-1-1-1,-1 2 1,1-1-1,-1 0 0,0 1 1,0-1-1,2 15 1,-5-18 1,1 1 0,-1 0 0,0 0 0,0 0 0,0 0 0,-1-1 0,0 1 0,0 0 0,0 0 0,0-1 0,-1 1 0,0-1 0,0 1 0,0-1 0,0 0 0,-5 6 0,1-2 11,-1-1 1,0 0 0,0 0 0,-1-1 0,0 1-1,0-2 1,0 1 0,-1-1 0,-14 6 0,2-3 5,1 0 0,-2-1 1,-27 5-1,37-10-58,1 0-1,0 0 1,0-1 0,-1 0-1,1-1 1,0-1 0,-1 1-1,1-2 1,0 0 0,0 0-1,0-1 1,0 0 0,0-1-1,1 0 1,-1-1 0,1 0-1,0 0 1,0-1 0,-13-12-1,11 6-147,0-1-1,2-1 1,-1 0-1,2 0 1,0-1-1,1 0 1,0-1 0,1 0-1,1 0 1,1 0-1,-7-34 1,6 18-21,1-1 1,2 0-1,1 0 1,2-1-1,5-47 1,2 42 85,1-1 1,1 1 0,29-73-1,9 6-418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43.0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155 117 5817,'-101'-117'2153,"83"138"-1713,3-3 48,4 4 88,4 9-104,4 2-104,3 5-48,3 10-160,2 6-64,8 12-56,2 8-48,3 10-176,-1 5-112,6-6-552,-2-9-616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106 313 7370,'-100'0'2816,"98"8"-2152,-1-14 48,11 1-103,-8 2-217,0 0-152,28-16-56,110-81-112,-58 56-128,12-3-584,4 0-449,4 0-1703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43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27 151 5297,'52'-120'1508,"-44"97"-1126,-12 22-154,-1 0 12,5 1-215,0-1 0,-1 1 0,1 0 0,0-1 0,0 1 0,-1 0 0,1-1 0,0 1 0,-1 0 0,1 0 0,0-1 0,-1 1 0,1 0 0,0 0 0,-1-1 0,1 1 0,-1 0 0,1 0 0,0 0 0,-1 0 0,1 0 0,-1 0 0,1 0 0,-1 0 0,1-1 0,0 2 0,-1-1 0,1 0 0,-1 0 0,1 0 0,-1 0 0,1 0 0,0 0 0,-1 0 0,1 0 0,-1 1 0,1-1 0,0 0 0,-1 0 0,1 1 0,-1-1 0,-10 23 221,6-10-227,-1 1 12,-2 3 29,1 0 0,1 1-1,0 0 1,1 0 0,-2 20-1,7-33-48,-1 0 0,1-1-1,1 1 1,-1 0-1,1 0 1,0-1-1,0 1 1,0-1 0,0 1-1,1-1 1,0 1-1,0-1 1,0 0 0,0 0-1,1 0 1,0 0-1,0 0 1,0 0-1,0-1 1,0 1 0,1-1-1,0 0 1,-1 0-1,1-1 1,0 1 0,0-1-1,7 3 1,9 3-11,0 0 1,0-2-1,1 0 1,36 4-1,12-1-9,-48-8 8,1 2 1,-1 0-1,0 1 1,33 12-1,-51-15 11,0 0-1,0 1 1,0-1 0,0 1-1,-1 0 1,1 0 0,0 0-1,-1 0 1,1 1 0,-1-1-1,0 1 1,0-1 0,0 1-1,0 0 1,0 0 0,-1 0-1,1 0 1,-1 0 0,0 0-1,0 0 1,0 0 0,0 0-1,-1 1 1,1-1 0,-1 0-1,0 1 1,0 4 0,-1 8 91,-1 0 1,-1-1 0,-1 1-1,-8 24 1,-1 4 81,12-36-162,-1 0 0,-1 0 0,1-1 0,-1 1 0,-1 0 1,1-1-1,-1 0 0,-1 0 0,1 0 0,-12 12 0,13-16-83,-1 0-1,1 0 1,-1 0 0,0 0-1,0-1 1,0 0-1,-1 0 1,1 0-1,0 0 1,-1-1-1,1 0 1,-1 0-1,0 0 1,1 0-1,-1-1 1,0 1-1,1-1 1,-1-1-1,0 1 1,1-1-1,-6 0 1,-33-12-1330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43.9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1 283 9122,'2'-5'3201,"16"-8"-2689,10-2-248,31-13-96,9-3-16,21-12-96,13-5 0,-3 2-328,-2-7-792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0.5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714 1 3241,'-19'23'1098,"-1"0"0,-1-2 0,-1 0 0,0-2 0,-2 0 1,-43 26-1,37-26-557,2 1 0,0 2 0,-43 43 0,-63 86-433,93-106-72,29-34-25,1 1 0,0 0-1,1 0 1,-14 25 0,20-31 3,0-1 1,0 1 0,-1-1 0,-9 9 0,9-9 5,-1 1-1,2-1 1,-1 1 0,-7 10 0,-1 6 36,-20 41 22,32-60-71,-1 1-1,1 0 0,-1 0 0,1-1 0,0 1 0,0 0 0,1 0 0,-1 0 0,1 0 1,0 0-1,0 0 0,1 0 0,0 5 0,-1-9-4,1 1 0,-1 0 0,0-1 0,1 1-1,-1-1 1,1 1 0,0 0 0,-1-1 0,1 1 0,-1-1 0,1 1 0,0-1 0,-1 0 0,1 1 0,0-1-1,0 0 1,-1 1 0,1-1 0,0 0 0,0 0 0,-1 0 0,1 0 0,0 0 0,0 0 0,0 0 0,-1 0-1,1 0 1,0 0 0,0 0 0,-1 0 0,1 0 0,0-1 0,0 1 0,-1 0 0,1-1 0,0 1 0,1-1 0,28-15 27,-29 15-23,46-25 45,2 2-1,68-25 1,110-25 16,-105 36-53,96-19-272,-124 36-980,-40 4-408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0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79 110 5345,'6'-109'1841,"-22"175"-1497,-4 10-40,0 23 312,4 13 224,9-8 104,2-4 0,5 1-215,0 4-225,0 19-288,7 13-40,6 8-160,7-5-240,11-23-1857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2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51 5625,'-4'0'444,"1"1"0,-1-2 0,0 1 0,0 0 0,0-1 0,1 1 0,-1-1 0,0 0 0,1-1 0,-7-2 0,8 3-272,1 0 0,0-1 0,-1 1 0,1-1 0,0 1 0,0-1 0,0 0 0,0 1 0,0-1 0,0 0 1,0 0-1,0 1 0,1-1 0,-1 0 0,1 0 0,0 0 0,-1 0 0,1 0 0,0 0 0,0 0 0,1-3 0,-1 4-96,2 2-69,0-1 0,1 1 0,-1 0 0,0-1 0,1 1 0,-1 0 0,0 0 0,0 1 0,0-1 0,0 0 1,0 1-1,3 2 0,13 9-2,7 4 3,-12-6-5,1-2 1,0 0-1,0 0 1,1-2-1,0 0 1,27 9-1,-1-7 7,1-1 0,-1-3-1,1-1 1,76-3 0,-61-5 0,-1-2 1,111-27-1,-128 20-38,-33 10 3,0 0 0,0 1-1,0 0 1,1 0 0,-1 0 0,0 1 0,1 0 0,-1 0 0,1 1 0,-1 0 0,1 0-1,11 2 1,-18-2 21,1 0-1,0 1 1,0-1-1,-1 1 0,1-1 1,0 1-1,0-1 1,-1 1-1,1-1 1,-1 1-1,1 0 0,-1-1 1,1 1-1,-1 0 1,1 0-1,-1-1 0,1 1 1,-1 0-1,0 0 1,0 0-1,1-1 1,-1 1-1,0 0 0,0 0 1,0 0-1,0 0 1,0 0-1,0-1 0,0 1 1,0 0-1,0 0 1,0 0-1,-1 0 1,1-1-1,0 1 0,-1 1 1,-16 32 4,14-27 8,-3 1-3,1-1-1,-1 0 1,0 0-1,-1-1 1,0 0-1,0 0 1,-14 10 0,-25 20 19,31-17-25,0 0-1,1 0 0,1 2 1,1 0-1,-14 32 0,-13 22 19,-25 59 25,26-47 3,23-57-24,-131 246 190,97-204-158,22-33-40,1 1 0,2 0 0,-21 51 0,41-83-183,1 1 0,0 0 0,0 0 0,1 0 0,0 0-1,1 0 1,0 0 0,0 16 0,7-15-1758,7-8-742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2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69 6713,'-69'-63'2825,"56"58"608,23 7-3153,49 14 8,91 19-136,-64-17-48,11-8-40,10 5-64,-8-15-616,0-10-792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4.3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1 7426,'-6'6'1166,"-1"-1"0,0 0 1,-13 8-1,2-2-260,17-9-875,-1-1 0,1 0 0,0 1 0,0-1 0,0 1 0,0-1 0,0 1 0,0 0 0,0-1 0,1 1 0,-1 0 0,0 0 0,1 0 0,0-1 0,-1 1-1,1 0 1,0 0 0,0 0 0,0 0 0,0-1 0,0 1 0,1 3 0,11 50-6,-6-34 11,16 96-34,-4 1 0,3 166 0,-4 114-2130,-17-281 362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5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8 309 8138,'-7'-133'3586,"7"128"-3515,0 1 0,0-1 0,1 0 0,0 0 0,0 0 0,0 1 0,0-1 0,1 0 0,0 1-1,-1-1 1,2 1 0,-1 0 0,1 0 0,-1 0 0,1 0 0,0 0 0,0 0 0,1 1 0,-1-1 0,1 1 0,0 0 0,0 0 0,0 1 0,0-1 0,6-2 0,11-5-63,1 1 0,0 0-1,46-9 1,-52 13 52,-5 3-61,0-2-2,1 0 0,1 2 0,-1-1 0,0 1 0,1 1-1,-1 0 1,1 1 0,-1 0 0,22 4 0,-31-3 2,-1 0 0,0 0 0,1 0-1,-1 1 1,0-1 0,0 1 0,0-1 0,0 1-1,0-1 1,0 1 0,-1 0 0,1 0 0,-1 0-1,1 0 1,-1 0 0,1 1 0,-1-1 0,0 0-1,0 1 1,0-1 0,-1 0 0,2 5-1,1 6 10,-1 0-1,-1 1 0,1 13 0,-2-18-4,1 8 5,-2 1 1,0-1-1,-1 1 0,-1-1 0,-7 24 0,-34 85 158,3-9 27,-41 223 177,28-103-253,41-200-84,11-29-33,-1-1 1,1 0-1,0 1 1,0-1 0,-1 15-1,4-19 8,0-2-7,112 7-357,-107-8 348,-1-1 0,1 0-1,0-1 1,-1 1 0,1-1-1,-1 0 1,0 0-1,0-1 1,1 0 0,-2 0-1,1 0 1,0 0 0,-1-1-1,1 0 1,-1 1-1,0-2 1,6-7 0,2 0 1,6-5 10,1 1-1,0 1 1,2 0 0,0 2-1,25-13 1,-4 7 5,79-27 0,-109 43-9,-1 0-1,1 1 1,0 0-1,1 0 1,-1 2 0,0-1-1,15 3 1,5 2-57,44 12 0,-72-15 49,29 4-527,-6-9-968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7.0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1 123 5153,'53'-102'1995,"-44"82"-391,-9 20-1591,0 0-1,0 0 0,0 0 1,0 0-1,0 0 0,0 0 1,0 0-1,0 0 0,0 0 1,0 0-1,0 0 0,0 0 1,0 0-1,0 0 1,0 0-1,0 0 0,0 0 1,0 0-1,0 0 0,0 0 1,-1 0-1,1 0 0,0 0 1,0 0-1,0 0 0,0 0 1,0 0-1,0 0 0,0-1 1,0 1-1,0 0 0,0 0 1,0 0-1,0 0 1,-5 3 1100,6 1-1074,17 42 59,-9-23-75,0 1 1,-2 0-1,0 0 1,-2 0-1,5 46 1,6 87-866,50 209 1,-39-276-794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27.5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5345,'-2'0'256,"0"0"-1,0 0 0,0 0 1,0 0-1,0 1 0,0-1 1,0 1-1,0-1 0,0 1 1,1 0-1,-1 0 0,0-1 1,0 1-1,1 0 1,-1 1-1,1-1 0,-1 0 1,1 0-1,-1 1 0,0 1 1,-3 3-10,1 1 0,1 0 1,-1 0-1,-3 11 1,0 0-274,4-10 65,-4 6 43,1 1 0,1 0 0,0 0 0,1 1 0,1 0 0,0-1 0,0 28 0,5 1 86,1 1 0,3-1 0,1-1 0,3 1 0,19 54 0,-3-27-29,3-1 0,48 83 0,-9-43-48,-59-98-77,1 0 0,0 0 0,1-1 0,0-1 0,1 0 0,16 11 0,-25-19-10,0 0 0,0 0 0,0-1 0,0 1-1,0-1 1,1 1 0,-1-1 0,1 0 0,-1 0 0,1-1-1,-1 1 1,1-1 0,-1 0 0,1 0 0,-1 0-1,7-1 1,-6 0-1,0-1 1,0 1-1,-1-1 0,1 0 0,0 0 0,-1 0 0,1-1 0,-1 1 1,0-1-1,0 0 0,0 0 0,0 0 0,0 0 0,4-7 0,4-7 5,-1-1 0,0-1 0,-2 1 0,0-2 0,-1 1-1,0-1 1,-2 0 0,3-21 0,-1-3-22,-3-1 0,-2-77 1,-2 105-21,-1 0-1,-1 0 1,-1 0 0,-1 1 0,-6-21 0,9 33 21,-1 0 1,0 1-1,1-1 0,-1 0 1,-1 1-1,1 0 1,0-1-1,-1 1 0,0 0 1,0 0-1,0 0 0,-4-3 1,4 5 6,1 0 0,-1 0 1,1 0-1,-1 0 0,0 0 1,1 1-1,-1-1 0,0 1 1,1-1-1,-1 1 0,0 0 1,0 0-1,1 0 0,-1 1 1,0-1-1,0 1 0,1-1 1,-1 1-1,1 0 0,-5 2 1,-1 1 1,1 0 1,0 0-1,0 1 1,0 0-1,1 0 1,0 1-1,0 0 1,0 0 0,0 0-1,1 1 1,-6 9-1,-5 10-13,-22 50-1,-96 260-1515,100-238-757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3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80 5689,'-5'7'5232,"-18"6"-3873,-3 2-1094,-37 28 87,59-39-340,0-1-1,0 1 0,1 0 0,0 0 1,0 0-1,0 1 0,0-1 0,1 1 1,-1-1-1,1 1 0,0 0 0,1 0 1,-1 0-1,1 0 0,0 0 0,0 0 1,1 0-1,0 1 0,-1-1 0,2 0 0,0 10 1,-1-1 2,1 1 6,1-1 1,0 0 0,1 1-1,0-1 1,1-1-1,1 1 1,0 0-1,1-1 1,0 0 0,1 0-1,1-1 1,0 0-1,10 12 1,-4-7 14,0-1 1,1 0-1,1-2 1,1 1-1,0-2 0,1 0 1,0-1-1,22 10 1,-31-18-29,1 0 0,-1 0 0,1-1 0,0 0 0,0-1 0,0 0 0,11 0 0,-17-2-6,1 0 0,0 0 0,0 0-1,0 0 1,0-1 0,-1 0 0,1 0 0,0 0-1,-1-1 1,1 0 0,-1 1 0,1-2-1,-1 1 1,0 0 0,0-1 0,0 0 0,5-4-1,-2-1-19,-1-1-1,-1 1 1,1-1 0,-2 0-1,1 0 1,-1-1-1,0 1 1,-1-1 0,0 0-1,-1 0 1,0 0-1,0 0 1,-1-11 0,1-10-113,-1 1-1,-1-1 1,-6-33 0,4 45 53,-2 1-1,1 0 1,-2 0-1,-1 0 1,0 1-1,-1-1 1,-1 1-1,-12-19 1,13 25 65,0 1 1,-1 1-1,0-1 1,-1 1-1,0 0 0,-1 1 1,1 0-1,-2 1 1,1 0-1,-1 1 0,0-1 1,0 2-1,-15-6 1,11 6 24,-1 0 0,1 1 0,-1 1 0,0 1 1,0 0-1,0 1 0,-1 0 0,1 1 0,0 1 1,-24 5-1,30-4-17,1 0 1,0 1 0,0 0-1,0 1 1,0 0-1,0 0 1,1 1-1,0 0 1,0 0 0,0 1-1,1 0 1,0 1-1,0-1 1,0 1-1,1 1 1,0-1-1,0 1 1,-8 15 0,11-15-119,-1-1 1,2 1 0,-1-1 0,1 1 0,-1 9 0,0 32-1703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36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15 3457,'-20'0'1015,"16"-1"-924,1 1 0,-1 0-1,1 0 1,0 0 0,-1 0-1,1 0 1,0 1 0,-1 0-1,1-1 1,0 1 0,-1 1-1,1-1 1,0 0-1,0 1 1,0-1 0,0 1-1,0 0 1,-2 2 0,-10 8 483,8-6-75,0 0 0,-1 0 0,1-1 0,-1 0 0,-1-1 0,-14 7 0,15-7 361,12-1-514,23 1 79,111 14-88,3 1-59,-28-8-14,0-5 1,0-5-1,155-19 1,-44-16 86,110-13 56,459-7 94,-1 81-356,-207 55-97,-474-63-47,0-5 0,161-1 0,-238-16 27,0 0 0,0-3 0,0-1 0,-1-1 0,0-2 0,-1-1 0,49-24 0,-67 29-20,0 1 0,0 1 0,1 0 1,0 1-1,0 0 0,22 0 0,10-2-55,-46 5 46,-1 0 0,1 0 0,-1 0-1,1 0 1,-1 0 0,0 0 0,1 0 0,-1 0-1,1 0 1,-1 0 0,1 0 0,-1-1 0,0 1-1,1 0 1,-1 0 0,1 0 0,-1-1 0,0 1-1,1 0 1,-1 0 0,0-1 0,1 1 0,-1 0-1,0-1 1,1 1 0,-1 0 0,0-1 0,0 1-1,1 0 1,-1-1 0,0 1 0,0-1 0,0 0-1,5-7-98,-3 7 82,0 0 1,0-1-1,1 1 1,-1 0-1,0 1 1,1-1-1,-1 0 1,1 1-1,-1-1 0,0 1 1,1 0-1,-1 0 1,5 0-1,19-2-127,28-3 18,-37 7 46,-14 3-11,-3-4 87,0-1 0,-1 1 1,1-1-1,0 1 0,-1-1 1,1 1-1,0-1 0,-1 1 1,1-1-1,-1 1 0,1-1 1,-1 0-1,1 1 0,0-1 1,-1 0-1,0 1 0,1-1 0,-1 0 1,1 0-1,-1 1 0,1-1 1,-2 0-1,1 1 5,0 0 0,0 0-1,0 0 1,0 0 0,0 0 0,1 0-1,-1 0 1,0 0 0,0 0 0,1 1-1,-1-1 1,1 0 0,-1 0 0,0 3-1,-5 10-3,3-8 4,-17 32 6,0-1 0,-34 44 1,-156 199 9,162-213-15,-2-3 0,-3-1 0,-63 56 0,-198 145 0,16-7 2,18 17 2,5-4-4,-3-17-39,-149 145-190,-9 59-94,268-291 245,39-42 17,-177 221 0,125-84 46,-51 65 31,62-134-19,-35 45 8,66-39-397,105-148-680,32-47 797,0-1 0,0 0 0,0 0 0,-1 0 0,1 0 0,-1 0 0,0 0 0,-2 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48.5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29 7274,'5'-13'2273,"-4"13"-2266,-1-1 0,1 0 1,-1 1-1,1-1 0,-1 0 1,1 0-1,-1 0 0,0 1 1,1-1-1,-1 0 0,0 0 1,0 0-1,0 0 0,0 1 1,1-1-1,-1-2 0,0 3 76,1 7 158,50 197 794,-46-184-915,43 125 279,11 46-299,-10 153-10,-28-151-348,-7-79-703,-6-15-725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48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 7017,'0'-2'2369,"3"-6"-2353,-3 0 40,0 6 704,7 68-224,9 97 80,-9-46-63,-2 38-241,1 10-96,-1 26-64,2 15-152,-2-5-929,5 5-1431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4:49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2 4145,'-102'-1'1788,"99"1"-1586,-1 0-1,0 1 0,0-1 0,1 1 1,-1 0-1,1 0 0,-1 0 0,1 1 1,-5 1-1,8-3-171,0 1 0,0-1 0,0 0-1,0 0 1,0 0 0,0 0 0,0 1 0,-1-1 0,1 0 0,0 0 0,0 0-1,0 0 1,0 0 0,0 0 0,0 1 0,0-1 0,-1 0 0,1 0-1,0 0 1,0 0 0,0 0 0,0 0 0,-1 0 0,1 0 0,0 0 0,0 0-1,0 0 1,0 0 0,-1 0 0,1 0 0,0 0 0,0 0 0,0 0 0,0 0-1,-1 0 1,1 0 0,0 0 0,0 0 0,0 0 0,0 0 0,0 0-1,-1 0 1,1 0 0,0 0 0,0 0 0,0-1 0,-2-2 1561,10 11-1294,-5-6-280,26 17 180,57 28 0,-75-43-130,0 0 0,1-1-1,-1-1 1,1 1 0,-1-2-1,1 1 1,0-2 0,-1 1 0,1-2-1,0 0 1,15-3 0,16 1 146,192-15 488,115-2-427,-181 24-233,-1 8 0,279 55 1,-32-1-24,-333-60-39,1-2 0,-1-5 0,89-11 0,-142 8-235,0-1 0,47-15 0,-63 16-117,-1-1 1,0 0-1,0-1 1,0-1-1,-1 0 1,0 0-1,0-1 1,9-10-1,15-18-2000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4:50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1370 3801,'-47'142'1738,"36"-119"-591,12-38-674,-1 13-361,2-1-48,-1 0 0,1 0 1,0 1-1,0-1 0,0 1 1,0-1-1,1 1 0,-1 0 0,0 0 1,1 0-1,0 0 0,-1 0 0,4-1 1,44-17 399,-19 9-158,26-14-22,0-3 0,-2-3 0,-1-2 1,-2-2-1,60-53 0,131-98 178,-192 153-403,2 2 0,0 2 0,60-21 0,145-44 43,251-108 0,421-268 45,-879 444-133,90-31 0,-106 43-16,15-4 1,-46 17-3,-1 1 0,0-1 0,1 1 0,-1 0 0,1 0 0,-1 0 0,1 0 0,-1 1 0,0-1 0,1 1 0,-1 0 0,6 2 0,-8-3-23,0 1-1,-1-1 1,1 1 0,0-1 0,-1 1-1,1-1 1,0 1 0,-1-1 0,1 1 0,0 0-1,-1 0 1,1-1 0,-1 1 0,0 0-1,1 0 1,-1-1 0,0 1 0,1 0 0,-1 0-1,0 0 1,0-1 0,1 1 0,-1 0-1,0 0 1,0 0 0,0 0 0,0 0 0,-1 1-1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4:55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35 4537,'-59'-8'3290,"47"7"-2838,-1 0 0,1-1 0,0 0 0,0-1 0,0 0-1,-19-9 1,50 12 143,207 26-603,-47-16 322,188-15 1,-83-2-90,36 17-112,-43 0-20,0-29-54,-134 5-10,79 0-8,394 26 0,-511-10-26,-71-3-41,0 2-1,42 6 1,-67-6-353,-9-1 364,0 0-1,0 0 1,0 0-1,1 0 1,-1 0-1,0 0 1,0 0-1,0 0 1,0 0-1,0 0 1,0 0-1,0 0 1,1 0-1,-1 0 0,0 0 1,0 0-1,0 0 1,0-1-1,0 1 1,0 0-107,0 0 106,0 0 1,1 0-1,-1 0 1,0 0-1,0-1 1,0 1-1,0 0 1,0 0-1,0 0 1,0 0-1,0 0 1,0 0-1,0 0 1,0 0-1,0-1 1,0 1-1,0 0 0,0 0 1,0 0-1,0 0 1,0 0-1,0 0 1,0 0-1,0-1 1,-1 1-1,1 0 1,0 0-1,0 0 1,0 0-1,0 0 1,0-1-178,-1 1 177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4:57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1333 2897,'-94'-6'1156,"70"6"-353,12 6 3158,49-11-3451,-19 1-410,307-72 622,-316 73-718,516-139 221,-243 48-150,95-35-52,-9-23 6,-266 97-45,138-98 0,-93 56 3,-63 48-11,159-64 1,-161 78 22,11-14 20,-68 34-10,0 1 1,52-19 0,-35 21 5,57-10 0,-95 21-13,0 0 0,-1 0 0,1 0 1,0-1-1,-1 1 0,1-1 0,-1 0 0,0 0 0,1 0 0,-1 0 0,0 0 0,0-1 0,-1 0 0,1 1 0,0-1 0,-1 0 0,4-5 0,-3 3 1,-1 3-1,0 1 0,0-1-1,0 1 1,0 0-1,0 0 1,0-1 0,0 1-1,1 1 1,-1-1 0,0 0-1,4 0 1,-5 0-1,1 1 0,0 0 0,-1-1 0,1 1 0,-1-1 0,1 0 0,-1 1 0,1-1 0,-1 0 0,1 0 0,1-2 0,-2-8-1838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02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89 201 5121,'-55'3'1724,"54"-3"-1681,-1 0-1,1-1 0,0 1 0,-1 0 1,1-1-1,0 1 0,-1-1 0,1 1 0,0-1 1,0 0-1,0 1 0,-1-1 0,1 0 1,0 0-1,0 0 0,0 0 0,0 0 0,0 0 1,0 0-1,1 0 0,-1 0 0,0 0 1,0-1-1,1 1 0,-1-2 0,-5-29 1421,7 32-1457,-1 0-1,0-1 1,0 1 0,1 0-1,-1-1 1,0 1 0,1 0 0,-1-1-1,0 1 1,1 0 0,-1 0-1,0 0 1,1-1 0,-1 1-1,0 0 1,1 0 0,-1 0-1,1 0 1,-1 0 0,1-1-1,-1 1 1,0 0 0,1 0-1,-1 0 1,1 0 0,-1 0 0,1 1-1,2-2 23,17-1 70,0 0-1,1 1 1,39 3 0,-15 1 108,246 36 689,-2 25-583,110 18-183,-133-52-86,-225-28-28,1-2 1,-1-2 0,1-2 0,58-12 0,-19-5 14,-31 7-19,73-10 1,145 13-522,-181 11 10,151-19-1,-220 14 469,1-1 0,-1 0-1,0-2 1,0 0 0,-1 0 0,0-2-1,26-20 1,-24 17 6,1 0-1,1 1 1,38-15-1,65-15-682,-122 41 685,1 0 1,-1 0 0,0 0 0,0 0 0,0-1-1,0 1 1,0-1 0,0 1 0,0-1 0,0 0-1,0 0 1,-1 0 0,1 0 0,-1 0 0,0 0 0,1 0-1,-1-1 1,0 1 0,0 0 0,0-1 0,-1 1-1,2-4 1,4-12-774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04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1860 3057,'-138'145'1721,"106"-115"4559,31-31-6094,1-2-6,9-3-130,35-14-19,88-25-1,-68 25-25,5-1 16,0-3 0,-2-3 0,93-51 0,-95 39-9,-9 4-35,83-38-1,205-59-502,-235 93 389,-77 26 122,0 0 0,-1-2-1,0-1 1,-2-1 0,0-2-1,-1-1 1,0-2 0,-2 0-1,29-32 1,-3-9 17,82-134 1,-73 103 21,-47 75-21,1 0-1,0 2 1,1 0-1,1 0 1,1 2 0,0 0-1,1 1 1,28-16-1,18-4 13,91-35 0,29-15-4,-178 80-11,106-64 5,-101 59-5,0 0 1,-1 0-1,0-1 1,-1-1-1,0 1 1,15-24-1,-12 18-120,0 0 0,0 1-1,2 1 1,0 0 0,0 1-1,1 1 1,21-13 0,47-39-297,-82 62 419,1-1 0,-1 0 1,0 0-1,0 0 0,-1 0 0,1 0 0,-1-1 0,0 1 0,0 0 0,0-1 0,0 1 0,0-1 0,-1 1 0,1-1 0,-1 1 0,0-1 0,0 0 0,-1-4 0,1 4 1,-1 0 0,1 0 0,0-1-1,1 1 1,-1 0 0,1 0-1,-1 0 1,1 0 0,1 0 0,-1 0-1,0 1 1,1-1 0,0 0 0,3-4-1,54-48-14,-28 40-634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07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146 282 4345,'-77'48'1950,"76"-47"-1821,0 0 1,-1 0 0,0 0-1,1 0 1,-1-1 0,1 1-1,-1 0 1,0-1 0,0 1 0,1-1-1,-1 0 1,0 0 0,0 1-1,1-1 1,-1 0 0,0 0-1,0-1 1,1 1 0,-1 0-1,0-1 1,0 1 0,1-1-1,-1 1 1,0-1 0,1 0-1,-1 0 1,1 0 0,-3-1 0,-14-6 3953,18 8-4075,0 0-1,0-1 1,0 1-1,0 0 1,0-1-1,0 1 1,0 0-1,0-1 1,0 1 0,0 0-1,1-1 1,-1 1-1,0 0 1,0-1-1,0 1 1,1 0-1,-1 0 1,0-1-1,0 1 1,0 0 0,1 0-1,-1-1 1,0 1-1,1 0 1,-1 0-1,0 0 1,1-1-1,-1 1 1,0 0-1,1 0 1,-1 0 0,0 0-1,1 0 1,-1 0-1,0 0 1,1 0-1,-1 0 1,0 0-1,1 0 1,-1 0 0,1 0-1,3-1 15,235-85 180,-165 63-192,2 3-1,0 3 0,2 4 0,-1 3 0,1 3 1,0 4-1,0 3 0,85 11 0,-56-3 1,0-4 1,154-14-1,-239 8-7,324-35 22,-274 25-19,-1-3 0,122-42 1,-180 53-14,0-1 1,0 1 0,0 1-1,0 0 1,1 1 0,-1 0 0,1 1-1,-1 1 1,1 0 0,-1 1 0,1 1-1,24 5 1,192 75-1006,-224-79 837,1-1 0,-1-1 0,1 1 1,0-1-1,0 0 0,0 0 0,0-1 0,12-1 0,9-7-1172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72 6129,'-14'-9'5400,"-2"7"-3353,-26 9-1855,41-7-166,-26 6 1,1 1 1,0 1-1,0 1 1,1 2-1,-26 13 1,6 2 0,17-11-22,0 1 1,1 2-1,0 0 0,-25 25 1,47-38-14,-1 0 1,1 0-1,0 1 1,1 0-1,0 0 1,0 0-1,0 0 1,0 0-1,1 1 1,0 0-1,0 0 1,1 0-1,0 0 1,0 0-1,1 0 1,0 1-1,0-1 1,1 0-1,0 1 1,0-1-1,0 0 1,1 1-1,3 10 1,-4-15 1,1 0 0,0 0 0,-1 0 0,2 0 0,-1 0-1,0 0 1,0 0 0,1 0 0,0 0 0,0 0 0,-1-1 0,2 1 0,-1-1 0,0 1 0,0-1 0,1 0-1,-1 0 1,1 0 0,0 0 0,-1-1 0,1 1 0,0-1 0,0 1 0,0-1 0,0 0 0,0 0 0,1 0 0,-1-1-1,0 1 1,0-1 0,0 0 0,1 0 0,-1 0 0,6-1 0,3-1-6,0-1 1,0 0 0,0-1-1,-1 0 1,1-1-1,-1 0 1,18-13 0,1-3-30,-2-2 1,0-1 0,-2-1 0,0-2 0,38-52 0,-44 55-290,-1-1 0,-1-1 0,-1-1 1,-2 0-1,0-1 0,11-32 0,-22 28-123,-5 22 396,1 14 361,-12 99 511,5-53-468,-1 83 0,8-118-449,1 0-1,1 0 1,0-1 0,1 1 0,0 0 0,1-1 0,1 0 0,0 0-1,1 0 1,8 13 0,8 9-1318,-2-11-1165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08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2582 6 4113,'2'-1'104,"0"0"0,0 0 0,0 1 1,0-1-1,0 1 0,0-1 0,0 1 0,0 0 0,0 0 1,1 0-1,-1 0 0,0 0 0,3 1 0,-5 0-41,0 0 0,-1-1-1,1 1 1,0 0 0,-1 0-1,1 0 1,-1 0 0,1-1-1,-1 1 1,1 0-1,-1 0 1,0-1 0,1 1-1,-1 0 1,0-1 0,1 1-1,-1-1 1,0 1 0,0-1-1,-1 1 1,-70 45 2314,70-45-2335,-98 49 1898,62-33-1498,-36 23-1,-1 8-197,-136 77-109,78-61-96,-117 58 119,188-88-26,-112 84 0,8 16 53,24-17 10,-206 130 0,273-203-113,-127 82 183,169-102-191,1 1-1,1 2 1,-51 56 0,49-40-5,-47 81 0,9-11-22,66-104-44,-2-1 0,1 0 1,-1-1-1,-12 11 0,18-17-7,-1 1-1,1-1 1,-1 0-1,1 0 1,-1 0-1,0 0 0,1 0 1,-1 0-1,0 0 1,0 0-1,1-1 1,-1 1-1,0-1 1,0 0-1,0 1 1,0-1-1,0 0 1,0 0-1,0 0 1,1 0-1,-1 0 1,0-1-1,0 1 1,0 0-1,0-1 1,0 0-1,1 1 1,-1-1-1,0 0 1,-3-2-1,-2-12-500,2-9-602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0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121 232 3425,'-91'15'1496,"62"-12"4961,29-8-5514,2 4-893,-1 0 0,1 0 0,-1 0 0,1 1 0,-1-1 0,1 0 0,-1 1 0,1-1 0,0 1 0,-1 0 0,1-1-1,0 1 1,1 0 0,12-3 75,124-32 370,-71 20-222,118-11 1,76 12-94,23-3-92,347-32-33,-2 50 46,-509 16-43,-29-3-80,-87-14 10,0 1 0,1-1 0,-1 0 1,1-1-1,-1 1 0,1-1 0,-1 0 0,0 0 0,0-1 0,1 1 0,5-4 0,0-1-179,-1-1-1,-1 0 0,17-14 0,-13 10-146,38-26-2631,-30 28 693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1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3077 1 4057,'-59'53'1956,"57"-51"-1790,0 0-1,0-1 1,0 1-1,0-1 0,0 1 1,0-1-1,0 0 1,-1 0-1,1 0 0,0 0 1,-1 0-1,1 0 1,-1-1-1,1 1 0,-1-1 1,1 0-1,-1 0 1,-3 0-1,-6 0 560,-16 5-65,1 0 1,-1 2-1,1 1 0,-50 22 1,39-15-353,-149 78 356,76-34-440,-37 12-36,36-18-17,-144 90 1,120-48-42,64-41-69,-3-4 0,-89 43 0,-101 19-9,28-13-9,176-70-11,-107 70 0,87-42-38,-154 98 27,222-147-18,-1-1-1,0-1 1,0 0 0,-1-1 0,1 0 0,-1-1 0,0-1 0,0 0 0,-1-2 0,1 1 0,0-2 0,-1 0 0,1-1 0,-17-2 0,3-2-13,0 0 1,0-2 0,0-1-1,-36-16 1,65 24 7,0 0 0,0 0 1,0-1-1,0 1 0,-1 0 0,1 0 1,0 0-1,0 0 0,0 0 0,0 0 1,0 0-1,-1 0 0,1-1 0,0 1 1,0 0-1,0 0 0,0 0 0,-1 0 1,1 0-1,0 0 0,0 0 0,0 0 1,0 0-1,-1 0 0,1 0 0,0 0 1,0 0-1,0 0 0,0 1 0,-1-1 1,1 0-1,0 0 0,0 0 0,0 0 1,0 0-1,0 0 0,-1 0 0,1 0 1,0 0-1,0 1 0,0-1 0,0 0 1,0 0-1,0 0 0,0 0 0,-1 0 1,1 1-1,0-1 0,0 0 0,4 8-146,0-5 3,1 0 1,0 0-1,0 0 0,0-1 0,1 0 1,-1 0-1,1 0 0,-1-1 1,8 2-1,36 3-2004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3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85 343 4201,'-56'58'1927,"35"-28"2773,15-39-3785,6 8-897,-1 1 0,1 0 0,0 0 0,0-1 0,0 1 0,0 0 0,-1-1 1,1 1-1,0 0 0,0-1 0,0 1 0,0 0 0,0-1 0,0 1 1,0-1-1,0 1 0,0 0 0,0-1 0,0 1 0,0 0 0,0-1 1,1 1-1,-1 0 0,0-1 0,0 1 0,0 0 0,0-1 0,0 1 1,1 0-1,-1 0 0,0-1 0,0 1 0,1 0 0,-1 0 0,0-1 1,0 1-1,1 0 0,-1 0 0,0-1 0,1 1 0,-1 0 0,0 0 1,1 0-1,-1 0 0,0 0 0,1 0 0,-1 0 0,0 0 0,1 0 1,-1 0-1,1 0 0,28 0 216,-14 0-130,-6 1-63,122-4 425,482-74 54,-344 37-475,-102 19-23,225 0 0,35 34 14,-398-13-57,-1-1-1,1-2 1,-1 0 0,1-2-1,-1-2 1,0 0-1,-1-1 1,0-2-1,0-1 1,31-18-1,14-14-171,-40 22-127,1 2-1,64-27 0,-65 35-290,0 1 0,1 1 0,0 2 0,37-4 0,-65 12 426,0-1 0,0 0 1,0 1-1,1 0 0,-1 0 0,0 1 0,0 0 0,0-1 1,6 5-1,4 4-1656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4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2943 1 2833,'-20'64'1539,"19"-62"-1398,-1 0 1,1 0 0,-1 0 0,0 0 0,1-1-1,-1 1 1,0 0 0,0-1 0,0 1 0,0-1 0,-1 0-1,1 0 1,0 0 0,0 0 0,-1 0 0,1 0-1,-1-1 1,1 1 0,0-1 0,-1 0 0,1 1 0,-5-1-1,-2 1 446,3 0-371,1 1 0,0 0-1,0 0 1,1 1-1,-1-1 1,0 1-1,1 0 1,0 1-1,-1-1 1,1 1-1,1-1 1,-6 7 0,-6 8 512,-19 30 0,19-25-334,-15 21 158,20-27-426,0-1 1,-1-1 0,-1 0-1,-1 0 1,0-2-1,-21 19 1,13-17-58,0-1 0,-1-1 0,0-1 1,-1-1-1,-47 16 0,40-18-45,-243 87 117,227-77-133,1 3 1,1 1-1,-74 54 1,79-46-4,2 1 1,-62 72 0,-50 85 29,125-156-29,-5 3 4,-1-2 1,-2-1-1,-1-1 0,-39 28 0,-153 96 35,-12 10 13,172-113-30,-172 128 49,176-139-58,3 3 0,-69 68 0,22-10 41,97-93-48,0-2 0,-1 1 1,0-1-1,0-1 0,-1 0 0,-11 7 0,18-13-10,0 1-1,0-1 1,0 1 0,0-1-1,0 0 1,0 0 0,0-1-1,0 1 1,0-1 0,0 1-1,-1-1 1,1 0 0,0 0-1,0 0 1,0-1 0,-1 1 0,1-1-1,0 0 1,0 1 0,0-2-1,0 1 1,0 0 0,0 0-1,0-1 1,1 0 0,-1 0-1,0 1 1,-2-4 0,2 2-8,0-1 0,0 1 1,0-1-1,0 0 0,1 0 1,-1 0-1,1 0 1,0 0-1,1-1 0,-1 1 1,-1-6-1,-6-51-289,8 49 188,0 7-154,0 0-1,1-1 1,0 1-1,0-1 1,0 1-1,0-1 1,1 1-1,0 0 1,0-1-1,4-8 1,-1-1-3044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19 4785,'0'0'43,"0"0"-1,0 0 1,0 0 0,0 0-1,1 0 1,-1 0 0,0 0-1,0 0 1,0 0-1,0 0 1,0 0 0,1 0-1,-1 0 1,0 0 0,0 0-1,0 0 1,0 0 0,1 0-1,-1 0 1,0 0 0,0 0-1,0 0 1,0 0 0,0 0-1,1 0 1,-1-1-1,0 1 1,0 0 0,0 0-1,0 0 1,0 0 0,0 0-1,0 0 1,0 0 0,1-1-1,-1 1 1,0 0 0,0 0-1,0 0 1,0 0-1,0 0 1,0 0 0,0-1-1,0 1 1,0 0 0,0 0-1,0 0 1,0 0 0,0-1-1,0 1 1,0 0 0,0 0-1,0 0 1,0 0 0,0 0-1,0-1 1,-10-12 3901,494 28-1346,57 26-2337,30-1 23,-492-45-289,126-25 0,-124 16 3,95-5-1,-108 16-83,0 3 0,0 3 0,0 3 0,0 3 0,85 23 0,-139-28-61,-1-1-1,0 0 0,1-1 1,24 1-1,-32-3-142,1-1-1,-1 0 1,1 0 0,-1 0 0,1-1 0,-1 1-1,1-2 1,-1 1 0,0-1 0,0 0 0,7-5-1,1 0-1260,2 0-264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6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3062 0 6393,'-32'58'2029,"30"-55"-1896,0-1 0,0 1 1,-1-1-1,1 0 0,-1 0 0,0 0 1,1 0-1,-1 0 0,0 0 0,0-1 1,0 1-1,0-1 0,-1 0 0,1 0 1,0 0-1,0-1 0,-1 1 0,1-1 1,-6 1-1,-7 1 476,-157 45 2441,-108 24-2245,102-41-386,86-17-208,0 5 0,-146 46 1,77 3-167,-252 144 0,175-56 88,50-29-11,141-97-91,-2-2 0,-56 21 0,-174 41 23,26-10-57,235-72 4,0 1 0,-28 16 0,41-20-2,0 0 1,1 0-1,-1 0 0,1 1 1,0 0-1,0 0 1,0 1-1,0-1 0,1 1 1,-6 10-1,10-16-3,0 0 0,-1 0-1,1 0 1,0 1 0,0-1 0,0 0 0,0 0 0,-1 0 0,1 0-1,0 1 1,0-1 0,0 0 0,0 0 0,0 0 0,-1 0-1,1 1 1,0-1 0,0 0 0,0 0 0,0 1 0,0-1-1,0 0 1,0 0 0,0 0 0,0 1 0,0-1 0,0 0-1,0 0 1,0 1 0,0-1 0,0 0 0,0 0 0,0 0-1,0 1 1,0-1 0,0 0 0,1 0 0,-1 0 0,0 1-1,0-1 1,0 0 0,0 0 0,0 0 0,1 1 0,-1-1-1,0 0 1,0 0 0,0 0 0,0 0 0,1 0 0,-1 0-1,0 1 1,0-1 0,0 0 0,1 0 0,-1 0 0,0 0-1,0 0 1,1 0 0,-1 0 0,0 0 0,0 0 0,0 0-1,1 0 1,-1 0 0,0 0 0,0 0 0,1 0 0,-1 0 0,22-9-417,-13 5 267,45-15-776,11-1-704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8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73 2777,'-152'54'1259,"145"-52"-1023,1 0 0,-1 0 0,0 0 0,0-1 0,-8 1 0,15-2-192,-1 0 0,0 0 0,1 0 0,-1 0 0,0 0 1,0 0-1,1 0 0,-1-1 0,0 1 0,1 0 0,-1-1 0,1 1 0,-1 0 0,0-1 0,1 1 1,-1-1-1,1 1 0,-1-1 0,1 1 0,-1-1 0,1 1 0,0-1 0,-1 0 0,-12-11 1036,6 9-730,-1 1 0,1 0 1,-1 0-1,1 1 1,-1 0-1,1 0 1,-1 1-1,0 0 0,-9 1 1,5 0-141,0-1 1,-1-1-1,-14-2 1,-35 1 1704,92 7-1904,0-2 0,0-1 0,0-1-1,1-2 1,-1-1 0,50-10 0,247-45 22,-257 49-12,1 3-1,105 5 0,139 29 34,104 2 7,-356-34-50,1-3-1,68-16 0,89-8 5,-3 31-10,27-3-30,-83-19-1237,-157 21 937,-4 0 233,-1 0 0,1 0-1,-1 0 1,1 0 0,-1 0 0,1 0 0,-1 0 0,1 0 0,-1-1-1,1 1 1,-1 0 0,1 0 0,-1 0 0,0-1 0,1 1 0,-1 0-1,1 0 1,-1-1 0,0 1 0,1 0 0,-1-1 0,1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19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3068 0 4313,'-18'28'5952,"-83"96"-3109,90-111-2686,-1 0-1,0-1 0,-1-1 1,0 0-1,0 0 1,-1-2-1,-1 0 1,0 0-1,-19 8 0,-5-3-64,0-1 0,-53 10 0,7-3-29,50-11-46,0 1 0,2 2 0,-1 1 0,1 2 0,-54 33 0,-142 134 203,229-182-220,-46 34 41,23-22-21,0-1-1,-29 9 1,-674 191 240,589-174-235,33-7 38,53-14 1,33-11-35,0 0 0,0 2 0,0 0 0,1 1 1,0 0-1,-23 17 0,29-18-36,0 0 0,0 0 1,-1-1-1,0-1 0,-15 5 1,17-9 10,0 0 0,1-1 0,-1 0 1,0 0-1,1-2 0,-1 1 0,0-1 0,1 0 0,-12-5 1,-12-1-25,2 2-6,-1 1-1,0 1 0,0 2 1,-1 2-1,-57 6 0,85-6 2,1 1 0,-1 0 0,1 0 0,-1 0 0,1 0 0,0 1-1,0 0 1,-1 0 0,1 0 0,1 0 0,-1 1 0,0 0 0,1-1 0,-1 1-1,1 0 1,0 1 0,0-1 0,-3 5 0,5-7-26,-1 0 0,1 0 0,0 0 1,-1 0-1,1 0 0,-1 0 0,1 0 0,-1-1 0,1 1 1,-1 0-1,0-1 0,1 1 0,-1-1 0,0 0 0,1 0 1,-3 1-1,-24 5-27,11 0-16,0-2-1,-19 3 0,34-7 37,0 1-1,-1-1 1,1 0 0,0-1-1,0 1 1,-1 0-1,1-1 1,0 1-1,0-1 1,0 1-1,0-1 1,0 0 0,0 0-1,0 0 1,0 0-1,-3-3 1,-25-18-2443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5:21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0 3377,'-175'51'1791,"169"-49"-1530,0-1 1,0 1-1,0-1 0,0 0 1,0 0-1,-1-1 0,-6 0 1,-1 2 1228,2 0 2742,30-2-4185,15 6 157,58 18-1,13 5 85,84 9-8,208 12 1,-207-29-221,93 15 55,112 14-50,-233-30-49,160 12 71,-273-31-88,-1-1-1,1-3 0,0-2 1,81-19-1,-38-13-131,-88 34-201,4 1-2,2 3 864,-8-2-671,0 1 0,0 0 0,0 0 0,0 0 0,0 0 0,0 0 0,0 0 0,0 0 0,1 0 0,-1 1 0,0-1 0,0 0 0,0 1 0,0-1 0,0 0 0,0 1 0,0-1 0,0 1 0,0 0-1,-1-1 1,1 1 0,0 0 0,0-1 0,0 1 0,-1 0 0,1 0 0,0 0 0,-1 0 0,1 0 0,-1 0 0,1 0 0,-1 0 0,1 0 0,-1 0 0,0 0 0,0 0 0,1 0 0,-1 0 0,0 0 0,0 0 0,0 0 0,0 0-1,0 0 1,0 0 0,-1 2 0,1-2-89,-13-1-1698,-2 1 6147,3 7-2351,-23 12 401,26-16-2145,-1 0 0,1 1-1,0 0 1,0 0 0,-14 13-1,17-14-86,0 1 0,0-1 0,-1 0 0,1 0 0,-1-1 0,0 1 0,0-2 0,0 1 1,-12 2-1,-25 8 307,2 2 0,-65 32 0,-73 54 155,-96 93 123,129-85-390,45-37-129,-4-3-1,-2-5 0,-124 52 1,-182 69 208,317-135-255,1 4 1,-99 75-1,-14 38 14,201-161-70,3-1-6,0-1 1,-1 1 0,0-1 0,0 0 0,0 0 0,0-1-1,-1 0 1,1 0 0,-1 0 0,0-1 0,0 0 0,0 0-1,-8 1 1,2-3-85,0-1 0,1 0 0,-1-1-1,1 0 1,-14-4 0,26 6 75,-1 0-1,0 0 1,1 0 0,-1-1 0,0 1 0,1 0 0,-1 0 0,1-1-1,-1 1 1,0 0 0,1-1 0,-1 1 0,1-1 0,-1 1-1,1-1 1,-1 1 0,1-1 0,-1 1 0,1-1 0,-1 1 0,1-1-1,0 1 1,0-1 0,-1 0 0,1 1 0,0-1 0,0 0-1,-1 1 1,1-1 0,0 0 0,0 1 0,0-1 0,0 0-1,0 0 1,0 1 0,0-1 0,0 0 0,1 1 0,-1-1 0,0 0-1,1 0 1,16-25-1168,-12 21 889,16-24-1872,0-1-1296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5817,'41'26'4662,"-45"-28"-4228,0 0-1,0 0 1,0 1-1,-1-1 0,1 1 1,0 0-1,-9 0 1,-16 11-359,21-6-60,-4 3 15,0-1 0,1 1 0,0 1-1,1 0 1,-17 16 0,23-21-22,-12 12 25,0 1 0,-16 20 0,28-30-29,0 0-1,0 1 0,0-1 1,1 1-1,0-1 0,0 1 1,0 0-1,1 0 1,0 0-1,-1 15 0,2-16-3,0 0 0,1-1 0,0 1 0,0 0 0,1 0 0,0 0 0,0 0 0,0-1 0,1 1 0,0-1 0,0 1 0,0-1 0,0 1 0,1-1 0,0 0 0,0 0 0,1 0 0,-1-1 0,1 1 0,0-1 0,0 0 0,1 0 0,-1 0 0,1-1 0,0 1 0,0-1 0,0 0 0,0-1 0,10 5 0,-4-2 11,0-1-1,1 1 1,0-2-1,0 0 1,0 0-1,0-1 1,17 1-1,-22-3-78,0 0 0,1-1-1,-1 0 1,0 0 0,0 0 0,0-1-1,0 0 1,-1 0 0,1-1-1,0 0 1,-1 0 0,0-1 0,11-7-1,18-20-1072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 5105,'-7'2'282,"1"0"1,-1 0-1,1 1 0,-1 0 1,1 0-1,0 1 0,0-1 0,0 1 1,1 1-1,-1-1 0,1 1 1,0 0-1,1 0 0,-1 0 0,1 1 1,0 0-1,0-1 0,-5 12 1,0 3 1,0 1 1,2-1 0,0 1-1,-6 39 1,9-38-167,2 1 0,0 0-1,2-1 1,1 1 0,5 39 0,4-10 32,22 67 1,-23-88-111,3-1 1,0 0-1,2-1 0,1-1 0,1 0 1,34 44-1,-37-57-68,0 0 1,0-1 0,1 0-1,1-1 1,1-1-1,-1-1 1,2 0-1,0-1 1,0 0 0,0-2-1,1 0 1,21 6-1,-19-9-238,1-1 0,-1-1 0,41 1 0,75-7-1429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59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83 483 9322,'-6'10'483,"3"-6"-152,1 1 1,-2-1 0,1 1 0,0-1-1,-9 7 1,12-10-302,-1-1 1,1 0-1,-1 0 0,1 1 0,-1-1 1,1 0-1,-1 0 0,1 1 0,-1-1 0,1 0 1,-1 0-1,0 0 0,1 0 0,-1 0 1,1 0-1,-1 0 0,1 0 0,-1 0 1,1 0-1,-1 0 0,0 0 0,0-1 0,0 0-6,0 0 1,-1 1-1,1-1 0,0 0 0,0 0 0,0 0 0,1-1 0,-1 1 0,0 0 0,0 0 0,1 0 0,-1-1 0,0-1 0,-3-6 57,0 0 0,0 0 0,1-1 0,1 0 0,0 0 1,0 1-1,1-1 0,0 0 0,1 0 0,0 0 0,2-18 0,1 14-36,1 1-1,0-1 0,0 1 1,1 0-1,1 0 0,0 1 1,15-21-1,-2 2-35,2 1-1,1 1 1,1 1-1,37-34 1,-51 54-10,0 0 1,1 1 0,0 1 0,0 0-1,0 0 1,1 1 0,0 0 0,0 1 0,1 0-1,-1 1 1,1 0 0,-1 0 0,1 2 0,0-1-1,0 2 1,0 0 0,16 1 0,-20 0-1,0 0 1,0 1-1,0-1 0,-1 2 1,1-1-1,0 1 1,-1 0-1,0 1 1,0 0-1,0 0 1,0 0-1,0 1 0,6 6 1,-9-7 1,0 1 0,1 0 0,-2 0 0,1 0 0,-1 0 0,1 1 0,-2-1 0,1 1 0,0 0 0,-1-1 0,0 1 0,-1 1 0,1-1 0,-1 0 0,0 0 0,-1 0 0,0 10 0,-2 14 5,-1 0-1,-1 1 0,-16 53 0,-39 88-22,50-147 12,-202 679-27,207-691 32,-1 5-2,0 1 0,1-1 0,2 1 0,-2 30 1,4-48 0,0 0 0,0 0 0,0 0 1,1 1-1,-1-1 0,0 0 0,1 0 1,-1 0-1,1 0 0,-1 0 0,1 0 1,0 0-1,-1 0 0,1 0 1,0 0-1,0-1 0,0 1 0,0 0 1,0 0-1,-1-1 0,1 1 0,0-1 1,0 1-1,1 0 0,-1-1 0,0 0 1,0 1-1,0-1 0,0 0 0,0 0 1,0 1-1,1-1 0,-1 0 0,0 0 1,0 0-1,0 0 0,0-1 0,2 1 1,6-1 0,0 0 1,-1 0-1,1-1 1,8-2-1,17-9 16,-1-1-1,0-2 1,47-30-1,50-24 31,-75 50-74,0 2 1,81-15-1,18-5-2838,-113 25-58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00.4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126 260 5521,'-101'-59'2071,"98"58"-1960,1-1 0,0 1 0,0-1 0,0 1 0,0-1 0,0 0 0,1 0 0,-1 0 1,0 0-1,1 0 0,-2-3 0,3-11 1552,1 8-191,0 7-1462,-1-1 0,1 1 0,0 0-1,0-1 1,0 1 0,0 0 0,1-1 0,-1 1 0,0 0 0,1 0-1,-1 0 1,0 0 0,1 0 0,-1 0 0,4-1 0,23-17-8,49-45 11,-69 58-11,0 0 0,1 0 0,0 1 0,0 0 0,0 1 0,0 0 0,13-4 0,-16 6-4,0 1 1,0 0-1,1 1 0,-1-1 1,0 1-1,0 0 0,0 0 1,0 1-1,0 0 0,9 2 1,-11-1 0,0 0 0,1 0 0,-1 0 1,0 1-1,0-1 0,-1 1 0,1 0 1,-1 0-1,1 0 0,-1 0 1,0 1-1,0-1 0,0 1 0,-1 0 1,1 0-1,-1 0 0,3 7 0,1 3 10,0 1-1,-2 0 0,0-1 0,3 17 1,1 41 159,-4 1 1,-2-1 0,-10 84 0,4-66-19,8 220 136,3-89-242,-7-206-63,-1 0-193,2 1 0,4 30 0,0-24-800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00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80 133 9306,'-79'13'3057,"117"-21"-3105,3-10-8,12-5 128,0 3 104,11 0 16,10-6-8,10 6-192,12 10-616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05.4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36 295 6201,'-8'-8'2872,"-11"-12"1176,18 18-3980,0 0 0,0 0 1,0 0-1,0 1 0,0-1 0,1 0 0,-1 0 0,0 0 1,1 0-1,0-1 0,-1 1 0,1 0 0,0 0 1,0 0-1,0 0 0,1 0 0,-1 0 0,1-3 0,1-5-12,0 0-1,1 0 1,0 0-1,0 1 1,1-1-1,1 1 1,-1 0-1,2 0 1,6-9-1,-1 6-33,0 0 0,1 1 0,1 0 0,0 1 0,0 0 0,1 1 0,0 1 0,1 0 0,26-10 0,-32 15-21,0 1 1,0 0-1,0 0 1,0 0-1,0 1 0,0 1 1,0 0-1,0 0 1,0 0-1,0 1 1,0 1-1,0 0 0,0 0 1,0 0-1,0 1 1,-1 1-1,1-1 0,-1 1 1,9 7-1,-8-6-4,-1 1 0,0 0 0,0 1 0,0 0 0,-1 0 0,0 1 0,-1-1 0,0 2 0,0-1 0,-1 1 0,1-1 0,-2 2-1,0-1 1,0 0 0,0 1 0,3 15 0,-4-3 2,0 0-1,-2 1 0,0-1 0,-2 1 1,0-1-1,-7 36 0,-7 24 22,-2-1-1,-51 141 0,52-180-8,-3 0-1,-1-2 1,-2 0-1,-2-1 0,-1-1 1,-57 63-1,79-98-10,-1 1 0,1 0 1,0 0-1,0 0 0,0 0 1,1 0-1,-4 6 0,6-8 0,0-1 1,-1 1-1,1-1 0,0 0 1,0 1-1,0-1 0,0 1 0,0-1 1,0 1-1,0-1 0,1 0 1,-1 1-1,0-1 0,1 1 1,-1-1-1,1 0 0,-1 0 0,1 1 1,0-1-1,0 0 0,-1 0 1,1 0-1,0 1 0,0-1 1,0 0-1,0 0 0,0-1 0,1 1 1,-1 0-1,0 0 0,0 0 1,2 0-1,3 2 0,0 0-1,0-1 1,0 1 0,0-1 0,0-1-1,1 1 1,-1-1 0,1 0 0,-1-1-1,1 1 1,-1-1 0,1 0 0,0-1-1,-1 0 1,8-1 0,15-5 3,0-1 0,31-14-1,-13 6 5,220-53-794,-188 52-403,6-4-1468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05.8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80 7970,'-1'-3'2926,"1"3"-2898,0-1 0,0 1 0,0-1-1,0 1 1,-1-1 0,1 1 0,0-1 0,0 1 0,0-1-1,0 1 1,0-1 0,0 1 0,0-1 0,0 1-1,0-1 1,0 1 0,1-1 0,-1 1 0,0-1 0,0 1-1,0-1 1,1 1 0,-1-1 0,4-1 0,0 0 1,0 1-1,0-1 1,0 1-1,0 0 1,0 0-1,7 0 1,22-4 38,112-29 125,-72 21-82,-66 12-94,1 0 1,-1 1 0,0 0-1,0 0 1,0 1-1,0 0 1,14 4-1,-18-4-7,-1 1-1,1-1 0,0 1 1,-1 0-1,0 0 0,1-1 1,-1 2-1,0-1 0,0 0 1,0 0-1,0 1 0,-1-1 1,1 1-1,-1-1 1,1 1-1,-1 0 0,1 3 1,13 50 91,-15-53-93,10 61 158,3 97 0,-13 71 225,-1-113-151,-5 379 141,8-428-818,7-6-539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06.2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171 237 9490,'-171'-63'4353,"179"63"-4121,12 5 64,26-5 120,0-5 8,15-16 48,15-9-64,1-8-184,12-6-135,-3 19-490,0 12-231,-7 11-1672,-8 9-1505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13.5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540 60 3305,'-3'-3'163,"-1"0"-1,0 0 1,0 0 0,0 0 0,0 1 0,0-1 0,-1 1-1,1 0 1,-6-1 0,-7-5-56,9 4-37,0 0 1,-1 1-1,1 0 1,0 0-1,-1 1 0,0 0 1,1 0-1,-1 1 1,0 1-1,0-1 1,-11 2-1,-56 3 1255,-144 28 0,215-31-1314,0 0 0,0 0 1,0 1-1,0-1 0,1 1 0,-1 1 0,-7 3 1,10-4-11,0 0 1,1 0 0,-1-1-1,0 1 1,1 0 0,0 1-1,-1-1 1,1 0 0,0 0-1,0 0 1,0 1 0,0-1-1,0 1 1,1-1 0,-1 1-1,1-1 1,0 1 0,0-1-1,0 3 1,0 9 2,0 0-1,2 0 1,0 0 0,0-1-1,1 1 1,1-1 0,0 0 0,1 1-1,0-2 1,1 1 0,1-1-1,14 21 1,8 6 22,2-2-1,48 45 1,-22-23-10,-25-26 0,157 185 96,-185-212-110,0 0 0,0 0 0,0 1-1,0-1 1,-1 1 0,-1 0 0,4 12 0,-5-16 16,0 0 0,-1 1 0,0-1 1,1 0-1,-1 0 0,-1 1 1,1-1-1,0 0 0,-1 0 1,0 1-1,0-1 0,0 0 1,0 0-1,0 0 0,0 0 0,-1 0 1,0 0-1,1 0 0,-1-1 1,-4 5-1,-3 3 95,-1-1 0,-1 0 1,0-1-1,0 0 0,0 0 0,-19 8 0,-80 30 157,43-20-180,51-19-197,-2 0 0,1-1 1,0-1-1,-1-1 0,-25 4 0,40-8 3,2 0 19,0 0 0,-1 1 0,1-1 0,0 0 0,0 0-1,0 0 1,0 0 0,0 0 0,-1 0 0,1 0 0,0 0 0,0-1 0,0 1-1,0 0 1,0-1 0,0 1 0,0-1 0,0 1 0,0-1 0,0 1-1,0-1 1,0 0 0,0 1 0,0-1 0,0 0 0,1 0 0,-1 0-1,-1-1 1,-8-17-2194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13.9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11 4753,'-3'0'1936,"0"-5"-1431,9 2-25,-6 1-416,7 2-48,59 0-40,102 5 24,-71-5 80,10 0-16,-16 0 32,-4 2 16,-1 6-88,-10-3-160,13 0-704,-2 3-593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18.1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670 280 1816,'55'-70'781,"-54"67"-637,1 0 1,-1 0 0,0 0-1,0-1 1,0 1 0,-1 0-1,1-1 1,-1 1-1,0-1 1,0 1 0,0-1-1,0 1 1,-1 0 0,1-1-1,-1 1 1,0-1 0,0 1-1,0 0 1,0 0 0,-1-1-1,1 1 1,-1 0 0,-2-3-1,0-1 364,-43-109 4408,47 116-4902,0 0 0,0-1 0,-1 1 0,1 0 0,0-1 0,0 1 0,-1 0 0,1-1 0,0 1 0,-1 0 0,1 0 0,0 0 0,-1-1 0,1 1 0,0 0-1,-1 0 1,1 0 0,0 0 0,-1-1 0,1 1 0,0 0 0,-1 0 0,1 0 0,-1 0 0,1 0 0,-1 0 0,0 0-6,0 1 0,0-1-1,-1 1 1,1-1 0,0 1 0,0 0-1,0-1 1,0 1 0,0 0 0,0 0-1,1-1 1,-1 1 0,0 0 0,-1 2-1,-39 45-3,-56 49 0,32-34-1,-41 51 22,-147 206 1,231-290-17,12-17-7,3-5-1,1 1 1,-1 0-1,2 1 0,-1-1 0,1 1 0,-4 13 1,8-22-4,1-1 1,0 1 0,-1-1-1,1 1 1,0 0 0,0-1 0,0 1-1,0 0 1,0-1 0,0 1 0,0 0-1,0-1 1,0 1 0,0 0-1,0-1 1,0 1 0,0 0 0,1-1-1,-1 1 1,0 0 0,0-1 0,1 1-1,-1-1 1,0 1 0,1 0-1,-1-1 1,1 1 0,-1-1 0,1 1-1,-1-1 1,1 0 0,-1 1 0,1-1-1,-1 1 1,1-1 0,-1 0-1,1 0 1,0 1 0,-1-1 0,1 0-1,0 0 1,-1 0 0,1 1 0,0-1-1,1 0 1,35-3-93,-31 2 81,113-19 58,-2-6 0,149-52 0,-131 19 40,-96 40-57,74-25 0,-21 31-3264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18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62 171 5041,'-61'-170'3633,"66"188"-3345,0 20-168,0 41 232,2 15 200,-4 25 232,5 8 64,-8-12-167,0-8-169,2-8-264,3-5-96,16 2-104,-1-12-80,3-7-1040,2-14-1105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4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6873,'8'-69'2529,"12"72"-1865,5 2-88,16 12-40,9 16-40,-9 9-127,1 7-33,-3 23-144,-9 3 0,-2 41-32,-14 17-16,-26 16-8,-12 12-16,-4-15-760,-16-24-1233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03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11 5153,'10'120'1546,"-10"-118"-1507,0 0 0,0 0 0,0 0 0,0 0 0,1 0-1,-1 0 1,1 0 0,-1 0 0,1 0 0,0 0 0,-1-1 0,1 1 0,2 3 0,-2-5-42,-1 1 1,1-1-1,-1 0 1,1 0-1,-1 1 0,1-1 1,0 0-1,-1 0 1,1 0-1,-1 0 0,1 0 1,-1 0-1,1 0 0,0 0 1,-1 0-1,1 0 1,-1 0-1,1 0 0,-1 0 1,1 0-1,-1-1 1,2 1-1,4-2 69,8 1 204,0 0 0,-1-2 0,28-7 1,-4 0 315,245-43 1478,-132 26-1775,163-7 0,152 15-226,-404 18-35,583 22 45,-8 57-146,-65-23 0,-421-44 66,-96-7 7,16 3-3,137-7 0,-193-2 4,1-1 0,-1-1 1,0 0-1,16-7 0,-18 6 1,-1 1 1,2 0-1,-1 0 0,0 2 0,1-1 0,16 0 0,-25 3-1,-4 0 0,1 0-1,0-1 0,0 1 0,0 0 0,0 0 0,0 1 0,0-1 0,0 0 1,0 0-1,0 0 0,-1 0 0,1 1 0,0-1 0,0 0 0,0 1 1,0-1-1,-1 1 0,1-1 0,0 1 0,0-1 0,-1 1 0,1 0 1,0-1-1,-1 1 0,1 0 0,-1 0 0,1-1 0,1 4 1155,-11-4-768,-4 4-360,1 0 0,0 0 0,1 1-1,-1 0 1,1 1 0,0 1 0,0 0 0,-14 12 0,11-9 3,-77 59 210,67-49-185,-1 0-1,-2-2 0,-27 14 1,-237 94 274,-40 21-20,-62 107-161,57-31-93,169-128-9,-356 227 50,127-66-51,11-9-34,-24 12 41,351-223-47,-103 83 0,119-84 2,-1-2-1,-2-1 0,-1-3 1,-57 27-1,93-52-3,0-1 1,0 0-1,0 0 0,0-1 1,-1-1-1,1 0 0,-1 0 0,-11-1 1,21 0-187,0-1 1,1 1 0,-1-1 0,1 0 0,-1 1 0,1-1 0,0 0 0,-1 1 0,1-1 0,0 0 0,-1 0 0,1 0-1,0 1 1,0-1 0,0 0 0,0 0 0,0 1 0,0-1 0,0 0 0,0 0 0,0-1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05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80 389 3777,'-6'2'459,"1"-1"0,-1-1 0,0 1 1,1-1-1,-1 0 0,1 0 0,-9-2 1,-13-1 3891,41-3-4074,15-5-16,12-5 0,1 2-1,0 2 0,84-13 1,197-3 203,-43 6-282,-157 9-147,862-106 24,-269 36-19,-521 73-34,329 25 0,-17 13-14,-479-29-6,0 0 1,0-2-1,-1-2 1,0 0-1,0-2 1,50-18-1,-63 19 6,0 2 0,1 0 0,0 0 0,-1 2 0,1-1 0,30 1 0,-3 4-386,51 9 0,-83-9 333,1-1 0,0 0-1,-1 0 1,1-1 0,0 0 0,0-1 0,-1 0 0,1-1 0,0 0 0,-1-1-1,15-5 1,-39 61-167,-12 4 231,25-54-3,0-1 1,0 0-1,0 0 1,-1 0-1,1 0 0,-1-1 1,1 1-1,-1 0 1,0 0-1,0-1 1,0 1-1,0-1 0,0 0 1,0 0-1,0 0 1,0 0-1,0 0 1,0 0-1,-1 0 0,1 0 1,-5 0-1,-10 4 6,1 3-4,0 1 1,1 0-1,0 1 1,-21 19-1,-51 54 40,63-58-12,-51 52 85,-112 103 111,-255 130-86,30-25-68,31 11-15,-65 53-7,105-31 205,31 27 204,87-93-186,14-13-179,-243 362 1,341-446-105,88-127 3,-1-1 0,-1-1 0,-35 27-1,11-14-64,-91 53-1,102-70 27,28-15 7,0-1 0,0 0 0,-1-1-1,0 0 1,0-1 0,0 0 0,-23 4 0,12-3 11,1 1-1,1 1 0,-1 0 1,1 2-1,-21 12 1,39-20 26,1-1-24,-11 5-59,12-6-12,-1 1 0,1 0 0,0 0 1,-1 0-1,1 0 0,0 0 0,0 0 0,-1-1 0,1 1 0,0 0 0,0 0 0,-1 0 0,1-1 0,0 1 0,0 0 0,0 0 0,-1-1 0,1 1 0,0 0 0,0-1 0,0 1 0,0 0 0,0 0 0,0-1 0,0 1 0,0 0 0,0-1 0,0 1 0,0 0 1,0-1-1,0 1 0,0 0 0,0-1 0,0 1 0,0 0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07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421 677 4041,'-5'-3'294,"0"0"1,-1 0-1,1 0 0,-1 1 1,0 0-1,0 0 0,0 1 1,0 0-1,0 0 0,0 0 1,0 1-1,0-1 0,0 1 1,0 1-1,0-1 1,-1 1-1,1 0 0,0 1 1,1 0-1,-1 0 0,0 0 1,0 0-1,1 1 0,-7 4 1,12-7-272,0 0-1,0 0 1,0 0 0,0 0-1,0 0 1,0 0 0,0 0 0,0 0-1,1 0 1,-1 0 0,0 0 0,0 0-1,0 0 1,0 0 0,0 0 0,0 0-1,0 1 1,0-1 0,0 0-1,0 0 1,0 0 0,0 0 0,0 0-1,0 0 1,0 0 0,0 0 0,0 0-1,1 0 1,-1 0 0,0 1 0,0-1-1,0 0 1,0 0 0,0 0-1,0 0 1,0 0 0,0 0 0,0 0-1,-1 0 1,1 0 0,0 1 0,0-1-1,0 0 1,0 0 0,0 0 0,0 0-1,0 0 1,0 0 0,0 0 0,0 0-1,0 0 1,0 0 0,0 0-1,0 0 1,0 1 0,0-1 0,0 0-1,-1 0 1,1 0 0,0 0 0,0 0-1,0 0 1,0 0 0,0 0 0,0 0-1,13 3-91,-7-1 242,60 10 69,0-2 0,1-3 1,83-2-1,-46-8-133,149-23 0,247-81 135,-225 42-216,755-134 23,-605 121-28,-270 47-33,-121 23 21,-1-1 0,0-1 0,-1-2 0,38-20-1,111-72-216,-146 82 74,-29 20 96,0 0-1,0 0 1,-1 0 0,1 0-1,0 1 1,0 0 0,1 1 0,-1-1-1,0 1 1,0 0 0,0 0-1,0 1 1,0 0 0,0 0-1,0 1 1,9 2 0,-6-1-3,0-1 1,0 0 0,0-1-1,0 0 1,1-1 0,11 0 0,-18-1 39,-1 2 46,-13 9 14,-6 16 11,-1-1 1,-38 40-1,39-49 8,0 0-1,-1-2 0,-23 15 0,2-1 35,-29 28 47,4 4-1,-97 114 1,55-56-26,57-69-61,-2-2-1,-62 44 1,-123 71 74,-28 22-20,-89 137 24,45-37-108,40-94-41,178-131 14,2 4-1,-96 90 1,94-58 3,-85 118 1,-35 37-37,137-177 7,-98 75 0,-93 51 28,158-122 22,-87 50-91,162-109-9,30-17 54,-1 0 1,0 0-1,0 0 1,1 0-1,-1-1 1,0 1-1,0-1 1,0 1-1,0-1 1,0 0-1,0 1 1,0-1-1,0 0 1,1-1-1,-1 1 1,-3-1-1,5 1-8,-1 0 0,1-1-1,0 1 1,-1 0-1,1-1 1,0 1 0,-1-1-1,1 1 1,0-1 0,0 1-1,0-1 1,-1 1 0,1-1-1,0 1 1,0-1-1,0 1 1,0-1 0,0 0-1,0 1 1,0-1 0,0 1-1,0-1 1,0 1 0,0-1-1,0 1 1,1-1-1,-1 1 1,0-1 0,9-25-245,-6 18 224,49-105-1473,-52 111 1413,1 1-1,0 0 0,0-1 0,0 1 0,0 0 1,0 0-1,0 0 0,1 0 0,-1 0 0,0 0 1,1 0-1,-1 0 0,0 0 0,1 1 0,-1-1 1,1 1-1,-1-1 0,1 1 0,-1-1 0,1 1 1,-1 0-1,1 0 0,-1 0 0,1 0 0,0 0 1,-1 0-1,1 0 0,2 1 0,-2-1-105,13 0-974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6:08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148 425 5345,'-10'3'357,"0"0"-1,1 1 1,-1 0-1,1 1 1,0 0-1,0 0 1,1 1-1,0 0 1,-15 14-1,-12 9 1160,35-29-1491,-1 0 0,1 0 0,0 0-1,0 0 1,0 0 0,0 0 0,-1 0 0,1 0-1,0 0 1,0 0 0,0 0 0,0 0-1,0 0 1,-1 0 0,1 0 0,0 0 0,0 0-1,0 0 1,0 0 0,0-1 0,-1 1 0,1 0-1,0 0 1,0 0 0,0 0 0,0 0-1,0 0 1,0 0 0,-1 0 0,1-1 0,0 1-1,0 0 1,0 0 0,0 0 0,0 0 0,0 0-1,0-1 1,0 1 0,0 0 0,0 0 0,0 0-1,0 0 1,0 0 0,0-1 0,0 1-1,0 0 1,0 0 0,-2-15 329,4-7 1486,141 49-1480,-133-26-333,0 0 0,0-1 0,0-1 1,1 1-1,-1-1 0,0-1 0,0 0 0,0-1 1,-1 0-1,1 0 0,16-9 0,32-9 81,29-3 21,140-20 0,101 8-60,56-8-38,-363 41-30,806-143 13,-415 86 29,-9 35-46,-403 25 3,132-10 4,-115 8-3,0-1 0,0-1 0,-1 0 0,0-2 0,22-9 0,-26 10-28,0 0 0,0 1-1,1 0 1,0 1 0,0 0-1,0 1 1,0 1-1,0 0 1,0 0 0,0 2-1,1-1 1,-1 2 0,0 0-1,0 0 1,-1 1 0,1 1-1,22 9 1,-32-12 19,-1 0-1,0 0 1,1 1 0,-1-1-1,0 1 1,0-1 0,0 1-1,0 0 1,0 0 0,0-1-1,-1 1 1,1 1 0,-1-1-1,1 0 1,-1 0 0,0 0-1,1 1 1,-1-1-1,-1 1 1,1-1 0,0 1-1,0 4 1,-3-7-21,2 0 30,0 0-1,-1 0 0,1 1 0,-1-1 1,1 0-1,0 0 0,-1 0 0,1 0 1,0 0-1,-1 0 0,1 0 0,-1 1 0,1-1 1,0 0-1,-1 0 0,1 1 0,0-1 1,0 0-1,-1 0 0,1 1 0,0-1 0,0 0 1,-1 1-1,1-1 0,0 1 0,-6 15-5,0-1-1,0 0 1,-2 0-1,0 0 0,-11 16 1,-1-1-26,-118 157-82,108-143 97,7-6 17,-2-2 0,-1-1 1,-2-1-1,-1-2 1,-37 33-1,-1-17 24,-107 60 0,-41 28 14,160-93-35,2 3 0,-64 72 0,-82 118-18,-16 17 12,-4-34 50,104-108 75,-136 170 0,150-147-19,26-31-22,-114 121 1,166-202-76,-2-1 0,0 0 0,-1-2 0,-36 20 0,-116 49 12,58-31-21,79-33 5,1 2 0,1 2 0,2 1 0,-42 42 0,76-68-5,1-2 2,1-1 0,0 1 0,0 0 0,0 0 0,0-1 1,0 1-1,0 0 0,0 0 0,0 0 0,0 0 0,0 0 0,1 0 1,-1 1-1,-1 1 0,0-5-33,1 1 4,0 1 0,0-1 0,0 1 0,0-1 0,1 1-1,-1-1 1,0 1 0,1-1 0,-1 0 0,0 0 0,1 1 0,-1-1-1,1 0 1,-1 0 0,1 0 0,-1-1 0,-12-24-370,1 0 0,-11-38 0,22 59 230,-1 0-1,1 0 0,0-1 0,0 1 1,0 0-1,1-10 0,4-16-1333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18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62 1536,'-13'-2'625,"0"1"0,0 0-1,0 0 1,-1 2-1,1-1 1,0 2 0,-22 4-1,13 0-41,-1 1 1,1 1-1,-30 15 0,35-11 504,17-12-1059,0 0 0,0 1 0,0-1 0,0 0 0,0 0 0,0 0 0,0 1-1,0-1 1,0 0 0,1 0 0,-1 0 0,0 0 0,0 1 0,0-1 0,0 0 0,0 0 0,0 0 0,0 0-1,1 1 1,-1-1 0,0 0 0,0 0 0,0 0 0,0 0 0,0 0 0,1 0 0,-1 1 0,0-1 0,0 0 0,0 0-1,1 0 1,-1 0 0,0 0 0,0 0 0,0 0 0,1 0 0,-1 0 0,0 0 0,0 0 0,0 0 0,1 0 0,-1 0-1,0 0 1,0 0 0,1 0 0,51-3 819,176-19 44,260-22-270,798 14-213,-397 18-188,-92 9-130,-79 8-27,-198-4-72,-382 0 23,613-14 83,-711 9 4,-1 2 0,1 2 0,50 6 0,-77-4-96,0 0 0,-1 1 0,1 1 0,-1 0 1,0 0-1,0 1 0,0 1 0,-1 0 0,1 1 0,-2 0 1,1 1-1,-1 0 0,15 15 0,-11-9-68,-2-3-172,-2 0 0,1 1-1,-1 0 1,-1 1 0,8 14-1,-15-18-2098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2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11334 984,'102'7'507,"-101"-7"-477,1 1 1,0-1-1,0 0 1,-1 0-1,1 1 0,0-1 1,8 1 4353,10-2-3836,92-16-266,-22 0-195,150-7 95,-157 19-59,-1-4-1,124-29 1,-96 2-23,-1-5 1,105-56-1,-197 89-85,400-157 277,57-26 3,791-480 282,-960 513-448,50-29-59,181-156-17,-122 73-3,-180 128-44,513-336-6,368-416 104,-382 161 12,-480 466-80,-194 206-30,641-707 74,-689 755-79,517-612 46,-419 506-42,300-355 16,-333 371-24,163-206-72,9 39-120,-24 28-99,-22-16-41,-58 18 80,-61 96 140,326-473-23,-146 227 151,-163 239-20,235-378-22,-308 483 35,104-172 28,-88 153-29,64-74 0,-37 61-19,58-71 8,-109 123 14,0-1 0,-3 0-1,0-1 1,13-34 0,38-112-44,-45 121-14,-5 11-100,33-60-1,-48 99 95,-7 28-1079,2-9 351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23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4825,'-53'61'1379,"52"-61"-1321,1 1-1,0-1 1,-1 0 0,1 1 0,-1-1-1,1 0 1,-1 0 0,1 1-1,-1-1 1,1 0 0,-1 0-1,1 0 1,-1 0 0,1 0 0,-1 0-1,0 0 1,1 0 0,-1 0-1,1 0 1,-1 0 0,1 0 0,-1 0-1,1 0 1,-1 0 0,1-1-1,-1 1 1,1 0 0,-1 0-1,1-1 1,-1 1 0,1 0 0,-1-1-1,1 1 1,0 0 0,-1-1-1,1 1 1,-1-1 0,0-6 2362,13 4-768,237 13-841,-88 2-700,28 1-42,-142-15-79,52-9-1,-18 2-247,-60 7 132,-10 2 7,1-1 0,-1-1 1,14-3-1,-25 5 121,0 0 0,1 0 0,-1 0 0,0 0 0,1 0 1,-1 0-1,1 0 0,-1 0 0,0 0 0,1 0 0,-1 1 0,0-1 0,1 0 0,-1 0 0,0 0 0,1 1 1,-1-1-1,0 0 0,0 0 0,1 1 0,-1-1 0,0 0 0,0 1 0,1-1 0,-1 0 0,0 1 0,0-1 0,0 0 1,0 1-1,1-1 0,-1 0 0,0 1 0,0-1 0,0 0 0,0 1 0,0-1 0,0 1 0,0-1 0,0 0 1,0 1-1,0-1 0,0 0 0,0 1 0,0-1 0,-1 1 0,1-1 0,0 0 0,0 1 0,0-1 0,-1 1 0,-7 38 196,4-26-170,-8 33 126,-25 63 0,-13 24 6,-88 198-1432,76-219-1282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49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15372 2304,'52'51'630,"-45"-41"-553,-7-10-122,0-1 74,-1 0 0,1 0 0,0 0 0,0 0 0,1-1 1,-1 1-1,0 0 0,0 0 0,1 0 0,-1 0 0,0 0 0,1 0 0,-1 0 0,1 0 0,0-2 0,33-21 477,40-37-1,-67 55-359,-1 0 0,0 0 0,0-1 0,7-10 0,1-2 237,43-54 296,-4-2 0,50-93 1,-14 23-689,-39 69-145,4 2 0,2 3 0,4 2 0,85-75-1,-61 69-66,0 2-301,131-146 1,-138 117-28,64-113 0,65-89-524,122-59-127,-70 85 605,159-260 190,-100 131 689,19 21 483,-329 379-749,143-177 699,125-203-1,-234 326-553,289-375 1186,-185 272-810,251-309 714,-246 256-889,170-217 95,101-21-277,-56 63-129,-283 299-46,416-456-8,272-275-201,-313 367-126,-336 341 233,344-400-278,19 5 251,-386 417 112,-5-3 1,151-205-1,-180 208 9,32-48 2,119-136 0,-29 83 17,64-76 87,49-150 332,-58 74 159,-10 46-107,187-254 776,-363 470-615,77-154-1,18-101 40,47-91-416,-77 171-231,-15-17-7,-78 204-20,-13 37-2,12-43 0,-23 66-12,-1 0 0,0 1 0,0-1 0,-2 0-1,0 0 1,0 0 0,-3-18 0,-1 5 2,3 16-26,0 1 1,0 0 0,-1 0 0,-1 0-1,-5-14 1,0 20-951,5 3-17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51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28 331 4353,'-9'1'1609,"8"-1"-1498,1 0 1,-1 0 0,0 0-1,0 0 1,0 0 0,1 0-1,-1 0 1,0 0 0,0 0-1,1-1 1,-1 1 0,0 0-1,1 0 1,-1-1-1,0 1 1,1 0 0,-1-1-1,0 1 1,1-1 0,-1 1-1,0-1 1,1 1 0,-1-1-1,1 1 1,-2-2 654,8 1-711,45-2-15,-12 1-4,69-14 0,393-48 355,-107 20 154,-188 18-278,0 9 1,341 17-1,-140-13-331,-385 11 38,119-1-844,226 22-1,-256-13 254,-98-7 500,1 0 0,0-1 0,-1 0 0,0-1 0,0 0 1,14-7-1,34-16-664,89-56 0,-144 78 777,0 0-1,0 1 1,0 0-1,0 1 1,0-1-1,1 1 1,-1 0-1,1 1 1,-1 0-1,11-1 1,-17 2-6,1 0 0,-1 0 0,0 0-1,0 0 1,0 0 0,0 0 0,1 0 0,-1 0 0,0 0 0,0 0 0,0 0 0,0 0 0,1 0 0,-1 0 0,0 0 0,0 1 0,0-1 0,0 0 0,0 0 0,1 0-1,-1 0 1,0 0 0,0 0 0,0 1 0,0-1 0,0 0 0,0 0 0,0 0 0,0 0 0,0 0 0,1 1 0,-1-1 0,0 0 0,0 0 0,0 0 0,0 0 0,0 1-1,0-1 1,0 0 0,0 0 0,0 0 0,0 0 0,0 1 0,0-1 0,0 0 0,-1 0 0,1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7:52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1135 1 1968,'-7'11'909,"-4"17"-2250,4-5 1427,0 1 0,-17 34 0,-7-5 976,11-21-415,-45 108 654,-33 62 200,78-167-1117,-2 0 0,-1-1 0,-41 46 1,-47 37 453,-91 103-150,159-168-630,3 2 0,-49 85 0,23-15-48,-88 148-1303,124-223-517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2713,'2'-8'1209,"1"29"-1313,1 2 167,34 255 6,-31-222-37,32 235 197,65 675 98,-79 48-1464,-27-882 217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26 166 3489,'-10'-26'1672,"-3"-8"-1287,12 32-378,1 1-1,-1-1 1,1 0 0,0 1-1,0-1 1,0 0 0,0 1 0,0-1-1,0 0 1,0 1 0,0-1-1,1 1 1,-1-1 0,1 0-1,-1 1 1,1-1 0,0-1 0,1 2 155,0 0 0,0 0 0,1 0 0,-1 0 0,0 0 0,0 1 0,0-1 0,1 1 0,-1-1 1,0 1-1,1 0 0,-1 0 0,0 0 0,1 0 0,-1 0 0,0 0 0,4 2 0,13-1-370,293-9 1495,27 15-818,348-15 367,71-45-914,-713 50-80,-13 0-430,1 2 1,0 1-1,0 1 0,51 9 1,-31 4-1430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25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6711 13 3673,'-55'0'1344,"41"-7"526,14 6-1867,0 1 0,0 0 0,0 0 0,0-1 0,-1 1-1,1 0 1,0 0 0,0-1 0,0 1 0,0 0-1,-1 0 1,1 0 0,0-1 0,0 1 0,0 0 0,-1 0-1,1 0 1,0 0 0,0 0 0,0-1 0,-1 1-1,1 0 1,0 0 0,0 0 0,-1 0 0,1 0 0,0 0-1,0 0 1,-1 0 0,1 0 0,0 0 0,-1 0-1,1 0 1,0 0 0,0 0 0,-1 0 0,1 0 0,0 0-1,0 0 1,-1 1 0,1-1 0,0 0 0,0 0-1,0 0 1,-1 0 0,1 0 0,0 1 0,0-1 0,0 0-1,-1 0 1,1 0 0,0 1 0,0-1 0,0 0-1,0 0 1,0 1 0,-1-1 0,1 0 0,0 0 0,0 1-1,0-1 1,0 0 0,0 0 0,0 1 0,0-1 0,-2 14-7,0-1 1,0 27 0,2-29 8,-1 0-1,0 0 1,0-1-1,-1 1 1,-1 0-1,0-1 1,-5 14-1,-127 301 994,98-251-783,-3-1-1,-63 83 1,6-27 10,8-13 26,-98 168 1,58-41-86,-42 75-28,-229 306-30,183-360-75,-1 1-13,154-180 0,-65 117-1,76-108 3,-119 201 2,122-217-48,-105 122 1,68-102-13,-157 181-66,20 14 25,93-97 54,-124 178 18,-21-20-23,95-155 21,-40 46-16,161-171 2,-75 118 0,38-19 6,-6 8-16,77-139 16,-2-2 0,-42 45 0,1-17-21,-149 114 0,148-129 88,2 3-1,-106 113 1,103-77 15,-104 179 0,19-25 29,121-198-81,-2-1-1,-83 80 0,-35 8-13,71-65-8,-143 156 0,3 81-670,121-158-740,75-119 889,28-30 516,0 0 0,0 0-1,-1 0 1,1 0 0,0 0-1,0 0 1,-1 0 0,1 0-1,0 0 1,0 0 0,0 0-1,-1 0 1,1 0 0,0 0-1,0 0 1,-1-1 0,1 1-1,0 0 1,0 0 0,0 0-1,-1 0 1,1 0 0,0-1-1,0 1 1,0 0 0,0 0 0,-1 0-1,1-1 1,0 1 0,0 0-1,0 0 1,0-1 0,0 1-1,0 0 1,0 0 0,0 0-1,0-1 1,0 1 0,0 0-1,0 0 1,0-1 0,0 1-1,0 0 1,0 0 0,0-1-1,0 1 1,0 0 0,0 0-1,0-1 1,0 1 0,0 0-1,1 0 1,-1-16-798,4-4-770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0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455 269 5153,'-118'-134'1847,"85"101"-904,22 28 39,0 2 765,11 3-1618,-1-1 1,0 1-1,0 0 1,0 0-1,0-1 1,0 1-1,0 0 1,0 0-1,0 0 1,0 0-1,0 0 1,0 0-1,0 0 1,0 0-1,0 1 1,0-1-1,0 0 1,0 1-1,0-1 1,1 0-1,-3 2 1,-26 20-100,16-12 13,5-4-20,0 0-1,0 1 1,1-1-1,0 1 1,0 1-1,1-1 1,0 1-1,0 1 1,1-1-1,0 1 1,0 0-1,-4 12 1,-1 17 126,1 0 0,1 0 0,-3 67 0,9-44 110,9 100 0,-5-140-230,0-1 1,2 1-1,1-1 1,0 0-1,2 0 1,0-1-1,1 0 1,13 23-1,-17-36-25,0 0 0,0 0 0,0 0 0,1-1 0,0 0 0,0 0 0,0 0 0,0 0 0,1-1 0,0 0 0,0 0 0,0-1-1,0 0 1,1 0 0,-1 0 0,1 0 0,0-1 0,-1-1 0,1 1 0,0-1 0,0 0 0,0 0 0,0-1 0,1 0 0,-1 0 0,0-1 0,12-2 0,-8-1-5,0 1 0,1-1 0,-2-1 0,1 0 0,0-1 1,-1 0-1,0 0 0,-1-1 0,1-1 0,-1 1 0,-1-1 1,1-1-1,12-17 0,-4 4-15,-2-1-1,0-1 1,-2 0 0,20-48-1,-24 47 5,-1 0 0,-1 0-1,-1 0 1,-1-1 0,-1 0 0,-2 0-1,-1-1 1,0 1 0,-2 0-1,-1 0 1,-7-32 0,4 39 9,0 0 0,-1 0 0,-1 0 0,0 1 0,-2 0 1,0 0-1,-1 1 0,-1 1 0,-1-1 0,0 2 0,-1 0 0,0 0 0,-1 1 1,-1 1-1,-25-18 0,27 22-17,0 1 0,-1 0 0,0 1 0,0 0 0,-1 1 0,1 1 0,-1 0 0,-1 1 0,1 1 0,-29-3 0,34 6-73,-1 0 0,1 1 0,0 0 0,0 0 0,0 1 0,0 0 0,0 1 0,1 0 0,-1 1 0,1 0 0,0 1 0,0-1 0,0 2 0,1-1 0,-1 1 0,1 0 0,-12 13 0,-39 53-1829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1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69 250 8122,'-66'-176'2952,"66"151"-2560,-3 5-95,11 9-33,-13 1-80,5 8 8,0-1 80,0 1 400,13 42-624,25 113 56,-23-44-24,-2 31-56,0-3-80,2-7-840,-5-18-1433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2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260 164 6713,'-1'-8'354,"0"0"0,0 0 0,0 0 0,-1 0 0,0 0 0,-1 0 0,-3-8 0,5 14-318,0-1-1,0 1 1,0 0-1,0 0 1,0 1-1,0-1 1,0 0-1,0 0 1,-1 0-1,1 1 1,-1-1-1,1 1 1,-1-1-1,0 1 1,0 0-1,0-1 1,1 1-1,-1 0 1,0 0-1,0 0 0,-1 1 1,1-1-1,0 0 1,0 1-1,0-1 1,0 1-1,0 0 1,-1 0-1,1 0 1,0 0-1,-3 0 1,2 2 43,1-1 0,0 0-1,-1 1 1,1-1 0,0 1 0,0 0 0,0-1 0,0 1-1,0 0 1,0 0 0,-2 5 0,-19 29 376,18-28-350,-1 4-4,0 0 1,1 0 0,0 1 0,1 0 0,1 0-1,0 0 1,0 0 0,0 21 0,1 12 149,5 51 0,-1-63-117,0 10 83,2 1 1,14 60-1,-14-88-172,1 0 0,1 0-1,0 0 1,1-1 0,1 0 0,0 0-1,1-1 1,21 27 0,-26-38-36,1 1-1,0 0 1,0-1 0,0 0-1,0 0 1,1-1 0,-1 1 0,1-1-1,0 0 1,0-1 0,0 1-1,0-1 1,13 2 0,-9-2-2,0-2 1,0 1 0,1-1-1,-1-1 1,0 1 0,1-2-1,-1 0 1,12-3 0,-1-2 7,-1 0 0,0-2 0,0 0 0,-1-2 0,0 0 0,-1-1 0,31-26 0,-38 29-9,-1-1 0,-1 0 0,0 0 0,0-1 0,-1-1 0,0 1 0,-1-1 0,-1-1 0,1 1 0,-2-1 0,6-19 0,-8 21-8,-1 1-1,-1-1 1,1 0 0,-2 0-1,1-1 1,-2 1-1,1 0 1,-2 0-1,1 0 1,-1 1-1,-1-1 1,0 0-1,-1 1 1,0-1-1,-6-11 1,-11-13-3,0 1-1,-3 1 1,0 1 0,-2 1-1,-2 1 1,0 1 0,-2 2-1,-1 1 1,-1 1 0,-36-20-1,55 37 4,-1 1 1,0 0-1,0 1 0,0 0 1,-1 1-1,1 1 0,-1 0 0,-28-3 1,37 7-29,0 0 1,0 0 0,0 0 0,0 1 0,0 0 0,1 0 0,-1 1 0,0-1 0,1 1 0,-1 1-1,1-1 1,0 1 0,0 0 0,0 0 0,0 0 0,0 1 0,0-1 0,1 1 0,0 0-1,0 1 1,0-1 0,0 1 0,1 0 0,0-1 0,0 2 0,-3 5 0,1 1-209,0 0 1,1 0 0,1 0-1,-3 16 1,-8 65-1508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2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9122,'41'-111'3073,"-44"98"-2905,1 5-160,4 31 48,8 43 240,13 105 40,-18-37-64,3 21-72,2 8-600,5-3-1041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4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272 282 6313,'-27'-72'1767,"26"71"-1754,1 0 0,-1 1 0,1-1 0,-1 0 0,0 0 0,1 1 0,-1-1-1,0 0 1,1 1 0,-1-1 0,0 1 0,0-1 0,0 1 0,1-1 0,-1 1 0,0 0-1,0-1 1,0 1 0,0 0 0,0 0 0,0 0 0,0 0 0,0-1 0,1 1 0,-1 0-1,0 1 1,0-1 0,0 0 0,0 0 0,0 0 0,0 0 0,-1 1 0,-28 14 46,25-12 27,-14 7 274,0 0 0,1 1 0,0 1 0,-27 23 0,39-29-245,0-1 1,1 1-1,0 1 1,0-1-1,0 1 0,1 0 1,0 0-1,0 0 1,1 0-1,0 1 0,0-1 1,1 1-1,0 0 1,0 0-1,-1 15 0,3-9-18,1 1-1,0-1 0,1 0 0,1 0 0,0 0 1,1 0-1,10 25 0,3-2 101,32 52 1,-30-57-112,1-2 0,34 39 0,-46-60-72,0 0 0,0-1 0,1 0 0,0-1-1,1 0 1,0 0 0,0-1 0,0 0 0,1-1 0,-1 0 0,16 4 0,-20-8-9,0 0 1,0 0-1,-1-1 1,1 0-1,0 0 1,0-1-1,-1 1 0,1-1 1,0-1-1,-1 1 1,1-1-1,-1 0 1,1 0-1,-1 0 0,0-1 1,0 0-1,0 0 1,0 0-1,-1-1 1,1 1-1,-1-1 0,5-6 1,6-6-3,-2 0 0,0-1 0,0 0 0,17-36 0,-7 8-59,-2-1 1,-2-1-1,20-72 1,-33 94 13,-1 0 0,0 0 1,-2-1-1,-1 0 1,-1 1-1,-1-1 1,-2 0-1,-7-45 1,5 60 36,0 0 0,0-1 1,-2 2-1,1-1 0,-1 0 1,-1 1-1,1 0 0,-2 1 1,1 0-1,-2 0 0,1 0 0,-1 1 1,0 0-1,-1 1 0,0 0 1,0 0-1,0 1 0,-1 1 1,-15-7-1,14 7 10,0 0-1,-1 1 1,0 1 0,0 0 0,0 0-1,0 1 1,0 1 0,0 0 0,0 1 0,-1 0-1,1 1 1,0 1 0,0 0 0,0 0 0,0 2-1,1-1 1,-19 9 0,14-3-110,1 0 1,0 1 0,1 1-1,0 0 1,0 1-1,1 0 1,1 1-1,0 1 1,-19 28 0,-14 24-1369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4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1 7482,'-117'158'2720,"112"-166"-2384,0 3 48,5 0 64,0 2-55,0 1 39,0-1-32,0 1-48,5 9-288,12 59-8,62 115-176,-69-57-368,-17 21-1617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6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211 203 4241,'5'-18'351,"-4"17"-203,0 0 1,-1-1-1,1 1 1,-1-1-1,1 1 1,-1-1-1,0 1 1,1-1-1,-1 1 1,0-1-1,0 0 1,0 1-1,0-1 1,-1-1-1,0 2-19,-1 1 0,1-1-1,0 1 1,-1 0-1,1-1 1,0 1 0,-1 0-1,1 0 1,-1 0-1,1 0 1,-1 0 0,1 0-1,0 1 1,-1-1-1,1 0 1,0 1 0,-1-1-1,1 1 1,-2 0-1,-16 4 686,-1-2-1,1 0 0,-1-1 0,-29-1 1,48 0-789,0 0 1,0 0 0,1 1 0,-1-1-1,0 0 1,1 1 0,-1-1 0,1 1 0,-1-1-1,1 0 1,0 1 0,0-1 0,0 1 0,0 2-1,0 26 21,1 0 0,1 0 0,2 0 0,2-1 0,13 49 0,62 142 214,-77-211-246,1 1 0,-1-1 0,2 0-1,-1 0 1,14 14 0,-18-21-12,0-1 0,0 0 0,0 1 0,0-1 0,1 0 1,-1 0-1,0 0 0,1 0 0,-1 0 0,1 0 0,-1-1 0,1 1 1,-1 0-1,1-1 0,0 1 0,-1-1 0,1 0 0,0 0 1,-1 1-1,1-1 0,0 0 0,-1 0 0,1 0 0,0-1 0,0 1 1,-1 0-1,1-1 0,0 1 0,-1-1 0,1 1 0,-1-1 0,1 0 1,-1 0-1,1 0 0,-1 0 0,0 0 0,1 0 0,-1 0 1,0 0-1,0 0 0,1-1 0,0-2 0,7-7 11,-1-1-1,-1 0 1,0 0-1,-1-1 1,0 0 0,7-26-1,17-86-64,-23 91 14,-2 0-1,-2 0 1,-1-1 0,-1 1-1,-2-1 1,-6-39 0,4 62 15,0 1 1,0-1-1,-1 0 1,0 1-1,-1 0 1,0 0-1,-1 0 1,0 1-1,-8-11 1,8 14 0,0 1-1,-1-1 1,1 1 0,-1 1 0,-1-1 0,1 1-1,-1 0 1,0 1 0,0-1 0,0 2 0,0-1-1,-1 1 1,-13-3 0,16 5 20,1 1 0,-1 0 0,0-1 0,0 2 0,0-1 0,0 1 0,0 0 0,0 0 0,0 1 0,0-1 0,1 1 0,-1 1 0,1-1 0,-1 1 0,-5 4 0,1-1-127,0 1-1,0 0 1,1 1-1,0 0 1,1 0 0,-12 14-1,-8 25-1133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7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1 5425,'-137'12'2105,"134"-17"-641,1 10 320,4 8-1352,11 41-32,22 70-87,-14-27-153,-6 12-56,5 26-593,3 15-951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9:3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15 2865,'-2'0'91,"0"0"0,0-1 0,0 1 0,1-1 0,-1 1-1,0-1 1,0 1 0,1-1 0,-1 0 0,-2-2 0,-14-3 1029,19 17-791,16 147 424,6 74 1,14 950 1312,-52 7-1738,15-1184-328,1 671 22,12-532-360,6-33-431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9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80 6225,'-2'0'233,"0"0"0,-1 1-1,1-1 1,0 1 0,0 0-1,0 0 1,0 0-1,0 0 1,0 0 0,1 0-1,-1 1 1,0-1 0,0 0-1,-1 3 1,-25 27 15,18-19 117,2-3-215,0 1 1,1 0-1,0 0 1,0 1 0,1 0-1,-5 13 1,9-19-131,0 0 0,0 1 0,1-1 0,0 0 0,0 0 0,0 0 0,1 1 0,0-1 0,0 0 0,0 1-1,1-1 1,-1 0 0,1 1 0,1-1 0,-1 0 0,1 0 0,2 5 0,65 121 196,-60-116-192,1 0-1,0 0 1,1-1-1,1-1 0,0 0 1,18 14-1,-26-24-15,0 0-1,1 0 1,-1 0-1,1 0 1,0-1-1,0 1 1,0-1 0,0-1-1,0 1 1,1-1-1,-1 0 1,0 0-1,1 0 1,-1-1-1,1 0 1,-1 0-1,0 0 1,1-1-1,-1 1 1,1-1 0,-1-1-1,0 1 1,0-1-1,0 0 1,0 0-1,0 0 1,0-1-1,0 0 1,-1 0-1,1 0 1,-1 0-1,0-1 1,5-5 0,0 1 8,-1-2 0,0 1 0,-1-1 0,0 0 0,-1 0 0,0-1 0,0 0 0,-1 0 0,0 0 0,-1-1 0,-1 0 1,0 0-1,3-22 0,-5 20-5,-2 1 1,0-1-1,0 1 1,-1 0-1,-1 0 1,0 0-1,-1 0 1,-1 0 0,0 1-1,0-1 1,-1 1-1,-1 1 1,0-1-1,0 1 1,-1 0-1,-1 1 1,-16-17-1,8 11 9,0 1 0,-1 0 0,-1 2 1,0 0-1,-1 1 0,0 1 0,-1 1 0,0 1 0,-34-11 0,44 17-19,0 1 1,0 0 0,0 0-1,0 1 1,0 0 0,-1 1-1,-18 2 1,25-1-36,0 0 1,-1 0-1,1 1 0,0 0 0,0-1 1,1 2-1,-1-1 0,0 0 1,1 1-1,-1 0 0,1 0 1,0 1-1,0-1 0,0 1 0,0 0 1,1 0-1,-6 8 0,-15 36-858,8 5-399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49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8290,'38'-63'2576,"-41"63"-2248,1 20-912,-1 18 8,3 36 480,-2 15 56,2 36-24,2 7-304,-2 0-1248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0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79 123 4193,'52'-95'1904,"-52"94"-1825,1 1-1,-1-1 0,0 1 1,1-1-1,-1 0 0,0 1 1,1-1-1,-1 0 0,0 0 1,0 1-1,0-1 1,0 0-1,0 1 0,0-1 1,0 0-1,0 0 0,0 1 1,0-1-1,0 0 0,0-1 1,-10 1 1199,-1-2 1421,10 3-2662,1 0 1,0-1-1,0 1 0,0 0 1,-1-1-1,1 1 0,0 0 1,0 0-1,-1-1 1,1 1-1,0 0 0,0 0 1,-1-1-1,1 1 0,0 0 1,-1 0-1,1 0 1,0 0-1,-1-1 0,1 1 1,0 0-1,-1 0 0,1 0 1,-1 0-1,1 0 1,0 0-1,-1 0 0,1 0 1,0 0-1,-1 0 0,1 0 1,-1 0-1,1 0 1,0 1-1,-1-1 0,1 0 1,0 0-1,-1 0 0,1 0 1,0 1-1,-1-1 1,1 0-1,0 0 0,0 1 1,-1-1-1,1 0 1,0 0-1,0 1 0,-1-1 1,1 0-1,0 1 0,0-1 1,0 0-1,0 1 1,-1-1-1,1 0 0,0 1 1,0-1-1,0 0 0,0 1 1,0-1-1,0 1 1,0-1-1,0 0 0,0 1 1,-2 39-423,1-31 563,1 23-167,1 1-1,2-1 0,1 0 0,2 1 1,0-2-1,14 38 0,-3-25 15,3-2 0,34 60 0,-42-82-27,1-1 0,1-1 0,1 0 0,0 0 0,1-2 0,1 0 0,22 17 0,-37-32-1,0 0-1,0 1 1,1-1-1,-1 0 1,0 0-1,0 0 1,1-1-1,-1 1 1,1-1-1,-1 1 1,0-1 0,1 0-1,-1 1 1,1-1-1,-1-1 1,1 1-1,-1 0 1,1-1-1,-1 1 1,0-1-1,1 1 1,-1-1 0,0 0-1,1 0 1,-1 0-1,0-1 1,0 1-1,0 0 1,0-1-1,0 1 1,0-1-1,2-2 1,2-4-12,0-1 0,0 1 0,-1-1 0,0 0 0,7-18 0,-9 20 11,8-19-47,0-1-1,-2 0 1,-1 0 0,-2-1-1,0-1 1,2-47-1,-7 65 13,-1-1 0,0 1 0,-1-1 0,-1 1 0,1-1 0,-2 1 0,0 0 0,0 0 0,-1 0 0,0 0 0,-1 1 0,0-1 0,-1 1 0,0 1 0,0-1 0,-1 1 0,0 0 0,-1 0 0,-9-8 0,0 4 1,-1 1 0,0 0 1,0 2-1,-1 0 0,-38-14 0,23 13 40,-1 1-1,-55-9 0,80 18 13,0-1 1,0 1-1,1 1 1,-1 0-1,0 0 1,0 1-1,-12 2 1,19-2-48,0 0 1,0 0 0,0 0 0,0 1 0,0-1-1,0 1 1,1 0 0,-1 0 0,1 0 0,-1 0 0,1 0-1,0 0 1,0 1 0,0-1 0,0 1 0,0-1-1,0 1 1,1 0 0,-1 0 0,1 0 0,0 0-1,0 0 1,0 0 0,0 0 0,0 4 0,-4 49-2025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1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16 7298,'-64'-15'2360,"67"38"-2400,2 10-8,10 30 16,0 6 32,3 15-392,3 10-848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2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87 102 3105,'51'44'1583,"-51"-44"-1557,0 0 0,0 0 0,1 0 0,-1 0 0,0 0 0,0 0 0,0 1 0,1-1 1,-1 0-1,0 0 0,0 0 0,0 0 0,1 0 0,-1 0 0,0 0 0,0 0 0,1 0 0,-1 0 1,0 0-1,0 0 0,0 0 0,1 0 0,-1 0 0,0 0 0,0 0 0,0 0 0,1 0 0,-1-1 1,0 1-1,0 0 0,0 0 0,1 0 0,-1 0 0,0 0 0,0 0 0,0-1 0,0 1 0,1 0 1,-1 0-1,0 0 0,0-1 0,0 1 0,0 0 0,0 0 0,0 0 0,0-1 0,2-15 826,-8-21 356,5 35-1040,-1-7 280,0 1 1,-1-1-1,0 1 1,-7-11-1,9 16-326,0 1-1,0 0 1,0 0 0,0 0-1,-1 0 1,1 0 0,-1 0-1,1 0 1,-1 1 0,0-1-1,0 1 1,0-1 0,1 1-1,-1-1 1,-1 1 0,1 0-1,0 0 1,0 0-1,0 0 1,-4 0 0,2 5-76,-6 14-14,1 0-1,1 1 0,-10 33 0,12-32-8,-1 10 75,0 1 0,2 0-1,1 0 1,2 0 0,1 0-1,4 41 1,-3-63-68,2 32 90,1-1-1,2 1 1,2-1 0,25 78 0,-30-111-112,1-1-1,-1 0 1,1 0 0,1 0 0,-1 0-1,1 0 1,0-1 0,8 9 0,-10-13-7,-1 0 0,0 0 0,1 0 0,-1 0 1,1 0-1,-1 0 0,1 0 0,-1 0 0,1-1 1,0 1-1,0-1 0,-1 1 0,1-1 1,0 1-1,0-1 0,-1 0 0,1 0 0,0 0 1,0 0-1,-1 0 0,1-1 0,0 1 0,0 0 1,-1-1-1,1 1 0,0-1 0,-1 0 0,1 0 1,0 1-1,-1-1 0,1 0 0,-1 0 0,0-1 1,1 1-1,1-2 0,6-8 8,0 0 0,-1-1 0,0 0 0,-1 0 0,0 0 0,-1-1 0,-1 0 0,7-25 0,-9 32-3,17-57-65,19-89 0,-33 120-49,-1-1 0,-2 1 0,-1-1 0,-5-59 0,1 82 67,0 1 0,0 0 0,0 0 0,-1 0-1,-1 0 1,1 1 0,-1-1 0,-1 1 0,0 0 0,0 0-1,-7-8 1,10 13 21,-1 0-1,1 1 1,-1-1 0,1 1-1,-1 0 1,0 0 0,0 0-1,0 0 1,0 0 0,0 0-1,0 1 1,0 0 0,-1-1-1,1 1 1,-1 0 0,1 1-1,-1-1 1,1 1 0,-1-1-1,1 1 1,-1 0 0,1 0-1,-1 1 1,1-1 0,-1 1-1,1 0 1,-1 0-1,1 0 1,0 0 0,-1 0-1,1 1 1,-4 2 0,-1 2-182,0 0 1,1 0 0,0 1-1,0 0 1,0 0-1,1 1 1,-8 12 0,-19 27-1833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2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 6585,'-7'0'2153,"-8"0"-2161,9 10-24,6 15 16,0 8 64,13 21 168,10 7 40,8 15-32,4 10-216,-4 14-1848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3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38 7001,'-4'-1'1825,"-16"-6"-239,20 7-1555,-1 0-1,0 0 1,1 0 0,-1 0 0,1 0 0,-1 0-1,1 0 1,-1 0 0,1 0 0,-1 0-1,0 0 1,1 0 0,-1 0 0,1 1 0,-1-1-1,1 0 1,-1 0 0,1 1 0,-1-1-1,1 0 1,-1 1 0,1-1 0,0 1 0,-1-1-1,1 0 1,0 1 0,-1-1 0,1 1-1,0-1 1,-1 1 0,1-1 0,0 1 0,0-1-1,-1 2 1,-5 18-12,0-1 6,1 1-1,0-1 1,1 1 0,2 0 0,0 0-1,1 32 1,2-7 223,2 0 0,2-1 0,3 0 0,1 0 0,2 0 0,1-2-1,3 1 1,25 49 0,-39-90-243,7 15 59,22 31 0,-29-45-60,1-1 0,-1 1 0,1-1 0,0 1 1,0-1-1,0 0 0,1 1 0,-1-1 0,0-1 0,1 1 1,-1 0-1,1 0 0,0-1 0,-1 0 0,1 1 0,0-1 1,0 0-1,0 0 0,0-1 0,5 2 0,-5-3 1,-1 1-1,0-1 0,1 0 1,-1 0-1,0 0 1,0 0-1,0 0 0,0 0 1,0-1-1,0 1 0,0 0 1,0-1-1,0 0 0,-1 1 1,1-1-1,-1 0 0,1 0 1,-1 0-1,0 0 1,2-3-1,2-6 0,0 1 0,-1-1-1,2-12 1,-4 18-5,9-35-33,-2-1 1,-2 1 0,-2-1-1,-1 0 1,-2-45-1,-3 57-2,-1-1 0,-2 1 0,-1 0-1,-1 0 1,-1 0 0,-2 1-1,-22-52 1,26 72 29,1 0 0,-1 0-1,0 1 1,-1 0 0,1 0 0,-2 0-1,1 1 1,-1-1 0,0 2 0,0-1 0,0 1-1,-1 0 1,0 0 0,0 1 0,0 0-1,-9-3 1,10 5 4,0 1 1,1-1-1,-1 1 0,0 0 0,0 1 1,0 0-1,0 0 0,1 0 0,-1 1 0,0 0 1,0 0-1,1 1 0,-1 0 0,1 0 0,-1 0 1,1 1-1,0 0 0,0 0 0,0 1 1,0-1-1,0 1 0,-6 6 0,7-4-86,-1 0 0,0 0 0,1 0 0,0 1-1,1 0 1,-1 0 0,1 0 0,1 1 0,-1-1 0,1 1 0,1 0-1,-3 10 1,-11 50-1750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8:54.1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0 7114,'-2'0'2384,"-1"0"-2352,-7 21-32,0 35 192,13 81 96,14-38 80,1 5-8,18 21-256,7-13-504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5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48 219 4209,'5'-17'2653,"1"-5"-836,-5 21-1762,-1 0 0,0 1 0,0-1 0,0 1 0,0-1 0,0 0 1,0 1-1,0-1 0,0 0 0,0 1 0,0-1 0,-1 1 0,1-1 0,0 0 0,0 1 1,0-1-1,-1 1 0,1-1 0,0 1 0,-1-1 0,1 1 0,-1-1 0,1 1 0,0-1 0,-1 1 1,1 0-1,-1-1 0,0 0 0,1 1-19,-3 0 205,-2 10-13,-5 11-93,2 1-1,1 0 1,0 1-1,-3 23 0,9-30-30,0-1-1,1 1 1,1-1-1,0 1 1,1-1-1,1 0 1,0 0-1,1 0 1,1 0-1,0 0 1,13 23-1,-17-35-89,0 0 1,1 0-1,-1 0 1,1 0-1,0 0 0,0 0 1,0-1-1,0 1 0,1-1 1,-1 0-1,1 1 1,-1-1-1,1 0 0,0 0 1,-1-1-1,1 1 1,0-1-1,0 1 0,1-1 1,-1 0-1,0 0 0,0 0 1,1 0-1,-1-1 1,0 0-1,1 1 0,-1-1 1,0 0-1,1-1 1,-1 1-1,0 0 0,1-1 1,-1 0-1,0 0 0,0 0 1,6-3-1,3-1 13,-2-1 0,1-1-1,-1 0 1,0 0 0,0-1-1,-1 0 1,0-1 0,13-15-1,-10 10-37,-1 0 0,0-1 1,-1-1-1,-1 0 0,0 0 0,-2-1 0,0 0 0,0 0 0,-2-1 0,0 1 0,-1-1 1,0-1-1,-2 1 0,0 0 0,-1-1 0,-1 1 0,-5-35 0,4 46-2,-1 1 0,0-1-1,-1 1 1,1 0 0,-1 0 0,0 0-1,-1 0 1,0 1 0,0-1 0,0 1-1,0 0 1,-1 0 0,0 1-1,0-1 1,0 1 0,0 0 0,-1 0-1,1 1 1,-11-5 0,6 3-43,0 1 0,-1 1 0,1-1 0,-1 2 0,1-1 0,-1 2 0,0-1 0,0 1 0,0 1 0,0 0 0,-14 2 0,22-2 7,-1 0 1,1 1 0,0-1 0,0 1-1,0-1 1,0 1 0,0 0 0,0 0-1,0 0 1,0 1 0,0-1 0,0 1-1,1-1 1,-1 1 0,1 0 0,-1 0 0,1 0-1,0 1 1,-1-1 0,1 0 0,1 1-1,-4 4 1,-11 29-1055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5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 4497,'-66'64'4529,"68"-31"-4833,19 94 296,-1-54-480,-2 4-849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22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175 907 3897,'-85'-169'2267,"43"101"-121,39 64-2010,-1-1 1,1 0-1,0 0 1,0 0-1,1 0 1,0-1-1,-1 1 1,2 0-1,-1-1 0,1 0 1,-2-8-1,3 3-43,0 10-59,0 1 1,0-1-1,0 1 1,1-1-1,-1 0 0,0 1 1,0-1-1,0 0 1,0 1-1,0-1 0,-1 1 1,1-1-1,0 0 0,0 1 1,0-1-1,-1 1 1,1-1-1,0 0 0,0 1 1,-1-1-1,1 1 0,0-1 1,-1 1-1,1-1 1,-1 1-1,1 0 0,-1-1 1,1 1-1,-1-1 0,1 1 1,-1 0-1,1-1 1,-1 1-1,1 0 0,-1 0 1,0 0-1,1-1 0,-1 1 1,1 0-1,-1 0 1,0 0-1,1 0 0,-1 0 1,0 0-1,1 0 0,-2 0 1,2 0 45,3 7 103,12 25-23,2-1 1,22 30 0,26 45 226,51 144 114,-81-164-424,63 109 0,-98-194-74,2 2 1,0 0 1,0 1-1,1-1 1,-1 0-1,1 0 1,4 4-1,-6-7-4,-1 1 1,1-1-1,0 1 0,0-1 1,0 0-1,-1 1 0,1-1 1,0 0-1,0 0 0,0 1 1,0-1-1,-1 0 0,1 0 1,0 0-1,0 0 1,0 0-1,0 0 0,-1-1 1,1 1-1,0 0 0,0 0 1,0-1-1,0 1 0,-1 0 1,1-1-1,0 1 0,0 0 1,-1-1-1,1 1 0,0-1 1,-1 0-1,1 1 0,-1-1 1,1 1-1,0-1 0,-1 0 1,0 0-1,1 1 1,0-2-1,8-14 20,0 0 0,-1 0 0,-1-1 0,0 0 0,8-36 0,-5 18 11,125-314 43,30 12-122,-80 167-66,6-11-465,-7 33-842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6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120 205 7154,'-4'-9'291,"-1"1"1,2 0-1,-1-1 1,1 0 0,1 1-1,0-1 1,0 0 0,0-1-1,1 1 1,0-13 0,-7-39 479,5 50-615,3 10-136,0 0 1,0 0-1,0 0 0,0 0 0,0 1 0,0-1 1,-1 0-1,1 0 0,0 0 0,-1 0 0,1 1 1,0-1-1,-1 0 0,1 0 0,-1 0 0,1 1 1,-1-1-1,1 0 0,-1 1 0,0-1 0,1 1 1,-1-1-1,0 1 0,1-1 0,-1 1 0,0-1 1,0 1-1,1-1 0,-1 1 0,0 0 0,0 0 1,0-1-1,0 1 0,0 0 0,1 0 0,-1 0 1,0 0-1,0 0 0,-2 0 0,3 1-13,-1-1-1,0 1 0,1 0 1,-1 0-1,1 0 0,-1-1 1,1 1-1,-1 0 0,1 0 0,0 0 1,-1 0-1,1 0 0,0 0 1,0 0-1,-1 0 0,1 0 1,0 0-1,0 1 0,-1 3 24,-6 24 80,0 1 0,2 0 0,2 0 1,1 1-1,2 49 0,0-71-61,0 14 126,1 1 0,9 43 1,-10-63-159,1 0 1,0 1 0,0-1-1,0 0 1,1 0-1,-1 0 1,1 0 0,0 0-1,1 0 1,-1 0 0,0 0-1,1-1 1,0 1 0,0-1-1,0 0 1,0 0-1,1 0 1,-1-1 0,1 1-1,0-1 1,-1 1 0,8 2-1,-8-5-9,0 1 0,0-1 0,0 0 0,0 0 0,1 0 0,-1-1 0,0 1 0,0-1 0,0 1 0,0-1 0,0 0 0,0 0 0,0 0 0,0-1 0,0 1 0,-1-1 0,1 0 0,-1 1 0,1-1 0,-1 0 0,4-4 0,5-5 20,-1 0 0,0-1 0,9-13 0,-10 11-19,0-1 0,0 0 0,-2 0-1,0 0 1,7-21 0,-11 25-17,0 1 0,-1-1 0,0 0 0,-1 0 0,0 0 0,0 0 0,-2 0 1,1 0-1,-3-13 0,2 20 6,0 0 0,-1-1 0,1 1 0,-1 0 0,0 1 0,0-1 0,-1 0 0,1 0 0,-1 1 0,1 0 0,-1-1 0,0 1 0,-1 0 0,1 0 0,0 1 0,-1-1 0,0 1 0,1-1 0,-1 1 0,0 0 0,0 1 0,0-1 0,0 1 0,-1 0 0,-6-2 0,2 2-20,0-1 0,0 1 0,0 1 0,0 0 0,0 0 0,0 0 0,0 1 0,0 1 0,0 0 0,0 0 0,-12 5 0,17-5-45,0 0 0,1 0 1,-1 0-1,1 1 1,-1 0-1,1 0 1,0 0-1,0 0 1,0 0-1,0 1 0,0-1 1,1 1-1,0 0 1,-1-1-1,1 1 1,-1 6-1,-2 2-554,2 0-1,0 0 1,0 1 0,-1 18-1,1 18-2372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7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0 6409,'-66'10'2689,"66"-15"-1833,-3 0 64,6 13 49,-3 17-913,3 102-32,12-50-16,0 4-489,3-5-495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8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73 143 4705,'-19'-55'4109,"16"42"-3696,-1 1-1,0 0 1,-1 0-1,0 0 1,-8-11-1,13 23-387,-1-1-1,1 1 0,0 0 1,0 0-1,-1-1 1,1 1-1,0 0 1,0 0-1,-1 0 0,1-1 1,0 1-1,-1 0 1,1 0-1,0 0 1,-1 0-1,1 0 0,0-1 1,-1 1-1,1 0 1,-1 0-1,1 0 1,0 0-1,-1 0 0,1 0 1,0 0-1,-1 0 1,1 1-1,0-1 1,-1 0-1,1 0 0,0 0 1,-1 0-1,1 0 1,0 1-1,-1-1 1,1 0-1,0 0 1,-1 0-1,1 1 0,0-1 1,0 0-1,-1 0 1,1 1-1,0-1 1,0 0-1,0 1 0,-1-1 1,1 0-1,0 1 1,0-1-1,0 0 1,0 1-1,-3 17 30,2 0-1,0 0 1,4 35 0,-1-24 4,-1-9 36,1 1-1,1-1 0,0 0 0,1 0 0,2 0 0,0-1 0,1 1 0,0-2 0,2 1 1,20 32-1,-26-47-77,0 0 1,0 1-1,1-1 1,0 0-1,-1-1 1,2 1-1,-1-1 1,0 0-1,1 0 1,-1 0-1,1 0 1,0-1-1,8 3 1,-10-4-14,0 0 1,0-1-1,1 0 1,-1 0-1,0 0 1,0 0-1,0-1 1,1 1-1,-1-1 1,0 0-1,0 1 1,0-1-1,0-1 1,0 1-1,0 0 1,-1-1-1,1 0 1,0 1-1,-1-1 1,1 0-1,-1 0 1,0-1-1,1 1 1,1-4-1,3-2-5,0-1 0,0 0 0,-1 0 0,-1-1 0,1 0 0,-2 0 0,1 0 0,-1-1 0,-1 0 0,0 1 0,-1-1 0,3-17 0,-5 22-5,1 1 0,-1-1 1,0 0-1,-1 1 1,1-1-1,-1 1 1,0-1-1,-1 0 0,1 1 1,-1 0-1,0-1 1,-1 1-1,1 0 1,-1 0-1,0 0 1,0 1-1,0-1 0,-1 1 1,0-1-1,0 1 1,0 0-1,0 1 1,0-1-1,-1 1 0,0 0 1,-8-5-1,2 2-75,0 1 0,-1 0 0,0 1 0,0 0 1,-1 1-1,1 0 0,0 1 0,-1 0 0,0 1 0,-19 1 0,31 0-11,0 0 1,0 0-1,0 0 1,0 0-1,0 0 1,-1 0-1,1 0 1,0 0-1,0 1 1,0-1-1,0 0 0,0 1 1,0-1-1,0 1 1,0-1-1,0 1 1,0-1-1,0 1 1,0 0-1,0-1 1,0 1-1,1 0 1,-1 0-1,0 0 1,1 0-1,-1 0 1,0-1-1,0 3 1,-3 12-2606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8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6457,'-3'0'2217,"1"0"-2113,2 34-24,15 90-72,-7-48-200,7 16-1096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9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5681,'-15'5'1944,"9"-3"-1813,1-1 1,-1 1 0,1 1 0,-1-1 0,1 1 0,0 0 0,0 0-1,-7 6 1,7-4-14,1-1 0,0 1 0,0 0 0,1 0 0,-1 0 0,1 0 0,0 1 0,0-1-1,1 1 1,0-1 0,0 1 0,0 0 0,0 7 0,-2 7 259,2-1 1,-1 38-1,3-38-268,1-1-1,1 1 0,1 0 1,0-1-1,1 1 0,9 24 0,-8-31-82,1 0-1,0 0 0,0-1 1,1 1-1,1-1 0,0-1 1,0 0-1,1 0 0,0 0 0,12 8 1,-7-7-13,0 0 1,1-1-1,1-1 0,-1 0 1,2-1-1,-1-1 1,1 0-1,0-1 1,0-1-1,0-1 1,21 2-1,-34-5-13,0-1 1,0 0-1,0 0 0,0 0 0,0 0 1,1-1-1,-1 0 0,0 0 0,0 0 1,-1 0-1,1-1 0,0 1 1,0-1-1,-1 0 0,1 0 0,-1-1 1,1 1-1,-1-1 0,0 1 0,0-1 1,0 0-1,0 0 0,-1 0 0,1-1 1,-1 1-1,0-1 0,0 1 0,0-1 1,0 0-1,-1 0 0,1 0 1,-1 0-1,1-4 0,1-11-30,1 0 0,-2 0 0,-1 0 0,0 0 0,-4-33 0,1 26-107,-1 0 0,-1 0 0,-1 0 0,-1 0 0,-2 1 0,-11-27 0,15 46 32,1 0-1,-2 1 1,1 0-1,0-1 1,-1 1-1,0 1 0,-1-1 1,1 1-1,-1 0 1,1 0-1,-1 1 0,0-1 1,-1 1-1,1 1 1,0-1-1,-1 1 0,0 0 1,1 0-1,-1 1 1,0 0-1,0 0 0,-7 1 1,5 0-58,0 0 0,1 0 0,-1 1 0,0 0 0,0 0 0,1 1 0,-15 5 0,18-5 30,0 0-1,1 0 0,-1 0 0,1 1 0,-1 0 1,1 0-1,0 0 0,0 0 0,1 1 0,-1-1 1,1 1-1,-1 0 0,-2 5 0,-17 38-1482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09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7474,'58'102'2496,"-58"-61"-2496,8 10-72,-1 20 40,21 18-184,0 15-1112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1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18 6569,'-6'-3'479,"1"1"-1,-1-1 0,0 1 1,0 0-1,0 1 0,0-1 0,0 1 1,-1 1-1,1-1 0,-13 1 1,17 1-445,0 0 0,0 0 0,1 0 0,-1 1 0,0-1 0,0 0 0,1 1 0,-1 0 0,1-1 0,-1 1 0,1 0 0,0 0 0,0-1 0,-1 1 0,1 0 0,1 0 1,-1 0-1,0 0 0,0 3 0,0-2 6,-11 28 89,3 0 1,-8 41-1,9-34-15,-15 41-1,18-63-92,1 1 0,0 0 0,-1 22 0,2-12-5,1-17-4,1 0 0,0 0 0,1 0 1,0 1-1,1-1 0,3 18 0,-2-22-6,0-1 1,0 1-1,0-1 1,0 0-1,1 0 1,0 0-1,0 0 0,0-1 1,1 1-1,0-1 1,0 0-1,0 0 0,0 0 1,7 5-1,-3-5-2,-1 0-1,1 0 0,-1-1 1,1 0-1,0 0 1,0-1-1,1 0 0,-1-1 1,0 0-1,1 0 1,-1 0-1,1-1 0,9-1 1,-7 0 3,1-1 0,-1 1 0,0-2 0,0 1 0,0-2 0,0 1 1,-1-2-1,1 1 0,15-10 0,-16 5-40,0 1 0,0-1 0,-1 0 0,0-1 0,-1 0 0,0-1 0,-1 0 0,0 0 0,0 0 0,-1-1 0,-1 0 0,0 0 0,3-15 0,0 1-67,-2 0 1,-1-1-1,-1 0 0,-1 0 0,-1-38 1,-2 54 95,-1 1 0,0 0 0,0 0 1,-1-1-1,-1 1 0,0 0 0,0 1 0,-1-1 1,0 1-1,-1-1 0,0 1 0,-8-11 0,11 17-1,-1-1 0,0 1 0,0 0 0,-1 0-1,1 0 1,0 1 0,-1-1 0,0 1 0,1 0-1,-1 0 1,0 0 0,0 1 0,0-1-1,-1 1 1,1 0 0,0 0 0,0 0 0,-1 1-1,1-1 1,0 1 0,-1 0 0,1 0 0,0 1-1,-1-1 1,1 1 0,0 0 0,-1 0-1,1 1 1,0-1 0,0 1 0,-4 2 0,1 0-72,1 0 1,-1-1 0,1 2-1,1-1 1,-1 1 0,1 0-1,-1 0 1,1 0 0,1 1-1,-1 0 1,1 0 0,-4 7-1,-21 43-1587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1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1 7050,'-18'10'2384,"-2"10"-2336,4 19 72,11 1 112,26 19 136,-11-1 0,28 26-336,10 20-624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2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166 102 5521,'-18'-19'1934,"6"6"-1039,0 1-1,-16-11 0,24 19-675,-1 1-1,0 0 1,1 1 0,-1-1 0,0 1-1,-1 0 1,1 0 0,0 1 0,0 0-1,-10-2 1,14 3-199,0 0 0,0 1-1,-1-1 1,1 0 0,0 0 0,0 1 0,0-1 0,0 1-1,0-1 1,0 1 0,0-1 0,0 1 0,0 0 0,0-1-1,0 1 1,0 0 0,1 0 0,-1 0 0,0 0 0,0 0-1,1-1 1,-1 1 0,1 0 0,-1 1 0,1-1 0,-1 0-1,1 0 1,-1 0 0,1 0 0,0 2 0,-6 39 46,9 10-71,2 0 0,2-1 0,23 79 0,-29-126 4,5 24-3,-3-13 3,0-1 0,0 1 1,2-1-1,0 0 0,0-1 0,1 1 1,1-1-1,0 0 0,11 14 0,-17-25 1,0-1-1,0 1 1,0-1-1,0 0 1,0 1-1,1-1 1,-1 0-1,1 0 1,-1 0-1,1 0 1,-1 0-1,1 0 1,-1 0-1,1-1 1,0 1-1,-1 0 1,1-1-1,0 0 1,0 1-1,0-1 1,2 0-1,-3 0 3,1-1 0,-1 1 0,1-1-1,-1 0 1,1 0 0,-1 0-1,0 0 1,1 0 0,-1 0 0,0 0-1,0 0 1,0 0 0,0 0-1,0-1 1,0 1 0,0 0 0,0-1-1,-1 1 1,1-2 0,5-11 17,-2 1 0,0-1-1,0 0 1,1-17 0,-5 29-17,24-171 2,-22 144-74,-1 1 0,-1-1 0,-2 0 1,-6-35-1,7 58 61,-1 1 0,1-1 0,-1 0 1,-1 0-1,1 1 0,-1-1 0,0 1 1,-1 0-1,1 0 0,-1 0 0,0 0 1,0 0-1,0 1 0,-1 0 0,1 0 0,-7-4 1,8 6 6,0 1 0,0-1 1,0 1-1,0 0 0,-1 0 0,1 0 1,0 0-1,0 1 0,-1-1 1,1 1-1,0 0 0,-1-1 0,1 2 1,0-1-1,-1 0 0,1 1 0,0-1 1,-1 1-1,1 0 0,0 0 1,0 1-1,0-1 0,0 1 0,0-1 1,0 1-1,0 0 0,1 0 1,-1 0-1,0 0 0,1 1 0,-4 3 1,2-1-26,1-1 1,0 1-1,0 0 1,0 0-1,0 0 1,1 0-1,-1 0 1,1 0-1,1 1 1,-1-1-1,0 8 0,0-2-177,1 1-1,0 0 0,1 0 1,2 21-1,9 39-1030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2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1 5377,'-58'94'2121,"60"-23"-593,9 8-1976,9 20-24,0 0 128,8-5-441,21 1-1015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167 156 5465,'-10'-106'1757,"10"104"-1718,-1 0 1,1 0 0,0 0 0,0 0 0,0 0-1,0 0 1,0 0 0,1 0 0,-1 0 0,0 0-1,1 0 1,0 0 0,-1 0 0,1 0 0,0 0 0,0 0-1,0 0 1,0 1 0,0-1 0,1 0 0,-1 1-1,0-1 1,1 1 0,-1 0 0,2-3 1033,-11 5 574,7 0-1617,-1 0-1,1 0 1,0 0 0,-1 0-1,1 0 1,0 0 0,0 0-1,0 1 1,0-1 0,0 1 0,0-1-1,0 1 1,0-1 0,-1 4-1,-9 12 33,-44 67 24,43-64-74,1 1-1,1 1 1,1-1-1,0 1 1,2 1-1,1-1 1,0 1-1,2 1 1,-3 44-1,6-52 11,1 1 0,0 0 0,1 0 0,1 0 0,0-1 0,1 1 0,1-1-1,1 0 1,0 0 0,1 0 0,1-1 0,0 0 0,19 28 0,-11-22-107,1-1 1,1-1-1,0-1 0,2 0 1,0-1-1,1-1 1,0-1-1,36 19 0,46 15-1367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3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64 5065,'-74'-42'7502,"73"40"-7095,-3-5 162,3 7-566,1 0 1,0 0-1,0 0 0,0 0 0,-1 0 1,1 0-1,0 0 0,0 0 0,0 0 1,-1 0-1,1 0 0,0 0 0,0 0 1,0 0-1,0 1 0,-1-1 0,1 0 0,0 0 1,0 0-1,0 0 0,0 0 0,-1 0 1,1 1-1,0-1 0,0 0 0,0 0 1,0 0-1,0 1 0,0-1 0,0 0 1,0 0-1,0 0 0,-1 0 0,1 1 0,0-1 1,0 0-1,0 0 0,0 0 0,0 1 1,0-1-1,0 0 0,0 0 0,0 1 1,1-1-1,-1 0 0,0 0 0,0 0 1,0 0-1,0 1 0,0-1 0,-4 34 17,2-1-1,1 1 1,2 0-1,9 62 1,-8-80-1,1 14 42,1 1 0,1-2 0,2 1 0,1-1 0,22 53 0,-28-78-55,0-1 0,0 1 0,1-1 1,-1 1-1,1-1 0,-1 0 0,1 0 0,0 0 0,0 0 1,0-1-1,1 1 0,4 2 0,-6-4-5,0-1 0,0 1-1,-1-1 1,1 1 0,0-1 0,0 0 0,0 0 0,0 0-1,-1 0 1,1 0 0,0 0 0,0 0 0,0 0-1,-1-1 1,1 1 0,0-1 0,0 0 0,-1 1 0,1-1-1,0 0 1,-1 0 0,1 0 0,-1 0 0,1 0-1,-1 0 1,0-1 0,1 1 0,-1 0 0,0-1 0,2-2-1,5-7-25,0-1-1,0-1 0,-1 1 0,-1-1 0,0-1 1,-1 1-1,0-1 0,-1 0 0,0 0 0,-2 0 1,1-1-1,-1-25 0,-1 14-17,-1-1-1,-2 0 1,-1 1 0,-1-1-1,-1 1 1,-10-29 0,11 43 30,0 1 0,-1-1 1,0 1-1,-8-12 1,11 20 8,0 0 0,-1 0 1,1 0-1,0 0 1,-1 0-1,0 0 1,0 1-1,0-1 1,0 1-1,0 0 1,0 0-1,0 0 1,-1 1-1,1-1 0,-1 1 1,0-1-1,-4 0 1,6 2-1,0 0-1,0 0 1,-1 0 0,1 1-1,0-1 1,-1 1-1,1-1 1,0 1 0,0 0-1,0-1 1,0 1 0,0 0-1,-1 1 1,2-1 0,-1 0-1,0 0 1,0 1 0,0-1-1,1 1 1,-1 0 0,1 0-1,-1-1 1,1 1 0,0 0-1,-1 0 1,1 0 0,-1 3-1,-2 3-77,1 0-1,0 0 1,0 1-1,0-1 1,1 1 0,-1 10-1,2-4-307,1 1 0,0-1 0,1 1 1,1-1-1,5 22 0,7 21-2325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4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107 145 7138,'-84'-144'2368,"82"146"-2304,-1-2 104,-7 3 256,7-3 80,1-3-48,-1 3 56,11 38-1216,20 92-232,-20-49-1776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5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42 175 3857,'-8'-120'1659,"8"116"-1420,-1 1 0,1-1 0,-1 0 0,0 0 0,0 0 0,0 0 0,-3-4-1,-8-4 996,2 6 162,8 4-902,5 10-350,12 33-18,40 240 542,-42-203-783,5 9-825,0-3-1164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8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138 362 3865,'12'-91'1117,"-12"85"-1064,1 1 0,-1 0 0,-1 0-1,1 0 1,-1 0 0,0 0 0,0 0-1,0 0 1,0 0 0,-1 0 0,-3-6-1,3 8 57,1 1 0,-1-1 0,0 1 0,0 0 0,0-1 0,0 1 0,-1 0 0,1 0-1,-1 1 1,1-1 0,-1 0 0,1 1 0,-1 0 0,0-1 0,-3 0 0,5 2-10,1 0 0,-1-1 0,0 1 0,1 0 0,-1 0 1,0 0-1,1 0 0,-1-1 0,0 1 0,0 0 1,1 0-1,-1 0 0,0 1 0,1-1 0,-1 0 0,0 0 1,0 0-1,1 0 0,-1 1 0,0-1 0,1 0 0,-1 1 1,1-1-1,-2 1 0,-10 20 584,2-3-518,-25 48 235,31-58-299,0 0 0,1 0 0,1 1 0,-1-1 0,1 1 0,0-1 0,1 1 0,0 0 0,1-1 0,1 17 0,0-9 7,2-1 1,0 1-1,1-1 1,7 19 0,-9-29-97,1 0 0,-1 0 0,1 0 0,0 0 1,0-1-1,0 1 0,1-1 0,0 0 0,-1 0 1,1 0-1,1 0 0,-1-1 0,1 0 0,-1 0 0,1 0 1,0 0-1,0-1 0,0 0 0,0 0 0,0 0 1,1-1-1,-1 1 0,1-1 0,-1-1 0,1 1 0,-1-1 1,1 0-1,-1 0 0,1 0 0,-1-1 0,1 0 0,-1 0 1,0 0-1,1-1 0,-1 0 0,0 0 0,0 0 1,0-1-1,0 1 0,0-1 0,-1 0 0,1-1 0,-1 1 1,7-8-1,-2-2-78,0 1 0,-1-1 1,-1-1-1,0 1 0,-1-1 1,-1-1-1,0 1 0,-1-1 0,0 0 1,-1 0-1,-1 0 0,0 0 1,-1 0-1,-1 0 0,0-1 0,-1 1 1,-1 0-1,0 0 0,-1 0 1,-1 0-1,-7-19 0,2 14 46,-1-1 0,-1 2 0,-1 0 0,-1 0 0,-1 1 0,-18-20 0,29 35 26,1 0-1,-1 1 1,0-1-1,0 1 1,0-1-1,0 1 1,0 0-1,0 0 1,-1 0-1,1 1 1,-1-1-1,1 1 1,-1 0-1,0 0 1,1 0-1,-1 0 1,-4 0 0,4 2-5,1-1 1,-1 1 0,1 0 0,-1 0-1,1 0 1,-1 0 0,1 1 0,0-1 0,-1 1-1,1 0 1,0 0 0,0 0 0,1 0 0,-1 0-1,0 1 1,1-1 0,-1 1 0,-2 5 0,-2 2-161,0 0 0,1 1 0,0 0 0,1 0 0,1 0 0,-1 1 0,2 0 1,0 0-1,0 0 0,1 0 0,1 0 0,0 0 0,0 0 0,3 24 0,6 22-2018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18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92 123 5849,'-71'-79'2265,"61"54"-1801,2 12-16,5 8 224,11 30-640,33 95-24,-23-52 8,4 9 0,-1 9-520,7 3-848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20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342 306 3449,'-155'-53'1933,"75"31"1352,74 20-3063,0 0 0,0 0-1,-1 0 1,1 1 0,-1 0-1,0 0 1,1 1 0,-9 0-1,13 0-202,0 0 0,1 0 0,-1 0 0,0 1 0,1-1 0,-1 1 0,0-1 0,1 1 0,-1-1 0,0 1 0,1 0 0,-1 0 0,1 0 0,0 0 0,-1 0 0,1 0 0,0 0 0,-1 0 0,1 1 0,0-1 0,0 1 0,0-1 0,0 0 0,1 1 0,-1 0 0,0-1 0,0 1 0,1-1 0,-1 1 0,1 0 0,0-1 0,-1 1 0,1 0 0,0 0 0,0-1 0,0 3 0,1 11 69,1 1-1,0-1 1,1 0-1,1-1 1,0 1 0,1-1-1,0 1 1,2-1-1,-1-1 1,2 1-1,0-1 1,0-1 0,1 1-1,1-2 1,0 1-1,0-1 1,20 15-1,-28-24-79,1 0-1,-1 0 0,1 0 1,0 0-1,0-1 0,-1 0 0,1 1 1,0-1-1,0 0 0,0 0 0,0-1 1,0 1-1,1 0 0,-1-1 1,5 0-1,-5 0-5,-1-1 1,0 0-1,0 1 1,0-1-1,0 0 0,0 0 1,0 0-1,0 0 1,0-1-1,0 1 0,0-1 1,-1 1-1,1-1 1,-1 1-1,1-1 1,-1 0-1,1 0 0,-1 0 1,0 1-1,0-1 1,0-1-1,1-3 0,9-26-29,-2 0-1,-1-1 0,-2 0 0,-1 0 0,1-53 1,-5 75-5,1-20-188,-3-49-1,0 70 145,0 1-1,-1-1 0,0 0 0,0 1 0,-1 0 1,0 0-1,0 0 0,-1 0 0,-7-11 1,10 18 65,-1 0 0,1 0 0,-1 0 1,0 0-1,1 0 0,-1 0 0,0 1 1,0-1-1,0 0 0,-1 1 0,1 0 1,0-1-1,-1 1 0,1 0 1,0 0-1,-1 1 0,1-1 0,-1 0 1,0 1-1,1-1 0,-1 1 0,1 0 1,-1 0-1,0 0 0,1 0 1,-1 1-1,1-1 0,-1 1 0,1-1 1,-1 1-1,1 0 0,-1 0 0,1 0 1,-3 2-1,-2 0 14,0 2 0,0-1 0,0 1 1,1 0-1,-1 0 0,1 1 0,1 0 0,-1 0 0,-8 13 0,7-9-1,1 0 0,1 0 0,0 0 0,0 1 0,1 0 0,0 0 0,1 0 0,0 0 0,1 0 0,-1 14 0,3-16-179,0 0-1,0 1 1,1-1 0,1 0 0,0 1 0,0-1 0,1 0-1,0 0 1,0 0 0,1-1 0,0 1 0,10 14 0,18 21-1870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19:20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16 6377,'-5'-2'2417,"-13"-3"-1873,10 2 32,6 0 80,-1 1-72,1 2-88,-1 0 49,24 58-449,52 77-40,-6-23-328,6 18-441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33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87 3617,'-13'-27'589,"10"19"-182,0 0 0,-1 0 0,0 0 0,-11-13 0,14 20-222,0 0-1,1 1 1,-1-1-1,0 1 1,0-1-1,-1 1 1,1-1-1,0 1 1,0-1-1,0 1 1,0 0-1,0 0 1,0 0-1,0 0 1,-1 0-1,1 0 1,0 0-1,0 0 1,0 0-1,0 0 1,0 0-1,-1 1 1,1-1-1,0 0 1,0 1-1,0-1 1,0 1-1,-1 0 1,0 0-94,0 0 0,-1 0 0,1 1 0,0-1 1,0 0-1,1 1 0,-1-1 0,0 1 0,0 0 0,1-1 1,-1 1-1,1 0 0,-2 2 0,-1 10-19,0 0 0,1-1 0,1 1 0,0 0 0,1 0 0,0 0-1,1 0 1,1 0 0,2 16 0,6 22 202,15 52 0,-17-79-217,-3-10-20,17 60 143,-18-69-156,-1 1 0,1-1-1,1 0 1,-1 0-1,1 0 1,0 0 0,0-1-1,9 9 1,-11-12-18,0-1 0,0 0 0,0 0 0,0 1 0,0-2 0,0 1-1,0 0 1,0 0 0,1-1 0,-1 1 0,0-1 0,0 1 0,1-1 0,-1 0 0,0 0 0,1 0 0,-1 0 0,0-1 0,0 1 0,1-1 0,-1 1 0,0-1 0,0 0 0,0 0 0,0 0 0,1 0 0,-1 0 0,-1 0-1,1 0 1,0-1 0,0 1 0,1-3 0,6-3 5,0-1 0,-1-1 0,0 1 0,-1-1 0,7-11 1,-5 6-19,-1 0 1,0-1-1,-1 1 1,-1-2 0,0 1-1,-1 0 1,-1-1 0,-1 0-1,4-32 1,-7 41 4,1-1 0,-1 0 0,0 0 0,-1 0 0,0 1 0,0-1 0,-1 0 0,0 1 0,0-1 0,-1 1-1,0 0 1,0 0 0,-1 0 0,1 0 0,-2 0 0,1 1 0,-1 0 0,0 0 0,0 0 0,0 0 0,-1 1 0,-10-8 0,0 4-30,0 1 0,0 0 0,0 1 0,-1 1 0,0 0 0,-1 1 0,1 1 0,-1 1 0,-24-2 0,34 5-640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34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84 5273,'-48'-53'1614,"47"53"-1558,1-1 1,-1 0 0,0 0-1,1 1 1,-1-1 0,0 0-1,0 1 1,1-1-1,-1 0 1,0 1 0,0-1-1,0 1 1,0 0 0,0-1-1,0 1 1,0 0-1,0-1 1,0 1 0,0 0-1,0 0 1,0 0 0,0 0-1,0 0 1,0 0 0,0 0-1,0 0 1,0 0-1,0 1 1,0-1 0,1 0-1,-1 0 1,0 1 0,0-1-1,0 1 1,0-1-1,0 1 1,0-1 0,0 2-1,-2 1 106,1-1 0,0 1-1,0 0 1,0 0-1,0 0 1,0 0 0,-1 4-1,2-5-97,-11 24 307,0 1 1,2 1 0,1 0 0,1 1-1,-6 43 1,12-62-340,2-1 0,-1 1-1,1-1 1,1 0 0,-1 1-1,2-1 1,-1 0 0,1 1-1,1-1 1,0 0 0,0 0-1,1-1 1,0 1 0,0-1-1,1 0 1,0 0 0,0 0-1,1 0 1,0-1 0,0 0-1,9 7 1,-13-12-24,1 0 1,-1 0-1,0 0 1,1-1 0,-1 1-1,1-1 1,-1 1-1,1-1 1,0 0-1,-1 0 1,1 0-1,0 0 1,0-1-1,0 1 1,0-1-1,0 0 1,0 1 0,0-1-1,0-1 1,0 1-1,4-1 1,-3-1 0,0 0-1,0 0 1,0 0 0,0 0 0,0 0-1,-1-1 1,1 0 0,-1 0 0,0 0 0,0 0-1,0 0 1,0-1 0,2-3 0,5-10 17,-1 1 0,0-2 0,-1 1 0,-1-1 0,7-29 0,-9 28-14,-1 1 0,-1 0 0,-1-1 1,0 0-1,-1 0 0,-1 0 0,-4-21 1,4 33-10,-1 0 0,-1 1 0,1-1 1,-1 0-1,0 1 0,-1 0 0,0-1 1,0 1-1,0 0 0,0 1 0,-1-1 1,0 1-1,0-1 0,-1 1 0,0 0 1,0 1-1,0-1 0,0 1 0,0 0 1,-1 0-1,0 1 0,0-1 0,-7-2 1,9 5-16,0 0 1,0 0 0,0 0 0,0 0-1,-1 1 1,1-1 0,0 1-1,0 0 1,0 1 0,0-1 0,-1 1-1,1-1 1,0 1 0,0 1-1,0-1 1,0 0 0,1 1 0,-1 0-1,0 0 1,1 0 0,-1 0 0,1 1-1,0-1 1,-1 1 0,1 0-1,0 0 1,1 0 0,-1 0 0,1 1-1,-1-1 1,1 1 0,0-1-1,0 1 1,-2 7 0,1 2-1045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35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64 5233,'-13'-8'727,"1"0"0,-1 1 0,-1 0-1,1 1 1,-1 1 0,-16-4 0,23 7-387,0 0 0,0 1 0,0 0 1,0 0-1,0 1 0,0 0 0,0 0 0,-13 3 0,16-2-290,0 0-1,0 0 0,1 1 0,-1 0 0,1 0 0,-1 0 0,1 0 0,0 0 0,0 1 0,0-1 0,0 1 0,0 0 0,0 0 0,1 0 1,-1 0-1,1 1 0,-3 4 0,-2 7 33,0 0 1,1 1-1,0-1 0,1 1 1,-5 32-1,-3 85 344,12-121-379,0 3 22,0 0 1,1 0 0,1 0 0,0 0 0,5 19-1,-5-30-55,0 0 0,0 0 1,0-1-1,1 1 0,-1 0 0,1-1 0,0 1 0,0-1 0,1 0 0,-1 0 0,1 0 0,-1 0 0,1 0 0,0 0 0,0-1 0,0 1 0,0-1 0,1 0 0,-1 0 0,1 0 0,-1 0 1,1-1-1,0 1 0,-1-1 0,6 1 0,2 0-7,0-1-1,1 0 1,-1-1 0,0 0 0,0-1 0,1 0 0,-1-1 0,0 0-1,0-1 1,0 0 0,-1 0 0,1-1 0,-1-1 0,0 0 0,0 0-1,0-1 1,14-11 0,-12 7-31,0 0-1,-1-1 1,0 0 0,-1-1-1,0 0 1,-1-1 0,0 1-1,-1-2 1,0 1-1,-1-1 1,-1-1 0,6-17-1,-7 17-25,-2 0 0,1 0 0,-2-1 0,0 1 0,-1 0 0,0-1 0,-3-23-1,1 34 42,1-1 0,-2 1 0,1-1 0,-1 1 0,1 0 0,-1-1 0,-1 1 0,1 0 0,-1 0 0,0 1-1,0-1 1,0 1 0,-1-1 0,1 1 0,-1 0 0,0 0 0,-1 1 0,1-1 0,-1 1 0,1 0 0,-1 0 0,0 0-1,0 1 1,-6-3 0,-5 0 4,-1 1-1,0 0 0,0 1 0,0 1 1,0 1-1,-1 0 0,1 1 1,0 1-1,0 0 0,-1 2 1,1 0-1,1 1 0,-1 0 1,-20 9-1,36-12-77,-1 0 0,0 0 0,0 0 0,1 0 1,-1 0-1,1 0 0,-1 1 0,1-1 0,-1 1 0,1-1 1,0 1-1,-1-1 0,1 1 0,0 0 0,-1 2 0,-1 6-1946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0:13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5649,'26'-166'5081,"-26"163"-4569,3 3 689,-3 3-897,45 59-16,73 76-8,-73-42-48,6 19-40,-15 6-96,4 9-72,-38 8-40,-24 0-112,-37 14-544,-29-6-664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36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342 32 5137,'-67'-28'1985,"63"27"-1816,1 0 1,-1 1-1,0-1 1,0 1 0,0-1-1,0 1 1,0 0-1,1 1 1,-1-1-1,0 1 1,0-1 0,0 1-1,1 0 1,-1 1-1,0-1 1,1 1 0,-1-1-1,1 1 1,0 0-1,-1 0 1,1 1 0,0-1-1,0 1 1,-4 4-1,-9 5 341,3-3-214,-3 2 59,0 0 1,0 1 0,-24 25 0,35-32-314,1 1 0,0 0 0,0 0-1,0 0 1,1 0 0,0 1 0,0-1 0,0 1 0,1 0-1,0 0 1,1 0 0,-1 0 0,1 0 0,0 9 0,1 2 13,0 1 1,2-1 0,0 1 0,1-1-1,1 0 1,7 24 0,-7-31-25,0 0-1,1 0 1,0-1 0,0 1 0,1-1-1,0-1 1,1 1 0,0-1-1,1 0 1,0-1 0,13 11 0,-18-16-27,1 0 0,0-1 1,0 0-1,1 1 0,-1-2 1,0 1-1,1 0 1,-1-1-1,1 0 0,-1 0 1,1 0-1,0-1 0,-1 1 1,8-2-1,-4 1 6,0-2-1,0 1 1,0-1 0,0 0-1,-1-1 1,1 0-1,13-7 1,-4-1-9,1-1 0,-2 0 0,1-1 0,-2-1 0,24-26 0,-27 25-30,0 0 1,-1 0-1,-1-1 1,-1 0 0,0-1-1,8-22 1,-13 29 13,-1 0 0,0 0 1,-1 0-1,0-1 0,0 1 0,-1-1 0,0 1 1,-1-1-1,0 1 0,-1-1 0,0 1 1,-5-17-1,4 21 11,0 1 1,-1-1-1,0 1 0,0 0 1,0 0-1,-1 0 1,1 0-1,-1 1 0,0-1 1,-1 1-1,1 0 1,-1 0-1,0 0 0,0 1 1,0 0-1,0 0 0,-1 0 1,1 1-1,-1-1 1,0 1-1,1 1 0,-1-1 1,-8 0-1,-2-1 1,-1 1-1,1 0 0,-1 1 0,0 1 1,1 1-1,-1 0 0,-20 5 1,-171 27-1324,192-30-570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37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88 5377,'-10'-14'773,"3"4"62,0 1-1,0 0 1,-1 0-1,-17-14 1,23 22-782,1 0-1,-1-1 1,1 1 0,-1 0 0,1 1-1,-1-1 1,0 0 0,0 0 0,1 1-1,-1-1 1,0 1 0,0-1 0,0 1 0,0 0-1,0 0 1,1 0 0,-1 0 0,0 0-1,0 0 1,0 0 0,0 1 0,0-1-1,1 1 1,-1-1 0,0 1 0,0 0 0,1 0-1,-1 0 1,0 0 0,1 0 0,-1 0-1,1 0 1,-1 0 0,1 0 0,0 1-1,-1-1 1,0 3 0,-7 8 6,0 0-1,2 1 1,-1 0-1,2 1 1,-1-1-1,2 1 1,0 1-1,1-1 1,0 1-1,1-1 1,1 1-1,-1 16 1,1 12 114,2-1 0,1 0-1,9 44 1,-9-74-116,1 1 0,0-1 0,2 1-1,-1-1 1,1 0 0,10 18-1,-12-26-47,0 0-1,0-1 0,1 1 1,-1-1-1,1 0 0,0 0 1,0 0-1,0 0 0,1 0 1,-1-1-1,0 0 0,1 1 1,0-1-1,0-1 0,-1 1 1,1 0-1,0-1 0,0 0 1,0 0-1,1 0 0,-1 0 1,0-1-1,0 0 0,6 0 1,5-1-1,0 0 0,0-1 1,0-1-1,0-1 0,-1 0 0,0-1 1,0 0-1,0-1 0,0-1 0,-1 0 1,0 0-1,0-2 0,-1 0 0,20-19 1,-17 13-2,0 0 1,-2-1 0,0-1 0,-1 0-1,0-1 1,-2 0 0,0-1 0,-1 0 0,-1-1-1,6-20 1,-7 18 9,-1-1-1,-2 1 0,0-1 1,2-42-1,-6 59-15,-1 0 1,1 0-1,-1 0 0,0-1 0,-1 2 0,1-1 0,-1 0 1,-1 0-1,1 0 0,-5-6 0,5 8-4,0 1 0,-1 0 1,0 0-1,0 0 0,0 0 0,0 0 0,0 1 0,-1 0 1,1-1-1,-1 1 0,1 0 0,-1 1 0,0-1 0,0 1 1,0-1-1,0 1 0,-4 0 0,-12-2-8,0 2 0,0 0-1,0 1 1,0 1 0,0 1 0,0 0-1,0 2 1,1 0 0,-1 2 0,1 0-1,0 1 1,1 1 0,0 0 0,0 1 0,1 2-1,0-1 1,1 2 0,0 0 0,0 1-1,-23 27 1,0 7-301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44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417 107 3545,'-69'-84'1803,"68"82"-1687,-1 0-1,0 0 1,0 0 0,-1 1-1,1-1 1,0 0 0,-1 1 0,1 0-1,-1-1 1,1 1 0,-1 0 0,0 0-1,1 0 1,-1 1 0,0-1 0,0 1-1,0 0 1,1-1 0,-1 1-1,0 0 1,0 1 0,0-1 0,1 0-1,-1 1 1,-3 0 0,-6 1 329,-7 1 23,0 0 0,0 1 0,1 1 0,-1 0 0,1 2 0,0 0 1,1 1-1,0 0 0,0 2 0,-16 11 0,28-16-413,1 0 1,-1 0 0,1 1-1,0 0 1,1-1-1,-1 1 1,1 0-1,0 1 1,1-1-1,-1 0 1,1 1-1,1-1 1,-2 12-1,-1 9 23,2-1 0,1 29 0,1-47-54,0 11 27,1-1 0,1 1 1,0-1-1,1 1 0,1-1 1,1 0-1,8 20 0,-10-31-39,0 0 0,1 0 0,0 0 0,0-1 0,0 1 0,1-1-1,0 0 1,0 0 0,1-1 0,0 1 0,0-1 0,0 0 0,0-1 0,1 0 0,-1 0-1,1 0 1,0-1 0,0 0 0,13 4 0,-6-4-8,0-1 0,0 0 0,0-1 0,0 0 0,0-1 0,0-1 0,1 0 0,-1-1 0,0 0 0,20-7 0,-22 5 0,-1 0 0,0 0 1,0-1-1,-1-1 0,1 0 0,-1 0 0,0-1 0,-1-1 0,0 1 0,0-2 0,0 1 0,12-18 0,-11 11-1,0-1-1,-2 0 0,0-1 0,0 0 0,-2 0 1,8-34-1,-10 36-27,-1 0 0,-1-1 0,-1 1 0,0 0 1,-1-1-1,-1 1 0,0-1 0,-6-24 0,6 35 8,0 0 0,-1 1 0,0-1 0,0 0 0,0 1-1,-1 0 1,1-1 0,-1 1 0,0 0 0,-1 0 0,1 1-1,0-1 1,-1 1 0,0-1 0,0 1 0,-5-3 0,1 2-2,1 0 0,-1 1 0,0 0 1,0 0-1,-1 1 0,1 0 0,0 1 0,-17-2 1,-1 3 1,0 1 0,0 1 0,0 1 0,1 2 1,-32 9-1,42-10-23,0 0 0,-25 13-1,35-15-68,1 1-1,-1-1 1,1 1-1,0 0 1,0 0-1,0 1 1,0-1-1,1 1 1,-1 0-1,1 0 0,-5 9 1,-4 15-1391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45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42 6033,'-1'-2'151,"-1"-1"0,1 0-1,-1 1 1,1-1 0,-1 1-1,0 0 1,0-1 0,0 1 0,0 0-1,0 0 1,-1 0 0,1 1-1,0-1 1,-1 0 0,0 1-1,1 0 1,-1-1 0,0 1 0,1 0-1,-1 1 1,0-1 0,0 0-1,0 1 1,0-1 0,0 1-1,0 0 1,0 0 0,0 0 0,0 1-1,0-1 1,0 1 0,0-1-1,1 1 1,-1 0 0,-4 2-1,0 1-17,1 0-1,0 0 1,0 1-1,1 0 1,-1 0-1,1 0 1,0 0-1,0 1 1,1 0-1,0 0 1,0 1 0,0-1-1,1 1 1,0-1-1,0 1 1,1 0-1,-1 0 1,2 0-1,-1 1 1,1-1-1,-1 13 1,1 5-54,1 0 0,1 0 0,1-1 0,1 1 0,7 27 1,-5-26-20,2-1 0,0 0 1,2-1-1,0 0 0,18 30 1,-24-48-51,0-1-1,1 0 1,0 0 0,0 0 0,0-1 0,1 1-1,-1-1 1,1 0 0,0 0 0,0-1 0,1 1-1,5 2 1,-6-5-8,0 1 0,-1-1-1,1 0 1,0 0 0,-1-1 0,1 1-1,0-1 1,0 0 0,-1-1 0,1 1-1,0-1 1,0 0 0,-1 0 0,1 0-1,-1-1 1,1 1 0,-1-1 0,5-3-1,-1 0 0,0 0 0,0 0-1,-1-1 1,0 0 0,0-1 0,0 1-1,-1-1 1,0-1 0,-1 1 0,1-1-1,-1 0 1,-1 0 0,4-9-1,1-3-48,-1-1 0,-1 1-1,0-2 1,4-30-1,-9 41 12,-1 0 0,0-1 0,-1 1 0,0 0 0,0-1-1,-1 1 1,-1 0 0,0 0 0,0 0 0,-5-11 0,4 15 12,0 0 1,-1 0 0,0 0-1,0 0 1,0 1-1,-1 0 1,0-1 0,0 2-1,0-1 1,-1 1-1,0 0 1,0 0 0,-1 0-1,1 1 1,-8-4-1,-2 0-20,0 1-1,0 1 0,-1 0 0,-24-4 0,34 8-50,-1 1 0,0-1 1,1 2-1,-1-1 0,0 1 0,0 1 0,1-1 1,-1 1-1,0 1 0,1-1 0,-1 1 0,-8 4 0,-1 4-1495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1:50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138 107 4441,'-44'-20'2380,"41"19"-2030,1-1 0,0 1 0,1 0-1,-1-1 1,0 1 0,0-1-1,1 0 1,-1 0 0,0 1 0,1-1-1,0 0 1,-2-4 0,2 6-241,1-1-1,0 0 1,-1 0 0,1 0 0,-1 0 0,1 1 0,-1-1 0,1 0 0,-1 0-1,0 1 1,1-1 0,-1 0 0,0 1 0,0-1 0,0 1 0,1-1 0,-1 1 0,0-1-1,0 1 1,0 0 0,0-1 0,0 1 0,0 0 0,-1-1 0,-8 29 4,-1 7 13,2 1 0,2-1 0,-4 50 0,10-74-97,0 1-1,1 0 1,0-1-1,1 1 1,0 0-1,1-1 1,1 1-1,0-1 1,0 0-1,1 0 1,0 0-1,1 0 1,0-1-1,1 1 1,7 8-1,-12-17-27,0 0 0,1-1 0,-1 1 0,1 0 0,-1-1 0,1 0 0,-1 1-1,1-1 1,0 0 0,0 0 0,0 0 0,0 0 0,0 0 0,0 0 0,0-1 0,0 1-1,0-1 1,0 1 0,0-1 0,0 0 0,0 0 0,1 0 0,2 0 0,-1-1-1,0 0 1,0-1-1,0 0 0,-1 1 1,1-1-1,-1 0 1,1 0-1,-1-1 0,0 1 1,0-1-1,5-5 1,5-7 0,-1 0-1,-1-1 1,0 0 0,8-20 0,-11 22-39,-2 0 1,0-1-1,-1 0 0,0-1 1,-1 1-1,-1-1 0,0 1 1,-1-1-1,-1 0 1,0 0-1,-3-22 0,2 31 23,-1 1 0,0-1 0,-1 1 0,0-1 0,0 1 0,0 0 0,0 0 0,-1 0 0,0 0 0,0 0 0,-1 1 0,0-1 0,0 1 0,0 0 0,-1 0 0,1 1 0,-1-1 0,0 1 0,0 0-1,-1 0 1,1 0 0,-1 1 0,0 0 0,0 0 0,0 1 0,0 0 0,-1 0 0,1 0 0,-11-1 0,4 1-41,-1 1 0,1 1 0,-1 0 0,-22 4 0,36-4 17,0 0 0,0 0-1,-1 0 1,1 0 0,0 0 0,0 0-1,0 0 1,0 0 0,0 0 0,0 0-1,-1 0 1,1 0 0,0 0 0,0 0-1,0 0 1,0 0 0,0 0 0,0 1-1,0-1 1,-1 0 0,1 0 0,0 0-1,0 0 1,0 0 0,0 0 0,0 0-1,0 0 1,0 0 0,0 1 0,0-1-1,0 0 1,0 0 0,0 0 0,-1 0-1,1 0 1,0 0 0,0 0 0,0 1-1,0-1 1,0 0 0,0 0 0,0 0-1,0 0 1,0 0 0,0 1 0,0-1-1,0 0 1,1 0 0,-1 0 0,0 0-1,0 0 1,0 0 0,0 0 0,0 1-1,0-1 1,0 0 0,0 0 0,0 0-1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31.3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60 124 3153,'-2'-88'1656,"2"87"-1534,0 0-1,0-1 1,0 1-1,0 0 1,0 0 0,0 0-1,-1-1 1,1 1-1,0 0 1,-1 0 0,1 0-1,-1 0 1,1-1-1,-1 1 1,1 0 0,-1 0-1,0 0 1,1 0-1,-1 0 1,0 1 0,0-1-1,0 0 1,0 0-1,0 0 1,0 1-1,0-1 1,0 1 0,-2-2-1,-3-1 1431,6 3-1524,0-1-1,0 1 0,0 0 1,0 0-1,0 0 0,0 0 0,-1 0 1,1-1-1,0 1 0,0 0 1,0 0-1,0 0 0,-1 0 0,1 0 1,0 0-1,0 0 0,0 0 0,-1 0 1,1 0-1,0 0 0,0 0 1,0 0-1,-1 0 0,1 0 0,0 0 1,0 0-1,0 0 0,-1 0 1,1 0-1,0 0 0,0 0 0,0 0 1,-1 0-1,1 0 0,0 0 1,0 0-1,0 1 0,0-1 0,-1 0 1,1 0-1,0 0 0,0 0 1,-6 13 277,0 27-478,5-32 292,-8 71 361,4 1 1,7 111-1,0-172-327,1 0-1,1-1 0,11 34 0,-11-42-116,0-1 0,0 0 0,1 0 0,0 0 0,0 0 0,1-1 0,0 0 0,13 13 0,-18-20-35,1 0 1,-1 1 0,1-1 0,0 0 0,-1 0 0,1 0 0,0-1-1,0 1 1,0 0 0,0-1 0,0 1 0,0-1 0,0 1 0,0-1-1,0 0 1,0 0 0,0 0 0,0 0 0,0 0 0,0-1 0,0 1-1,-1 0 1,1-1 0,0 0 0,0 1 0,0-1 0,0 0 0,0 0-1,-1 0 1,1 0 0,0 0 0,-1 0 0,2-2 0,5-4 3,-1 1-1,-1-1 1,1 0 0,-1-1 0,7-11 0,-2-1-46,-1 0 1,0-1-1,-2 0 1,0-1-1,-2 0 0,0 0 1,-2 0-1,0-1 1,-1 1-1,-1-1 1,-2 0-1,-3-43 1,0 53 5,0-1 1,0 1-1,-1 0 1,-1 0 0,0 0-1,-1 1 1,-1 0-1,1 0 1,-2 0-1,0 1 1,0 0-1,-1 1 1,0 0-1,-1 0 1,0 1-1,-1 0 1,1 1-1,-19-11 1,28 18 22,0 1 1,0-1-1,0 1 1,0-1-1,0 1 1,0-1-1,0 1 1,0 0-1,0-1 1,0 1-1,0 0 0,0 0 1,0 0-1,0 0 1,0 0-1,0 0 1,-1 0-1,1 0 1,0 0-1,0 1 0,0-1 1,0 0-1,0 1 1,0-1-1,0 1 1,0-1-1,0 1 1,0-1-1,0 1 1,1 0-1,-1-1 0,0 1 1,0 0-1,1 0 1,-2 1-1,0 2-163,0-1-1,1 1 1,-1 0 0,1 0-1,0-1 1,0 1-1,1 0 1,-1 0 0,1 5-1,0 24-1824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32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245 153 3673,'-100'-103'1525,"96"99"-1129,0 0 0,1 0 0,0 0-1,0 0 1,0-1 0,-3-7 0,6 11-333,0 1-1,-1 0 1,1-1 0,0 1 0,0 0 0,0 0-1,0-1 1,0 1 0,-1 0 0,1-1 0,0 1 0,0 0-1,-1 0 1,1-1 0,0 1 0,0 0 0,-1 0-1,1 0 1,0-1 0,0 1 0,-1 0 0,1 0 0,0 0-1,-1 0 1,1 0 0,0 0 0,-1 0 0,1 0-1,0-1 1,-1 1 0,1 0 0,0 0 0,-1 1 0,1-1-1,0 0 1,-1 0 0,1 0 0,0 0 0,-1 0 0,1 0-1,0 0 1,-1 0 0,1 1 0,0-1 0,-1 0-1,1 0 1,0 0 0,0 1 0,-1-1 0,-2 1-124,2-1 78,0 1 0,0-1 0,1 0 0,-1 1 0,0-1-1,0 1 1,0-1 0,0 1 0,1-1 0,-1 1 0,0-1 0,1 1 0,-1 0 0,0-1 0,1 1 0,-1 0-1,1 0 1,-1 0 0,1-1 0,-1 1 0,1 0 0,-1 1 0,-10 19 119,-31 35 85,39-51-193,0 0 0,0 0 0,1 0 0,0 0 0,-1 1 0,2-1 0,-1 1 0,1-1 0,0 1 0,0 0 0,0-1 0,1 1 0,0 11 0,-1 11 68,1-26-90,-5 48 289,2 68 1,3-104-245,1 1 0,1-1 1,0 0-1,1 0 1,0-1-1,1 1 0,1-1 1,0 1-1,13 22 1,-16-33-48,0 0 0,0 0 0,0 0 0,1 0 0,-1-1 0,1 1 0,-1-1 0,1 1 0,0-1 0,0 0 0,0 0 0,0 0 0,0 0 0,1-1 0,-1 1 0,0-1 0,1 0 0,-1 0 0,1 0 0,-1-1 0,7 1 0,-6-1-1,0 0 1,0-1 0,0 0 0,1 0 0,-1 0-1,0-1 1,0 1 0,-1-1 0,1 0 0,0 0-1,0 0 1,-1-1 0,0 1 0,1-1-1,-1 0 1,0 0 0,0 0 0,3-5 0,4-5-18,0-2 0,-2 1 0,0-1 0,0 0 0,-2-1 0,0 0 1,0 0-1,4-26 0,-5 18-19,-1-1 0,-2 1 0,0-1 1,-2 0-1,-2-31 0,-1 36 21,0 0 0,-2 1 0,-8-28 0,10 39-2,-1 0 0,1-1 0,-1 1 0,-1 1 1,0-1-1,0 1 0,0 0 0,-1 0 1,0 0-1,-7-6 0,11 11 4,1 1 0,-1 0-1,1-1 1,-1 1 0,1 0-1,-1 0 1,0 0 0,0 0-1,1 0 1,-1 1 0,0-1 0,0 1-1,0-1 1,0 1 0,0-1-1,0 1 1,0 0 0,0 0-1,0 0 1,0 0 0,0 0 0,1 1-1,-1-1 1,0 1 0,0-1-1,0 1 1,0-1 0,0 1-1,1 0 1,-1 0 0,-3 2 0,2 0-123,-1 1 0,1 0-1,0-1 1,0 1 0,0 0 0,1 1 0,0-1 0,-1 0 0,1 1 0,1-1 0,-1 1 0,-1 6 0,-2 18-1438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44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3273,'50'-27'9679,"-37"208"-9444,-9 73-302,-5-193-482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45.8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57 5297,'-45'-54'1667,"45"54"-1649,-1-1-1,1 1 1,-1 0 0,1 0-1,0-1 1,-1 1 0,1 0-1,0 0 1,-1 0 0,1-1-1,-1 1 1,1 0 0,-1 0-1,1 0 1,0 0 0,-1 0-1,1 0 1,-1 0 0,1 0-1,-1 0 1,1 0 0,-1 0-1,1 1 1,0-1 0,-1 0-1,1 0 1,-1 0 0,1 0-1,0 1 1,-1-1 0,1 0-1,-1 0 1,1 1-1,0-1 1,0 0 0,-1 1-1,1-1 1,0 0 0,-1 1-1,1-1 1,0 0 0,0 1-1,0-1 1,-1 1 0,1-1-1,0 0 1,0 2 0,-9 23 439,8-20-312,-38 144 2488,35-128-2454,2 0 1,0 0 0,1 0 0,2 0-1,3 30 1,2-17-33,1 0-1,2 0 0,1 0 0,2-2 1,1 1-1,2-1 0,1-1 0,21 31 1,-33-58-133,-1 1 1,0-1 0,1 0 0,0 1-1,0-2 1,0 1 0,1 0 0,-1-1-1,1 0 1,0 0 0,8 3 0,-9-4-11,0-1 1,0 0-1,0 0 1,0-1-1,0 1 1,0-1-1,0 0 0,0 0 1,1 0-1,-1-1 1,0 1-1,0-1 1,0 0-1,0 0 1,0 0-1,5-3 1,-3 1 1,0-1 0,0 1 0,0-1 0,-1-1 1,0 1-1,1-1 0,-2 0 0,1 0 0,0 0 0,-1 0 0,0-1 0,0 0 1,5-12-1,2-6 2,-2 0 0,10-34 1,-14 38-40,-1 0 0,0 0 0,-2 0 0,0 0 1,-1 0-1,-1-1 0,-1 1 0,-1 0 0,0 0 0,-2 0 1,-10-35-1,8 40 3,0 0 1,0 0 0,-1 1-1,-1 0 1,-1 0-1,0 1 1,-1 0 0,0 0-1,0 1 1,-2 1-1,1 0 1,-2 0 0,1 1-1,-1 1 1,-21-12-1,26 17 27,1 1 0,-1-1 0,1 1 0,-1 1 0,-11-3-1,16 4 5,0 1 0,0-1-1,1 1 1,-1 0 0,0 0-1,0 1 1,0-1 0,1 0 0,-1 1-1,0 0 1,0-1 0,1 1-1,-1 0 1,1 1 0,-1-1-1,1 0 1,-1 1 0,1-1-1,-4 4 1,-1 2 21,0 1 0,1-1 0,0 1 0,0 0 0,-4 9 0,8-15-162,0 1-1,1 0 0,0 0 0,-1 0 0,1-1 0,0 1 0,0 1 1,1-1-1,-1 0 0,1 0 0,0 0 0,-1 0 0,1 0 1,1 0-1,-1 0 0,0 1 0,1-1 0,-1 0 0,3 5 1,5 4-2496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47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69 118 3217,'-1'-2'523,"0"0"0,-1 0 0,1 0 1,0 0-1,0 0 0,0 0 0,0 0 1,1 0-1,-2-4 0,2 4-247,-1-1 1,0 1-1,0 0 0,0-1 0,0 1 1,0 0-1,0 0 0,0-1 0,-4-2 1,5 4-274,0 1 0,0 0 1,0 0-1,0-1 0,-1 1 0,1 0 1,0 0-1,0-1 0,-1 1 1,1 0-1,0 0 0,0 0 0,-1 0 1,1-1-1,0 1 0,0 0 1,-1 0-1,1 0 0,0 0 0,-1 0 1,1 0-1,0 0 0,-1 0 0,1 0 1,0 0-1,-1 0 0,1 0 1,0 0-1,0 0 0,-1 0 0,1 0 1,0 0-1,-1 0 0,1 0 1,0 0-1,-1 0 0,1 1 0,0-1 1,0 0-1,-1 0 0,1 0 1,0 1-1,0-1 0,0 0 0,-1 0 1,1 1-1,0-1 0,0 0 1,0 0-1,-1 1 0,-7 23 141,6-13-109,-5 19 171,1 0 0,1 1 0,2-1 0,2 61 0,3-67-66,1 1 0,1 0-1,1-1 1,1 0 0,2 0 0,0 0-1,19 37 1,-23-55-130,-1 1 0,1-1 0,1 0 1,-1 0-1,1 0 0,0 0 0,0-1 0,1 0 0,0 0 0,-1 0 0,2-1 1,-1 0-1,0 0 0,1-1 0,0 0 0,0 0 0,0 0 0,0-1 0,0 0 0,0 0 1,1-1-1,-1 0 0,1 0 0,-1-1 0,1 0 0,-1 0 0,1-1 0,-1 0 1,12-3-1,-7 1-8,0-1 0,-1 0 1,1-1-1,-1 0 0,0-1 1,0-1-1,-1 0 0,0 0 1,0-1-1,0 0 0,-1 0 1,0-1-1,-1 0 0,0-1 1,-1 0-1,0 0 1,0-1-1,-1 0 0,5-12 1,-3 6-1,-2 0 0,0 0 0,-1 0 0,0-1 0,-1 1 0,-2-1 1,1 0-1,-2 0 0,-1 0 0,0 0 0,-1 0 0,-6-33 0,4 41-1,0 0 0,-1 0 0,0 0 0,-1 1 0,0-1 0,0 1 0,-1 0 0,-1 1 0,1-1 0,-1 1-1,-1 0 1,1 1 0,-1 0 0,0 0 0,-1 1 0,0 0 0,0 0 0,0 1 0,-1 0 0,-10-3 0,-3-1-16,-1 1 1,0 1 0,0 2 0,0 0-1,-1 1 1,1 2 0,-43 0 0,64 2-40,-27 3 63,30-3-49,-1 0 0,0 0 0,0 0-1,1 0 1,-1 0 0,0 1 0,0-1 0,1 0 0,-1 0 0,0 1-1,1-1 1,-1 0 0,0 1 0,1-1 0,-1 1 0,1-1-1,-1 1 1,1-1 0,-1 1 0,1-1 0,-1 1 0,1 0 0,-1-1-1,1 1 1,0-1 0,-1 1 0,1 0 0,0 0 0,0-1-1,-1 1 1,1 0 0,0 1 0,4 9-1778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88 2737,'61'-79'830,"-50"70"-566,-7 14-210,-4 11-46,-2 7 59,-1 16 38,2-1 1,4 38 0,-1-40-14,-1-22 88,0-1 0,5 24 0,-2 3 2382,-1 11-2570,43 246 512,56 187 323,-38-200-511,-39-164-240,74 372 95,-32 6-106,-42 412-1257,-24-809 60,18-3-301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32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19 4313,'-8'-14'6263,"8"14"-6239,0 0 1,0 0-1,0-1 0,0 1 1,0 0-1,-1 0 1,1-1-1,0 1 0,0 0 1,0 0-1,0-1 1,0 1-1,-1 0 1,1 0-1,0 0 0,0 0 1,0-1-1,-1 1 1,1 0-1,0 0 0,0 0 1,-1 0-1,1 0 1,0 0-1,0 0 0,-1-1 1,1 1-1,0 0 1,0 0-1,-1 0 1,1 0-1,0 0 0,0 0 1,-1 0-1,1 0 1,0 1-1,0-1 0,-1 0 1,1 0-1,0 0 1,0 0-1,-1 0 1,1 0-1,0 0 0,0 1 1,-1-1-1,1 0 1,0 0-1,0 0 0,0 0 1,-1 1-1,1-1 1,0 0-1,0 0 0,0 0 1,0 1-1,0-1 1,0 0-1,-1 0 1,1 1-1,0-1 0,0 0 1,0 0-1,0 1 1,-8 27 33,1 0 1,2 1-1,0-1 1,2 1-1,1 0 1,3 49-1,17 100 334,-15-160-344,1 1 1,0-1-1,2 0 0,0 0 1,1 0-1,1-1 0,13 22 1,-18-34-41,0-1-1,1 1 1,-1-1 0,1 0 0,0 0-1,0 0 1,0-1 0,1 1 0,-1-1 0,1 0-1,0 0 1,0-1 0,0 1 0,0-1-1,0 0 1,0-1 0,1 1 0,-1-1 0,1 0-1,-1 0 1,1-1 0,-1 0 0,1 0-1,-1 0 1,1 0 0,-1-1 0,12-3-1,-5 1 4,-1-2 0,1 1 0,-1-2 0,1 1 0,-2-2 0,1 1 0,-1-1-1,0-1 1,0 0 0,-1 0 0,13-15 0,-7 4-10,-1 1 1,-1-2 0,-1 0-1,0 0 1,-2-1-1,0 0 1,10-35-1,-16 41-24,0-1 0,0 0 1,-1 0-1,-1 0 0,-1-1 0,-1 1 0,0 0 0,0-1 0,-2 1 0,0 0 0,-8-26 0,9 36 15,-2 0 0,1 1 0,-1-1 0,0 0 0,0 1 0,0 0 0,-1 0 0,0 0 0,0 0-1,0 0 1,0 1 0,-1 0 0,0 0 0,-10-7 0,7 7-1,0 0 0,-1 0 1,1 1-1,-1 0 0,0 1 0,0 0 0,0 0 0,0 1 1,-12-1-1,0 3-7,0 0 0,0 1 0,1 1 0,-1 1 1,1 0-1,0 2 0,0 0 0,-21 11 0,30-12-67,0 1 0,0 1 0,0 0 0,1 0 0,0 1 0,1 0 0,-1 1 1,2 0-1,-9 11 0,5-2-1186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34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4 4761,'-4'-2'2032,"-4"0"-1391,4 2-161,0 0-8,0 4-48,0 44 72,-51 70 136,47-48 24,12 10-160,4-6-112,2-3-176,5-3-103,1-2-746,0-2-1015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04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332 144 4185,'-26'-26'4770,"-17"-12"-3575,27 24-68,13 12-1035,0 0 0,0 1-1,1-1 1,-1 0 0,0 1 0,0 0-1,-1 0 1,1 0 0,0 0 0,0 0-1,0 0 1,-1 1 0,1 0 0,0-1-1,-1 1 1,1 1 0,0-1 0,-1 0-1,1 1 1,0-1 0,0 1 0,-1 0-1,1 0 1,0 1 0,0-1 0,0 1-1,0-1 1,0 1 0,1 0 0,-5 4-1,-5 3-37,0 2 0,1-1-1,0 2 1,-14 18 0,21-24-14,-4 4 10,1 0 0,1 0 0,0 1 1,0 0-1,1 0 0,1 0 0,0 1 0,-3 14 1,1 3 118,-3 55 0,7-59-99,1-6-26,0 0 0,1 0 0,1 0 0,1 0 0,1 0 0,0 0 1,7 19-1,-6-27-25,0 0 1,1 0-1,1 0 1,-1-1-1,2 0 1,-1 0-1,1 0 1,1-1 0,0 0-1,0-1 1,1 1-1,16 11 1,-14-13-10,0 1 1,0-2 0,1 0-1,0 0 1,0-1-1,0 0 1,21 4 0,-28-8-12,0 0 1,1 0-1,-1 0 1,0-1-1,1 0 0,-1 0 1,1-1-1,-1 1 1,0-1-1,1 0 1,-1-1-1,0 1 1,0-1-1,0 0 1,0 0-1,0-1 1,0 1-1,-1-1 1,1 0-1,-1-1 1,6-4-1,-2-2-11,1 0 0,-2-1-1,1 0 1,-2 0 0,1 0 0,-2-1 0,1 0-1,-2-1 1,1 1 0,2-19 0,0-3-44,-1 0 0,1-61-1,-7 74 43,-1 1-1,0-1 1,-1 0-1,-2 0 1,0 1-1,-1 0 1,-14-37-1,13 43 12,-1-1-1,-1 1 1,-1 1 0,1 0-1,-2 0 1,0 1-1,0 0 1,-1 0 0,-1 2-1,-25-20 1,18 17-93,-1 1 1,0 1-1,-35-13 0,55 23 71,-1 1-1,0 0 1,1-1 0,-1 1-1,0 0 1,0 0 0,1-1-1,-1 1 1,0 0 0,0 0-1,0 0 1,1 0-1,-1 0 1,0 0 0,0 0-1,1 0 1,-1 1 0,0-1-1,0 0 1,1 0-1,-1 1 1,0-1 0,0 0-1,0 2 1,0-2-42,1 1 0,0 0 0,-1-1 0,1 1 0,0 0 0,0-1 0,0 1 0,-1 0 0,1 0 0,0-1 0,0 1 0,0 0 0,0 0-1,0-1 1,0 1 0,1 0 0,-1-1 0,0 1 0,0 0 0,0 0 0,1-1 0,-1 1 0,1 0 0,9 14-2731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05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0 4353,'-2'0'153,"-1"1"0,0-1 1,1 0-1,-1 1 0,1 0 0,-1-1 0,1 1 1,0 0-1,-1 0 0,1 0 0,0 1 0,0-1 1,0 1-1,-1-1 0,2 1 0,-1 0 0,0-1 1,0 1-1,0 0 0,1 0 0,-1 0 0,1 1 1,0-1-1,-1 0 0,1 0 0,0 1 0,0 2 1,-2 0 184,0 1 1,-1-1-1,1 0 1,-9 10 0,4-5-135,-1 1 0,2 1 0,0-1 0,0 1 0,1 1 1,0-1-1,1 1 0,1 0 0,0 0 0,-3 16 0,4-11-132,0 0 0,2 0-1,0 0 1,1 0 0,1 0-1,0 0 1,1 0 0,2 0 0,-1 0-1,9 23 1,-3-18 0,0 0 1,1 0-1,1-1 1,1 0-1,1-1 1,1-1-1,18 21 1,-26-35-61,-1 0 0,1 0 0,0-1 0,0 0 0,1 0 0,0 0 0,0-1 0,0 1 0,0-2 0,1 1 0,14 4 0,-17-7-9,-1-1 0,1 1 0,-1-1 0,1 1 0,0-1 0,-1-1 0,1 1 0,0-1 0,-1 0 0,1 0 0,-1 0 0,1 0 0,-1-1 0,1 0 0,-1 0 0,0 0 0,0 0 0,0-1 0,0 1 0,-1-1 0,1 0 0,4-5 0,2-4-4,0 0 0,0-1 0,-1 0 0,-1-1 0,0 1 0,-1-2 0,0 1 0,-1-1 1,-1 0-1,-1 0 0,0-1 0,3-23 0,-3 8-60,-1 1 0,-2-1 1,-1 0-1,-2 1 1,-7-48-1,6 63 25,-1 0 0,0 1 0,-1 0-1,0-1 1,-1 1 0,-1 1 0,0-1 0,-1 1 0,-11-15-1,15 24 32,0-1-1,1 1 0,-2 0 0,1 0 1,0 0-1,-1 1 0,1 0 0,-1-1 1,0 2-1,0-1 0,0 0 0,-1 1 1,1 0-1,0 1 0,-1-1 0,0 1 1,1 0-1,-1 0 0,0 1 0,1-1 0,-1 1 1,0 0-1,1 1 0,-1 0 0,0 0 1,1 0-1,-9 3 0,3 1-9,0 0 0,1 1 0,-1 0 0,1 1 0,0 0 0,1 1 0,-1 0 0,2 0 0,-1 1 0,1 0 0,0 1 0,1 0 0,0 0 0,-9 20 0,-7 12-541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06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71 4169,'-7'-11'2167,"-4"-6"1610,5 18-2280,-2 11-691,-5 22-567,5-15-155,0-1 0,2 2-1,1-1 1,0 1 0,-3 31-1,4-8 28,1 0-1,5 57 0,-1-79-81,2 1 0,0-1 0,1 0 1,2 0-1,0-1 0,14 33 0,-14-44-20,-1 0 0,2 0 0,-1 0-1,1-1 1,0 0 0,1-1 0,0 0 0,0 0-1,0 0 1,1-1 0,0 0 0,0-1 0,1 0-1,-1 0 1,1-1 0,0-1 0,1 1 0,-1-1-1,17 2 1,-19-4-4,0 0 0,0 0-1,1-1 1,-1 0 0,0 0 0,0-1 0,1 0-1,-1 0 1,0-1 0,0 0 0,0 0-1,-1-1 1,1 0 0,0-1 0,-1 1 0,0-1-1,0-1 1,0 0 0,0 0 0,-1 0-1,0 0 1,0-1 0,-1 0 0,1-1 0,7-10-1,-1-6 1,-1 0 1,-1 0-1,-1-1 0,-1 0 0,8-49 0,-7 20-14,3-95 1,-11 129 3,-1 0 1,-1 0 0,-1 0 0,0 0 0,-9-33-1,9 46 6,0 1-1,0-1 0,-1 1 1,1-1-1,-1 1 0,0 0 0,-1 1 1,1-1-1,-1 0 0,0 1 1,0 0-1,-1 0 0,1 0 0,-1 0 1,0 1-1,0 0 0,0 0 1,0 0-1,0 1 0,-1-1 0,1 1 1,-11-2-1,-5 0-39,-1 1 0,1 1 0,-1 1 0,1 1 0,-1 0-1,1 2 1,-1 1 0,1 0 0,0 2 0,0 0 0,0 1 0,1 2 0,0 0 0,1 1 0,-33 19 0,2 11-1312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2:12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402 221 5473,'-118'-59'1909,"114"57"-1839,1 0 1,0 0-1,0 0 1,0 0-1,0-1 1,0 1-1,1-1 1,-1 0-1,1 1 1,0-1-1,-1 0 1,1-1-1,1 1 1,-1 0-1,-2-7 1,-3-4 237,-2-6 125,6 12-193,-1 1 1,0-1-1,0 1 0,0 0 1,-1 0-1,0 0 0,0 0 1,-1 1-1,-6-6 0,11 11-202,0 1 0,0 0 0,0-1 0,0 1 0,0 0 0,0 0 0,0 0 0,0 0 0,0 0 0,0 0 0,0 0 0,0 0 0,0 0 0,0 1 0,0-1 0,0 0 0,0 1 0,0-1 0,0 0 0,0 1 0,0-1 0,0 1 0,0 0 0,0-1 0,1 1 0,-1 0 0,0-1 0,0 1 0,1 0 0,-1 0 0,1 0 0,-1 0 0,1 0 0,-1 0 0,0 1 0,-21 44 89,18-35-29,-68 169 533,63-161-547,2-1 1,1 1 0,0 0 0,1 0 0,-3 31 0,7-42-64,0 1 0,1-1 0,0 0 0,1 0 0,0 1-1,0-1 1,1 0 0,0 0 0,1 0 0,-1 0 0,1-1 0,1 1 0,0-1 0,0 1 0,0-1 0,6 6 0,-6-7-13,1 0-1,1 0 1,-1-1 0,1 0-1,0 0 1,0 0 0,0-1-1,1 0 1,-1 0 0,1 0-1,0-1 1,0 0 0,14 4-1,-15-7-6,-1 1 0,0-1 0,0 0 0,1 0 0,-1 0 0,0-1-1,1 0 1,-1 0 0,0 0 0,0-1 0,0 1 0,0-1 0,0 0-1,0-1 1,-1 1 0,1-1 0,-1 0 0,0 0 0,0-1 0,8-7 0,-3 2-11,0-1 1,-1-1-1,0 1 1,-1-1-1,0-1 1,-1 1-1,0-1 1,-1 0-1,0-1 1,-1 1-1,0-1 1,-1 0-1,0 0 1,-2 0-1,1 0 1,-1 0-1,-1-1 1,0 1 0,-1 0-1,-1 0 1,0 0-1,0 0 1,-2 0-1,1 0 1,-2 1-1,0-1 1,0 1-1,-1 0 1,0 1-1,-1-1 1,-1 1-1,1 1 1,-2-1-1,0 2 1,0-1 0,0 1-1,-1 0 1,-22-14-1,30 22 5,1-1 0,-1 1 0,0 0 0,0-1-1,0 1 1,0 0 0,0 0 0,0 1 0,0-1 0,0 0 0,0 1 0,0-1 0,-1 1-1,1 0 1,0 0 0,0-1 0,0 1 0,-1 1 0,1-1 0,0 0 0,0 1-1,0-1 1,0 1 0,-1-1 0,1 1 0,0 0 0,0 0 0,0 0 0,0 0-1,1 0 1,-1 1 0,0-1 0,0 0 0,1 1 0,-1 0 0,1-1 0,-2 3-1,-2 3-328,2 1 0,-1-1 0,1 0 0,0 1 0,0 0 0,1 0 0,0 0 0,1 0 0,-1 8 0,1 0-2308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37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70 4457,'-1'3'3372,"-6"7"-2451,8 4-717,1 0 0,0-1 0,1 1 1,5 15-1,1 7 6,5 109 893,-12-104-601,14 77 0,-13-104-413,-2-6-56,0 0 0,1 0 1,0 0-1,0 0 0,1 0 0,0-1 1,0 1-1,1-1 0,0 0 0,0 0 1,7 8-1,-10-14-31,0-1-1,-1 1 1,1 0 0,0-1 0,0 1-1,0-1 1,-1 1 0,1-1-1,0 0 1,0 1 0,0-1 0,0 0-1,0 0 1,0 1 0,0-1-1,0 0 1,0 0 0,0 0 0,0 0-1,0 0 1,0-1 0,-1 1-1,1 0 1,0 0 0,1-1-1,1 0 7,-1 0 0,0 0 0,0-1-1,0 1 1,0-1 0,0 0-1,0 1 1,0-1 0,2-3-1,2-4 28,0 1 0,-1-1-1,7-16 1,-2 1-101,-2-1 0,0 1 0,-2-1 0,-1 0 0,-1-1 0,-1 1 0,-1-1 0,-1 1 0,-2-1 0,0 0 0,-2 1 0,0-1 0,-2 1 0,-9-28 1,11 44 64,0 0 1,-1 0 0,0 0 0,0 1 0,-1-1 0,0 1-1,-1 0 1,1 1 0,-1-1 0,-1 1 0,0 0 0,0 1 0,0 0-1,-1 0 1,1 0 0,-1 1 0,-13-6 0,10 5 18,10 5-47,1 1 0,-1-1 0,1 1 0,-1 0 0,1-1 0,-1 1 0,0-1 0,1 1 0,-1 0 0,1 0-1,-1-1 1,0 1 0,1 0 0,-1 0 0,0 0 0,1 0 0,-1 0 0,0 0 0,0 0 0,1 0 0,-1 0 0,0 0-1,1 0 1,-1 0 0,0 0 0,1 1 0,-1-1 0,0 0 0,1 0 0,-1 1 0,0-1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39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4817,'0'-2'1944,"0"0"-1239,0-2 927,0 2-832,0 0-184,0 0-392,0 0-144,6 41-120,52 65 80,-52-30-72,-4 14-144,-2 16-552,-4 11-584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42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176 101 3913,'12'-88'1477,"-12"88"-1448,0-1-1,0 1 0,0-1 0,0 1 1,0-1-1,-1 1 0,1-1 0,0 1 0,0-1 1,0 1-1,0-1 0,-1 1 0,1-1 0,0 1 1,-1-1-1,1 1 0,0 0 0,-1-1 1,1 1-1,0-1 0,-1 1 0,1 0 0,-1 0 1,1-1-1,0 1 0,-1 0 0,1-1 0,-1 1 1,0 0-1,-19-1 807,-16 12 787,31-7-1482,-1 0 1,1-1-1,0 2 0,0-1 1,1 0-1,-1 1 1,1 0-1,0 0 1,0 0-1,1 1 0,-1-1 1,1 1-1,0 0 1,-2 7-1,-4 12-86,1 0 0,-4 28 0,11-48-11,-8 33 217,2 0 0,2 0 0,-1 59 0,6-86-203,0 0 0,1-1 1,0 1-1,1 0 0,0-1 0,1 1 1,0-1-1,0 0 0,1 0 1,1 0-1,-1-1 0,2 1 1,-1-1-1,1 0 0,1-1 1,-1 1-1,16 13 0,-15-17-53,0 0 0,1 0 0,0-1-1,0 0 1,0-1 0,1 0 0,-1 0 0,1 0 0,0-1-1,0-1 1,0 1 0,0-1 0,0-1 0,0 0 0,0 0-1,-1-1 1,1 0 0,0 0 0,12-4 0,-7 1-2,-1 0 1,0 0 0,0-2-1,0 1 1,0-2-1,-1 0 1,0 0 0,0-1-1,-1 0 1,0-1 0,17-19-1,-18 16-58,-1-1-1,-1 0 1,0 0-1,0-1 1,-1 0 0,-1 0-1,-1 0 1,7-25-1,-7 14-187,-1 0 0,0 0-1,-2 0 1,-2-38-1,0 54 192,-1 0 0,0 0 0,-1 0 0,0 0 0,0 0 0,-1 0 0,0 1 0,0-1 0,-1 1 0,-1 0 0,-5-10 0,6 13 46,0 1-1,0-1 0,0 0 1,-1 1-1,1 0 0,-1 0 1,0 0-1,0 1 1,-1 0-1,1 0 0,-1 0 1,1 0-1,-1 1 0,0 0 1,0 0-1,0 1 1,-9-2-1,2 2 6,0 1 1,0 0-1,0 1 0,0 0 1,0 1-1,0 0 1,-15 6-1,20-6-58,0 0 0,1 1-1,-1 1 1,1-1 0,-1 1 0,1 0 0,0 1 0,1-1 0,-1 2 0,1-1-1,0 1 1,-8 9 0,13-14-23,-1 1 0,1-1 0,0 1 0,0-1 0,0 1 0,1-1 1,-1 1-1,0 0 0,0-1 0,1 1 0,-1 0 0,1-1 0,0 1 0,-1 0 0,1 0 0,0 0 0,0-1 0,0 1 0,0 0 0,1 0 0,-1-1 0,0 1 0,1 0 1,-1 0-1,2 2 0,11 17-1542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43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 3465,'40'15'1803,"-39"-15"-1770,-1 0 1,0 0 0,0 0-1,0 0 1,0 0-1,0 0 1,0 0 0,1 0-1,-1 0 1,0 0 0,0 0-1,0 0 1,0 0-1,0 0 1,0 0 0,1 0-1,-1 1 1,0-1-1,0 0 1,0 0 0,0 0-1,0 0 1,0 0-1,0 0 1,0 0 0,0 0-1,1 0 1,-1 1 0,0-1-1,0 0 1,0 0-1,0 0 1,0 0 0,0 0-1,0 0 1,0 1-1,0-1 1,0 0 0,0 0-1,0 0 1,0 0-1,0 0 1,0 0 0,0 1-1,0-1 1,0 0 0,0 0-1,0 0 1,0 0-1,0 0 1,0 0 0,-1 0-1,1 1 1,0-1-1,0 0 1,0 0 0,0 0-1,0 0 1,0 0-1,0 0 1,0 0 0,-1 0-1,-9 5 824,-1 1 919,9 2-1752,0 1 1,0 0-1,1-1 1,0 1-1,0 0 0,2 14 1,-1 1 22,0-6 55,0 0 0,1-1 1,1 1-1,1 0 1,1-1-1,0 1 1,9 20-1,-10-29-64,1 0 0,0 0 0,1-1 0,0 0 0,0 0 0,0 0 0,1-1 0,1 0 0,-1 0 0,1 0 0,0-1 0,1 0 0,-1 0 0,12 6 0,-15-10-33,0 0 0,0-1-1,0 0 1,0 1 0,0-1 0,0 0-1,0-1 1,1 1 0,-1-1 0,0 0 0,0 0-1,0 0 1,1-1 0,-1 1 0,0-1-1,7-2 1,-5 1 5,0-1 0,0 0-1,0 0 1,-1 0 0,1-1 0,-1 0 0,1 0-1,-1 0 1,0-1 0,4-5 0,-4 4-9,0 1 1,0-2-1,-1 1 1,0 0-1,0-1 0,0 0 1,-1 0-1,0 0 1,0 0-1,-1 0 1,0-1-1,0 1 1,-1-1-1,0 0 0,0 1 1,-1-1-1,0 0 1,-2-14-1,-3 7-19,0 2 0,0-1 0,-2 1-1,0-1 1,0 2 0,-1-1 0,-1 1 0,-10-12-1,3 6-150,-1 0 0,-1 1-1,-1 1 1,-20-14-1,35 28 113,1-1 0,0 1 0,-1 0 0,0 1-1,1-1 1,-1 1 0,0-1 0,0 1 0,0 0-1,0 0 1,0 1 0,0-1 0,0 1 0,0 0-1,0 0 1,0 0 0,0 1 0,0-1 0,0 1 0,1 0-1,-1 0 1,0 1 0,0-1 0,0 1 0,1-1-1,-1 1 1,1 1 0,-1-1 0,1 0 0,0 1-1,0-1 1,0 1 0,-3 4 0,-6 19-1411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1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25 2417,'-3'-22'2077,"3"19"-1486,0 15-215,1-6-326,1 23 99,29 247 724,115 402 481,-116-546-1250,184 672 302,-9-36-253,-14-101-1852,-152-566 33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45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29 4673,'-21'-8'791,"-19"-11"1611,40 19-2361,-1 0 1,1-1 0,0 1-1,0 0 1,-1 0-1,1 0 1,0 0 0,-1 0-1,1 0 1,0 0-1,-1 0 1,1 0 0,0 0-1,-1 0 1,1 0 0,0 0-1,-1 0 1,1 0-1,0 0 1,-1 0 0,1 0-1,0 0 1,0 1-1,-1-1 1,1 0 0,0 0-1,-1 0 1,1 1 0,0-1-1,0 0 1,0 0-1,-1 0 1,1 1 0,0-1-1,0 0 1,0 1 0,-1-1-1,1 0 1,0 0-1,0 1 1,0-1 0,0 0-1,0 1 1,0-1-1,0 0 1,0 1 0,0-1-1,0 0 1,0 1 0,0-1-1,0 0 1,0 1-1,0-1 1,0 1 0,0 29-315,0-18 477,0 104 43,-1-22-713,13 114 0,-1-141-1005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3:45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1 136 5681,'86'-113'2553,"-92"105"-865,8 6-1320,-4-6 296,2 4 945,0 18-1441,6 38 8,2 55 0,-12-37-72,4 2-48,-6 18-464,4 4-664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02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90 4241,'38'-51'1619,"-36"48"-1378,-1 1 1,0-1-1,1 0 0,-1 0 0,0 1 1,-1-1-1,1 0 0,0 0 1,-1 0-1,1-7 2416,13 54-2396,-9-32-196,-2-1 0,1 1 0,-2 0 0,0 0 0,1 14 0,7 54 313,3 50-294,3 48-3080,-10-121 326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03.6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97 4849,'-92'-47'1771,"89"45"-1582,-1 0 1,1 0-1,0 0 1,0-1-1,1 1 1,-1-1-1,0 1 0,1-1 1,0 0-1,-1 0 1,-1-4-1,4 6-74,-1 0 0,1 0 0,-1 0 0,1 0 0,-1 0 0,0 1 0,1-1 0,-1 0 0,0 0 0,1 1 1,-1-1-1,0 0 0,0 1 0,0-1 0,1 1 0,-1-1 0,0 1 0,0-1 0,0 1 0,0 0 0,0-1 0,0 1 0,0 0 0,0 0 0,0 0 0,0 0 0,0 0 0,-2 0 0,-5 8 52,3 0-144,1 0 0,-1 1 0,1 0-1,1 0 1,0 0 0,0 0 0,0 1 0,1-1 0,0 12-1,0-10 7,1-2 2,0 0-1,1 1 1,0-1-1,1 0 1,0 1 0,0-1-1,1 0 1,0 0-1,4 10 1,0 2 29,-3-12-33,40 139 333,-35-126-317,0-1-1,2 0 1,0 0-1,21 30 1,-28-48-39,-1 0-1,0 0 1,1 0 0,0 0 0,-1 0 0,1 0-1,0-1 1,0 0 0,1 0 0,-1 1-1,0-2 1,5 3 0,-6-4 0,0 1 0,0-1 0,0 0-1,0 0 1,0 0 0,-1 0 0,1 0 0,0 0 0,0-1 0,0 1-1,0-1 1,0 1 0,-1-1 0,1 0 0,0 0 0,-1 1 0,1-1 0,0 0-1,-1-1 1,1 1 0,-1 0 0,1 0 0,-1-1 0,0 1 0,0-1 0,0 1-1,2-2 1,5-10 10,0 0 1,0 0-1,-1-1 0,-1 1 0,0-2 0,-1 1 0,5-19 0,-1-6-29,7-64 0,-14 88-7,-1-1 0,0 1 0,-2 0 0,1 0 0,-2-1 0,-5-24 0,6 35 15,-1-1 0,0 1 0,0 0 1,-1-1-1,0 1 0,0 0 0,0 0 1,-1 1-1,1-1 0,-1 1 0,0-1 1,0 1-1,-1 1 0,1-1 0,-1 0 1,0 1-1,0 0 0,0 0 0,0 1 1,-11-5-1,2 4-76,0-1 0,-1 2 1,1 0-1,-1 0 0,1 1 0,-1 1 0,1 1 1,-1 0-1,1 1 0,-1 0 0,1 1 0,-22 8 1,35-11-61,0 0 1,0 1 0,0-1 0,-1 0-1,1 1 1,1-1 0,-1 1 0,0-1-1,0 1 1,0-1 0,0 1 0,0 0-1,0 0 1,1-1 0,-1 1 0,0 0-1,1 0 1,-1 0 0,0 0 0,0 1-1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04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0 4913,'0'0'1952,"-6"0"-1367,6 4-169,-2-4-96,0 0-112,-2 34 32,-6 68 56,6-38 80,4 5-56,0 15-120,6 4-56,2 2-400,4-2-480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05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 0 5729,'-42'37'1761,"42"-37"-1730,-1 1 1,1-1-1,-1 0 1,1 0-1,-1 0 1,1 0 0,-1 1-1,1-1 1,-1 0-1,1 0 1,-1 0-1,0 0 1,1 0 0,-1 0-1,1 0 1,-1-1-1,1 1 1,-1 0-1,1 0 1,-1 0 0,0 0-1,1-1 1,-1 1-1,1 0 1,0-1-1,-1 1 1,1 0 0,-1-1-1,1 1 1,-1 0-1,0-2 1,1 2 25,0-1 0,0 1 0,-1 0 0,1-1 0,0 1 0,-1 0 0,1-1 0,0 1 0,-1 0 0,1 0 0,-1-1 0,1 1 0,-1 0 0,1 0-1,0 0 1,-1-1 0,1 1 0,-1 0 0,1 0 0,-1 0 0,1 0 0,-1 0 0,1 0 0,-1 0 0,1 0 0,-1 0 0,1 0 0,-1 0 0,1 0 0,0 1 0,-1-1 0,1 0 0,-1 0 0,1 0 0,-1 1 0,1-1 0,0 0 0,-1 0 0,1 1 0,0-1 0,-1 0 0,1 1 0,0-1 0,-1 1 0,-33 39 442,25-31-396,1 0 1,0 1 0,0 0 0,1 1 0,1-1 0,-1 1-1,-6 19 1,5-8 9,1 1 0,1-1 0,1 1 0,-2 31-1,5-39-82,2 0-1,0 1 0,0-1 1,2 0-1,0 0 0,0 0 1,9 25-1,-10-36-27,0 0 0,0 0 0,1-1-1,0 1 1,0-1 0,0 1 0,0-1 0,0 0-1,0 0 1,1 0 0,0 0 0,0 0 0,-1 0-1,2-1 1,-1 1 0,0-1 0,0 0 0,1 0-1,-1 0 1,1-1 0,0 1 0,-1-1 0,1 0 0,0 0-1,0 0 1,0 0 0,0-1 0,-1 0 0,1 0-1,0 0 1,0 0 0,0 0 0,0-1 0,0 1-1,0-1 1,0 0 0,-1-1 0,1 1 0,0-1-1,-1 1 1,1-1 0,-1 0 0,1 0 0,3-4 0,8-6-13,-2 0 1,1 0 0,-1-2 0,-1 0-1,-1 0 1,0-1 0,11-19 0,-8 10-50,-1-1-1,-2 0 1,0-1 0,7-30 0,-16 50 39,0-1-1,-1 0 1,0 0 0,0 0 0,-1 0 0,0 1 0,0-1-1,0 0 1,-1 0 0,0 0 0,-1 0 0,1 1 0,-1-1-1,-1 0 1,1 1 0,-1 0 0,0 0 0,-7-11-1,4 10 24,0 0-1,0 0 1,0 1-1,-1 0 1,0 0-1,0 1 1,0 0-1,-1 0 1,0 1-1,0 0 1,0 0-1,0 1 1,-18-5-1,8 4-48,-1 1-1,0 1 0,-1 1 0,1 0 1,0 1-1,0 2 0,0 0 1,-23 5-1,37-6-176,5-1 178,0 0 1,0 0 0,0 0 0,-1 0-1,1 0 1,0 0 0,0 0 0,-1 0-1,1 0 1,0 0 0,0 0 0,-1 0-1,1 0 1,0 0 0,0 0 0,0 0-1,-1 0 1,1 0 0,0 1 0,0-1-1,0 0 1,-1 0 0,1 0 0,0 0-1,0 1 1,0-1 0,0 0 0,0 0-1,-1 0 1,1 1 0,0-1 0,0 0-1,0 0 1,0 0 0,0 1-1,0-1 1,0 0 0,0 0 0,0 1-1,0-1 1,0 0 0,0 0 0,0 0-1,0 1 1,0-1 0,0 0 0,0 1-1,2 8-1939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06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95 137 5113,'-4'0'205,"1"0"1,0 0-1,0 1 0,-1-1 0,1 1 1,0 0-1,0 0 0,0 0 0,0 0 1,0 1-1,0-1 0,0 1 0,0 0 1,1-1-1,-1 1 0,-3 4 0,2-2-86,1 0-1,0 1 1,0-1-1,0 1 1,0-1-1,1 1 1,-1 0-1,1 0 0,-2 7 1,1 1-16,1 0 0,0 1 1,0-1-1,2 0 0,-1 0 0,2 1 1,3 21-1,2 0 48,2-1 1,2 0-1,1 0 0,1-1 1,2-1-1,2 0 0,30 47 1,-42-73-133,1 0-1,0 0 1,1 0-1,-1 0 1,1-1 0,0 0-1,1 0 1,-1-1 0,9 5-1,-11-7-10,1 0-1,-1 0 0,1-1 0,-1 0 0,1 0 0,-1 0 0,1 0 1,-1-1-1,1 1 0,0-1 0,-1-1 0,1 1 0,0 0 0,-1-1 1,1 0-1,8-3 0,-2-1 7,0-1-1,0 0 1,-1-1-1,0 0 1,0 0-1,-1-1 1,0 0 0,0-1-1,-1 0 1,0 0-1,0-1 1,9-16 0,1-3-1,-3 0 1,0-2-1,15-45 1,-25 61-41,0-1 1,-1 1-1,-1-1 1,-1 0-1,0 0 1,-1 0 0,0 0-1,-2 0 1,0 0-1,0 0 1,-7-25-1,5 29 10,-1 0-1,-1 0 0,0 1 1,0 0-1,-1 0 0,-1 0 1,0 1-1,0 0 0,-1 0 1,0 1-1,-1 0 0,0 0 1,0 1-1,-1 0 0,-15-9 1,14 10 13,0 0 0,-1 1 0,0 1 0,0 0 0,-1 1 0,0 0 1,1 1-1,-25-4 0,30 7 2,1-1 1,-1 1-1,0 0 0,0 1 1,1 0-1,-1 0 1,0 0-1,1 1 0,-1 0 1,1 0-1,0 1 1,0-1-1,0 1 0,0 1 1,0-1-1,0 1 0,1 0 1,-9 9-1,8-7-121,0 1 0,0-1 0,0 2 0,1-1 0,0 0 0,1 1 0,-5 10 0,1 18-1764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56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 0 3505,'8'13'257,"-5"-9"-20,0 0 1,0 1-1,0 0 1,0-1 0,3 11-1,-6-15-215,0 0-1,-1 0 1,1 1-1,0-1 1,0 0-1,0 0 1,0 0-1,0 0 1,0 1 0,0-1-1,-1 0 1,1 0-1,0 0 1,0 0-1,0 0 1,0 1-1,-1-1 1,1 0-1,0 0 1,0 0-1,0 0 1,-1 0-1,1 0 1,0 0-1,0 0 1,0 0-1,-1 0 1,1 0-1,0 0 1,0 0-1,0 0 1,-1 0 0,1 0-1,0 0 1,0 0-1,0 0 1,-1 0-1,1 0 1,0 0-1,0 0 1,0 0-1,-1 0 1,1-1-1,0 1 1,0 0-1,0 0 1,0 0-1,-1 0 1,-28-16 1360,28 15-1301,-1-1 0,0 1 0,1 0 0,-1 0 0,0 0 0,0 0-1,0 0 1,0 0 0,0 0 0,0 1 0,0-1 0,0 1 0,-1 0 0,1-1 0,0 1-1,0 0 1,0 0 0,-4 1 0,3 1-47,1 0-1,-1 0 1,0 1 0,1-1 0,-1 1-1,1 0 1,0 0 0,-1 0 0,1 0-1,1 0 1,-1 0 0,-2 8-1,-55 122 460,51-110-330,0 1 1,2 0-1,1 1 1,-4 34-1,7-25 76,2 1 0,2-1-1,7 43 1,-7-64-168,0 1 0,2-1 0,0 0 0,0 0 0,1 0 0,1-1-1,0 1 1,1-1 0,0-1 0,16 21 0,-17-27-56,-1 1 0,1-2 1,0 1-1,1-1 0,-1 0 0,1 0 1,-1-1-1,1 1 0,0-2 0,1 1 0,-1-1 1,0 0-1,1 0 0,-1-1 0,1 0 1,-1-1-1,1 1 0,0-1 0,-1-1 0,1 0 1,-1 0-1,1 0 0,14-5 0,-7 1-5,0 0-1,0-1 0,-1-1 0,0 0 0,0-1 1,-1-1-1,0 0 0,0-1 0,-1 0 1,17-19-1,-15 12-5,-1-1 1,0 0-1,-2-1 1,0-1 0,-1 0-1,-1 0 1,10-35-1,-8 14-12,-1 0 1,-2-1-1,2-43 0,-9 80-43,-1-1-1,1 1 1,-1-1 0,0 1-1,-1 0 1,1-1-1,-1 1 1,0 0 0,0 0-1,-1-1 1,1 1-1,-1 0 1,0 0 0,-1 1-1,1-1 1,-1 0-1,0 1 1,0-1 0,-1 1-1,1 0 1,-1 0-1,0 1 1,0-1-1,0 1 1,0-1 0,-1 1-1,1 1 1,-1-1-1,0 1 1,0 0 0,0 0-1,0 0 1,0 0-1,-6 0 1,-8-2-1,-1 1 1,1 1-1,-1 1 0,1 1 1,-1 1-1,0 0 0,1 2 1,0 0-1,-1 1 0,1 1 1,1 0-1,-1 2 0,1 0 1,0 1-1,1 1 1,-1 1-1,2 0 0,-19 15 1,31-21-48,0 0 1,0 0 0,0 1 0,1-1 0,0 1 0,-1 0 0,2 0 0,-1 0 0,0 0 0,1 0 0,0 1 0,-1 6 0,-4 18-1225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4:57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 8 2569,'-90'14'1457,"88"-13"-1340,1-1 0,-1 1 0,0-1 0,1 0 0,-1 0 0,0 0 0,1 0 0,-1 0 0,1 0 0,-1 0 0,0 0 0,1-1 0,-1 1 0,0 0 0,1-1 0,-1 0 0,1 1 0,-1-1 0,1 0-1,-1 0 1,1 0 0,0 0 0,-3-1 0,-7-6 1277,4 4-515,11 2-125,-1 2-716,0 1 0,0-1 0,0 1 0,0-1 0,0 1 0,-1 0 0,1 0 0,5 3 0,-3-2-26,0 1 0,0 0 0,-1 0 0,1 0 0,-1 1 1,0-1-1,0 1 0,0 0 0,0 1 0,-1-1 0,0 0 0,1 1 0,-2 0 0,1 0 0,0 0 0,-1 0 0,0 0 0,0 0 0,-1 1 0,0-1 0,1 1 0,-2-1 1,1 8-1,14 239-227,-12-136-356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08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33 166 4281,'39'-56'1530,"-38"53"-1383,0-1 0,0 0 0,0 0 0,0 0 0,0 0-1,-1 0 1,0 0 0,0-1 0,0 1 0,0 0 0,-1 0 0,0 0 0,0 0 0,0 0 0,0 0 0,-4-7 0,1-1 678,-35-3 949,38 15-1726,1-1 0,0 1 0,0-1 0,0 1 0,-1-1 1,1 1-1,0 0 0,0-1 0,-1 1 0,1 0 0,0-1 1,-1 1-1,1 0 0,0-1 0,-1 1 0,1 0 0,-1 0 1,1-1-1,0 1 0,-1 0 0,1 0 0,-1 0 0,1-1 0,-1 1 1,1 0-1,-1 0 0,1 0 0,0 0 0,-1 0 0,1 0 1,-1 0-1,1 0 0,-1 0 0,1 0 0,-1 1 0,1-1 1,-1 0-1,1 0 0,-1 1 0,-5 34 14,3 38-81,12 124 1,15 33-1679,-14-110-367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2585,'-25'138'1128,"53"0"-576,9 25 64,28 60-160,5 16-56,9 15-104,0 13-48,-12 6-32,-11-3-32,-8-25-104,-3-22-96,-8-40-328,0-14-224,-15-43-728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09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182 123 4345,'-15'-5'428,"-22"-12"531,35 16-902,1-1-1,-1 1 0,1 0 1,-1 0-1,1-1 1,0 1-1,0-1 0,0 1 1,0-1-1,0 1 1,0-1-1,0 0 0,0 1 1,1-1-1,-1 0 1,0 0-1,1 0 0,0 1 1,-1-3-1,1 1 53,0 1 0,0-1 0,0 0 0,-1 1 0,1-1-1,-1 1 1,0 0 0,0-1 0,1 1 0,-2 0 0,-1-4 0,2 5-4,0 0 0,0 0 0,0 1 1,-1-1-1,1 0 0,0 1 0,-1-1 1,1 1-1,0-1 0,-1 1 0,1 0 0,-1-1 1,1 1-1,-1 0 0,1 0 0,-1 0 1,-2 0-1,3 2-72,0 0 1,0 0 0,0 0-1,0 0 1,0 1-1,0-1 1,1 0 0,-1 0-1,1 1 1,-1-1 0,1 4-1,-2 6 23,-8 23 256,-23 60 0,29-82-258,0 0 1,0 0-1,2 0 0,-1 1 1,2-1-1,0 1 1,0-1-1,2 16 1,17 108 171,-16-123-198,-1-9-19,1 12 20,2 1 0,0-2 0,0 1 0,14 30 0,-17-45-27,0 1-1,0-1 0,0 0 0,0 0 1,1 0-1,-1 0 0,1 0 0,-1 0 1,1 0-1,0 0 0,0-1 0,0 1 1,0-1-1,0 1 0,0-1 0,0 0 1,0 1-1,0-1 0,1-1 0,-1 1 1,0 0-1,1 0 0,-1-1 0,1 1 1,-1-1-1,1 0 0,-1 0 0,0 0 1,1 0-1,-1 0 0,1-1 0,-1 1 1,1-1-1,-1 1 0,0-1 0,1 0 1,-1 0-1,0 0 0,0 0 0,1 0 1,-1-1-1,0 1 0,3-4 0,19-14 13,0-1 0,-1-1 0,-2 0 0,0-2 0,-1-1 0,27-43 0,-43 60-10,0 0 0,0-1 0,0 0 0,-1 0 0,-1 0 1,1 0-1,-1 0 0,0-1 0,-1 1 0,0-1 0,0-11 1,-2 7-23,0-1 0,0 1 1,-2-1-1,0 1 0,0-1 1,-9-21-1,5 18-3,-1 0 1,-1 1-1,0 0 0,-1 0 1,-1 1-1,-1 0 0,0 1 0,0 0 1,-2 1-1,-22-18 0,31 28 23,1 0 0,-1 0 0,0 1 0,0-1 0,0 1 0,0 0 0,0 0 0,0 1 0,-6-1 0,9 2 1,-1-1-1,1 1 0,0 0 0,0 0 1,-1 1-1,1-1 0,0 0 0,0 1 1,0-1-1,-1 1 0,1 0 0,0 0 0,0 0 1,0 0-1,0 0 0,0 0 0,0 0 1,1 1-1,-1-1 0,0 1 0,1-1 1,-1 1-1,1 0 0,-3 3 0,-3 9-91,0 0-1,2 0 0,-1 0 1,2 1-1,0 0 0,1 0 1,0 0-1,1 0 0,1 0 1,0 1-1,1-1 0,3 23 1,4-1-1089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10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311 355 3465,'-7'-16'344,"1"0"0,0-1 1,1 0-1,1 0 0,0-1 1,2 1-1,0-1 0,0 0 1,2-21-1,1 14 72,-1-3 331,0 0 1,-8-47-1,8 74-731,0 1 0,0 0 0,0 0 0,0 0 0,0 0 0,0-1 0,0 1 0,0 0 0,0 0 0,0 0 0,0 0 0,0-1 0,0 1 0,0 0 1,0 0-1,0 0 0,0 0 0,0-1 0,0 1 0,-1 0 0,1 0 0,0 0 0,0 0 0,0 0 0,0-1 0,0 1 0,0 0 0,0 0 0,-1 0 0,1 0 0,0 0 0,0 0 0,0 0 0,0 0 0,0 0 0,-1 0 0,1-1 0,0 1 0,0 0 0,0 0 0,0 0 0,-1 0 0,1 0 0,0 0 0,0 0 0,0 0 0,-6 10 433,-6 24-48,9-24-276,-4 12 15,2 0-1,-4 36 0,0-1 38,-19 127 402,23-146-447,0-1 82,1 0-1,4 61 1,1-80-134,1 1 1,1-1-1,1 0 1,1 0 0,0-1-1,1 0 1,11 23 0,0-9-21,2-2 1,0 0 0,2-1 0,33 34 0,-51-58-58,0 0 0,1-1 0,0 0 0,-1 1 0,1-2 0,1 1 0,-1 0 0,0-1 0,1 0 0,-1 0 0,1 0 0,9 2 0,-11-3-1,1-1 0,0 0 0,-1 0 0,1 0 0,0-1 0,-1 1 0,1-1 0,-1 0 0,1 0 0,-1 0 0,1 0 0,-1-1 0,0 1 0,1-1 0,-1 0 0,0 0 0,0 0 0,4-5 0,6-5 0,0-1 0,-2 0 0,1-1 0,-2 0 0,11-19 0,40-83-49,-57 108 42,19-38-62,-3 0 1,-2-1-1,23-92 0,-37 119 48,-1-1 0,-1 1 0,-1-1-1,-1 1 1,-2-24 0,0 31 15,0 0 0,-1 0 0,-1 0-1,0 1 1,0-1 0,-1 1 0,-1 0-1,0 1 1,-7-12 0,10 18 4,-1 0 0,1 1-1,-1-1 1,1 1 0,-1 0 0,0 0 0,-1 0 0,1 0-1,-1 1 1,0 0 0,0 0 0,0 0 0,0 0 0,0 1-1,-1 0 1,1 0 0,0 0 0,-1 1 0,0 0 0,1 0-1,-1 0 1,0 1 0,0 0 0,1 0 0,-1 0-1,0 1 1,0 0 0,1 0 0,-1 0 0,-10 4 0,3 1-1,0 1 0,0 0 1,0 1-1,1 0 1,-21 18-1,-52 59-3,60-58 5,-218 211 11,234-229-19,-29 31 40,36-38-44,1 0 0,-1-1 0,1 1 0,-1 0 0,1 0 0,0 0 0,0 0 0,0 0 0,0 0 0,0 0 0,1 1 1,-1-1-1,0 0 0,1 0 0,0 0 0,-1 3 0,2-4-26,0 0 1,-1 0-1,1 0 1,0 0-1,0 0 0,0-1 1,-1 1-1,1 0 1,0-1-1,0 1 0,0 0 1,0-1-1,0 1 1,0-1-1,0 1 0,0-1 1,1 0-1,-1 1 1,0-1-1,0 0 0,0 0 1,0 0-1,0 0 1,1 0-1,-1 0 0,2-1 1,60-3-2009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23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87 148 2184,'-17'-99'2978,"17"97"-2774,0 0 0,-1-1 0,1 1 0,-1 0-1,1 0 1,-1 0 0,0 0 0,0 0-1,0 0 1,0 0 0,0 0 0,0 0 0,-1 0-1,1 0 1,-1 1 0,1-1 0,-1 1-1,1-1 1,-1 1 0,0-1 0,0 1 0,0 0-1,0 0 1,0 0 0,0 0 0,0 0-1,0 0 1,0 1 0,-3-1 0,5 1-178,-1 1 1,1-1 0,-1 1-1,1-1 1,-1 1-1,1-1 1,-1 1 0,1 0-1,0-1 1,-1 1 0,1-1-1,0 1 1,0 0-1,0-1 1,-1 1 0,1 0-1,0-1 1,0 1-1,0 0 1,0 0 0,-1 4 46,-6 26 16,2 1-1,1 0 1,1 0 0,2 0-1,3 35 1,28 385-160,-23-346-1208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24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18 4065,'-2'-4'1592,"-4"-2"-1000,-4 0 128,0 4 153,4 4-89,-8 4-200,14 10-136,-10 10-192,10 12-56,4 18 32,-2 4 16,0 17-64,-4 5-16,-4 8-72,2 2-48,2 2-304,-6-5-328,12-1-1800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24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180 144 3297,'-56'-140'1520,"48"136"-880,-4 4 144,-2 0 81,4 8-73,-2-2-80,4 2-216,0 4-128,4 6-192,-2 12-56,2 12-24,0 6 0,0 22-40,0 6-8,2 17-16,-2 11-144,-6-8-808,0 4-1064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25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306 279 2737,'-4'-3'181,"-1"0"1,0 0 0,0 1-1,0 0 1,-1 0 0,1 0-1,0 1 1,-1-1 0,1 1-1,-1 1 1,1-1 0,-1 1-1,-10 0 1,12 1-80,0 0-1,1 0 1,-1 1-1,1-1 1,-1 1 0,1-1-1,0 1 1,0 0-1,0 0 1,0 1-1,0-1 1,0 1 0,0-1-1,1 1 1,-1 0-1,1 0 1,0 0 0,0 0-1,0 0 1,0 1-1,-1 4 1,-6 10 167,1 1 0,1 0 0,1 0 0,1 1 1,0 0-1,2 0 0,0 1 0,1-1 0,1 31 0,5-16-10,1 1 0,1-1 0,2 0 0,21 57-1,-9-44 66,1 0-1,43 70 1,-62-113-328,1-1 1,0 1 0,0-1 0,0 0-1,0 0 1,1 0 0,0 0-1,0-1 1,0 0 0,0 1 0,0-1-1,0-1 1,10 5 0,-12-6-4,0-1 1,0 1 0,0-1 0,0 0-1,0 0 1,0 0 0,0 0 0,0 0-1,0 0 1,0-1 0,0 1 0,0-1-1,0 1 1,3-2 0,0-1-1,-2 1 0,1-1 0,0 1 0,0-1 1,-1 0-1,0 0 0,1-1 0,3-4 0,6-11-36,-1-1 0,0 0-1,-2 0 1,0-1-1,-1-1 1,-1 1 0,-2-1-1,6-29 1,1-19-433,6-96 1,-15 109 186,-3 1 1,-7-79 0,4 115 268,-1 0 0,-1 1-1,-1-1 1,0 1 0,-1 0 0,-1 1 0,-1-1-1,-1 1 1,-1 1 0,-14-21 0,19 31 45,-1 0 0,1 1 0,-1 0 0,-1 0 0,1 0 0,-1 1 1,0 0-1,0 0 0,0 1 0,-1 0 0,0 0 0,0 0 0,0 1 0,0 1 0,0-1 1,-14-1-1,12 3 49,1 1-1,0 0 1,0 1 0,-1 0 0,1 0 0,0 1 0,0 0-1,0 1 1,0 0 0,1 0 0,-1 1 0,1 0 0,0 1-1,0 0 1,-8 5 0,3 2-106,0 0 0,0 0 0,1 1 0,1 1 0,0 0 0,1 0 1,0 1-1,1 0 0,1 1 0,0 0 0,2 0 0,0 1 0,0 0 0,1 0 0,2 0 0,-1 1 0,2-1 0,0 36 0,10 1-1856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26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397 151 3761,'-22'-12'595,"-1"2"0,0 0 0,0 2 0,-25-6 0,-97-14 1767,140 27-2264,1 0 0,0 1 0,0-1-1,-1 1 1,1 0 0,0 1 0,-1-1 0,1 1 0,0-1 0,0 1 0,0 1 0,0-1-1,0 1 1,-4 1 0,5-1-65,0 0 0,0 1-1,1-1 1,-1 1 0,1-1 0,-1 1-1,1 0 1,0 0 0,0 0 0,0 0-1,1 0 1,-1 1 0,1-1 0,0 0-1,0 1 1,0-1 0,-1 5 0,-2 17-8,1 0 0,1 0 0,1 0 0,2 0 0,0 0 1,7 35-1,4 0 63,26 82 1,-28-110-36,2 0 0,1-1 0,2 0 0,1-1 0,34 49 1,-37-62-38,2 0 1,-1-1-1,2-1 1,0 0-1,1-1 1,0-1 0,1 0-1,0-2 1,37 18-1,-46-25-28,0 0 0,0-1 0,0-1 0,0 1 0,0-1 0,1-1 1,-1 0-1,0 0 0,1-1 0,13-1 0,-17 1 3,-1-1 0,1-1 0,-1 1 0,0-1 0,1 0 0,-1-1 0,0 1 0,0-1 0,0 0 0,-1 0 0,1 0 0,-1-1 0,0 1 0,0-1 0,0 0 0,0-1 0,0 1 0,4-8-1,5-11 14,-2 1 0,0-2 0,-1 1 0,-2-2 0,11-46 0,12-129 18,-28 180-33,-2 5 5,17-169-156,-17 153 120,-2-1-1,0 1 1,-12-58 0,11 79 46,0 0 1,-1 1-1,-1-1 1,0 1-1,-6-12 1,8 18 1,0 0 1,1 0-1,-1 1 1,0-1 0,0 1-1,-1-1 1,1 1-1,-1 0 1,1 0 0,-1 0-1,1 0 1,-1 0-1,0 1 1,0-1 0,0 1-1,0 0 1,0 0-1,0 0 1,-7-1-1,2 3 16,-1 0-1,1 0 1,-1 1-1,1 0 1,0 1-1,0 0 0,0 0 1,0 1-1,0 0 1,-11 8-1,12-8-8,-49 32 116,-86 74 0,108-83-110,13-9-233,0 0 0,1 1 1,-30 40-1,16-15-1265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54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150 208 3801,'0'-43'461,"-1"19"-59,0 0 1,-6-33-1,7 42-129,0-14 1195,0 28-1369,0 0 0,0 1 0,0-1 0,0 1 0,0-1 0,0 0 0,0 1 0,0-1 0,0 1 0,0-1 1,0 0-1,-1 1 0,1-1 0,0 1 0,0-1 0,-1 1 0,1-1 0,0 1 0,-1-1 0,1 1 0,-1-1 1,1 1-1,0-1 0,-1 1 0,1 0 0,-1-1 0,1 1 0,-1 0 0,-1-1 274,2 22-238,1-1 1,1 1 0,7 31 0,-1-8 139,27 125 937,-26-136-1028,1 0 0,2-1 1,16 32-1,-8-25-36,3-1 0,32 43 0,-41-63-114,1 0 1,1-1-1,1 0 0,0-1 0,36 24 0,-51-38-31,0-1 1,0 1-1,1 0 0,-1-1 0,0 0 0,1 0 0,0 0 1,-1 0-1,1 0 0,-1 0 0,1 0 0,0-1 0,0 0 1,-1 1-1,1-1 0,0 0 0,0 0 0,-1-1 0,1 1 0,0 0 1,0-1-1,4-1 0,-3-1 1,-1 0 0,0 0 0,1 0 0,-1 0 0,0 0 0,-1-1 0,1 1 0,0-1 0,-1 0 0,0 0 1,0 0-1,0 0 0,2-7 0,5-14-9,-1-1 0,-1-1 0,-2 1 0,0-1 0,1-41 0,-5 21-54,-2-1 0,-9-62 0,8 94 41,-1 1 0,0-1 1,-1 1-1,-1 0 0,0 0 0,-1 1 1,-15-26-1,16 32 3,-1 1-1,1 0 1,-1 0 0,-1 0-1,1 1 1,-1 0 0,0 0-1,-1 0 1,1 1 0,-1 0-1,0 1 1,0 0 0,-1 0-1,-16-5 1,-3 3-23,0 0-1,0 2 1,-1 0-1,1 2 1,-1 2 0,0 0-1,1 2 1,-1 1 0,1 2-1,0 0 1,-46 16 0,71-20-56,0 0 0,0 0 0,0 0 0,1 0 0,-1 1 0,0-1 0,1 1 0,-1 0 0,1 0 0,-1 0 0,1 0 0,0 0 0,0 0-1,0 1 1,0-1 0,0 1 0,1-1 0,-1 1 0,1 0 0,0 0 0,-1 0 0,1 0 0,-1 4 0,1 13-2298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5:55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202 84 5905,'-29'-21'692,"21"16"-500,-1-1-1,1-1 0,1 1 1,-1-1-1,1 0 0,-6-9 0,12 15-168,0 0-1,1 1 1,-1-1-1,0 0 0,0 1 1,0-1-1,1 1 0,-1-1 1,0 1-1,0-1 1,0 1-1,0 0 0,0-1 1,0 1-1,0 0 0,0 0 1,0-1-1,0 1 1,0 0-1,0 0 0,0 0 1,0 1-1,0-1 1,0 0-1,0 0 0,0 0 1,0 1-1,0-1 0,1 0 1,-1 1-1,0-1 1,0 1-1,0-1 0,0 1 1,0 0-1,1-1 0,-1 1 1,0 0-1,1-1 1,-1 1-1,0 0 0,0 1 1,-3 3 91,0 0 0,0 1-1,0-1 1,1 1 0,-4 8 0,-2 11 23,0 0 0,2 0 0,2 1-1,0 0 1,1 0 0,2 0 0,0 1 0,2-1 0,1 0 0,1 0-1,1 1 1,12 43 0,-8-41 70,2 8 241,18 48 1,-23-74-372,1-1-1,0 0 1,0 0 0,1 0-1,1-1 1,-1 0-1,2 0 1,14 14 0,-20-21-70,1 1-1,-1-1 1,0-1 0,1 1 0,-1 0 0,1-1 0,-1 1-1,1-1 1,0 0 0,0 1 0,0-2 0,0 1-1,0 0 1,0 0 0,0-1 0,0 0 0,0 1 0,0-1-1,0 0 1,0-1 0,0 1 0,0-1 0,0 1-1,0-1 1,0 0 0,-1 0 0,1 0 0,0 0 0,0 0-1,-1-1 1,1 1 0,-1-1 0,1 0 0,-1 0-1,1 0 1,-1 0 0,0 0 0,0-1 0,3-3 0,4-7 2,0 0 1,-1 0 0,0-1 0,0 0 0,-2 0-1,7-19 1,2-10 7,-2-1 1,-2 0-1,6-54 0,-15 83-17,0 0 1,-1 1-1,-1-1 0,-1 0 1,0 0-1,-1 0 0,0 1 1,-2-1-1,1 1 0,-2 0 1,0 0-1,0 0 0,-14-23 1,16 33-19,0 0 0,0 0 1,-1 0-1,0 0 1,1 1-1,-1 0 0,0-1 1,-1 1-1,1 1 0,0-1 1,-1 1-1,1 0 1,-1 0-1,0 0 0,0 0 1,0 1-1,0 0 1,0 0-1,0 0 0,0 1 1,-7 0-1,-8 1-334,-1 0 0,0 2 0,-39 10 0,35-7-157,-48 12-1674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00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104 220 4161,'-6'-6'4235,"-4"-13"-2067,0 2-767,10 16-1379,0 1 0,-1 0 0,1-1 0,-1 1 1,1 0-1,0 0 0,-1 0 0,1-1 0,-1 1 0,1 0 0,-1 0 0,1 0 0,-1 0 0,1 0 0,-1 0 0,1 0 0,-1 0 0,1 0 0,-1 0 0,1 0 0,-1 0 0,1 0 1,0 1-1,-1-1 0,1 0 0,-1 0 0,1 0 0,-1 1 0,1-1 0,0 0 0,-1 0 0,1 1 0,-1-1 0,1 0 0,0 1 0,0-1 0,-1 1 0,1-1 0,0 0 1,-1 1-1,1-1 0,0 1 0,0-1 0,0 1 0,0-1 0,-1 1 0,-13 33 120,12-30-95,-5 16 32,2-10-32,1 0 0,0 1 1,0 0-1,2 0 0,-1 0 0,1 0 0,1 0 1,0 16-1,1-6 40,2 1-1,0 0 1,2-1 0,0 0-1,1 0 1,2 0 0,0-1-1,17 34 1,-2-19 86,1-1 0,2-2 0,1 0 1,49 45-1,-69-70-155,2-1 1,-1 0 0,1 0 0,-1 0 0,2-1-1,-1-1 1,14 7 0,-19-10-15,1 0 0,-1 0 0,1 0 0,-1 0 0,1-1 0,-1 1 0,1-1 1,-1 0-1,1 0 0,-1 0 0,1-1 0,-1 1 0,1-1 0,-1 0 0,0 0 0,1 0 0,-1 0 0,0-1 0,0 1 0,0-1 0,0 0 0,0 0 1,0 0-1,3-2 0,4-7-1,-1 1 1,1-2-1,-2 1 1,0-1 0,0 0-1,-1-1 1,0 0-1,8-25 1,-2 0-111,15-80 0,-18 61-123,4-96 0,-14 124 158,0 0 0,-2 0 0,-1 0 0,-2 1 0,-9-36 0,12 57 55,-1 1 0,1-1 0,-1 1-1,-1 0 1,1 0 0,-1 0 0,0 0 0,0 0 0,-1 1 0,0 0-1,1 0 1,-2 0 0,1 1 0,-1 0 0,1 0 0,-1 0 0,0 0-1,-1 1 1,1 0 0,0 0 0,-1 1 0,-10-3 0,7 3-1,0 1 1,1 0 0,-1 0 0,0 1-1,0 0 1,1 1 0,-1 0-1,0 0 1,0 1 0,1 0 0,0 1-1,-1 0 1,1 1 0,0 0 0,-12 7-1,-1 4-127,1 0-1,1 2 0,0 0 0,1 1 1,1 1-1,1 1 0,1 0 0,0 1 1,2 1-1,-19 37 0,14-16-1729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6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45 7306,'-66'-45'2728,"62"71"-1992,6 10 128,2 11 145,7 6-89,2 19-256,1 11-168,3 11-240,5 8-120,-12-10-64,5 0-72,-2-5-384,0 5-680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2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3209,'90'385'1528,"-54"-190"-712,9 5-144,9 8-200,8 12-216,-9 13-87,-5-10-97,-11-15-24,-9-8-88,0 0-80,-5 0-369,-7-12-271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00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22 7434,'-4'-6'3112,"-6"-4"-1984,4 4-327,4 12-25,-4 16-344,0 12-72,6 28-112,0 18 32,10 34-80,2 15-80,8 21-96,4 6-120,-1 17-768,7 7-1184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14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97 3081,'-47'-53'1467,"35"28"-449,1 6 3006,11 19-3946,-1 0 1,0 0-1,1 0 0,-1 0 0,0 0 1,1 0-1,-1 1 0,0-1 0,1 0 1,-1 0-1,1 0 0,-1 1 1,0-1-1,1 0 0,-1 1 0,1-1 1,-1 1-1,1-1 0,-1 0 0,1 1 1,-1-1-1,1 1 0,-1-1 0,1 1 1,0 0-1,-1-1 0,1 1 1,0-1-1,-1 1 0,1 0 0,0 0 1,-4 5-26,0 0 0,1 0 1,0 0-1,0 0 0,1 0 1,0 1-1,-3 12 0,1-4 11,1-6-21,1 0 0,1 0 0,-1 0-1,1 0 1,1 15 0,-1 10 32,0 193 69,4-164-338,-1 41-846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15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280 55 3889,'-66'-44'1736,"64"43"-1581,0 0-1,1 0 1,-1 0-1,0 0 1,1 0-1,-1 0 1,0 0-1,0 1 1,0-1 0,0 1-1,0-1 1,0 1-1,0 0 1,0 0-1,0 0 1,0 0-1,0 0 1,0 0-1,1 0 1,-1 0-1,0 1 1,0-1-1,0 1 1,0 0 0,0 0-1,-1 0 1,-1 2 47,0 0-1,1 1 1,-1-1 0,1 0 0,0 1 0,0 0 0,-4 7 0,-2 2 166,0 0-187,0 1 0,0 0 0,1 1-1,1 0 1,1 0 0,0 1 0,-8 32 0,9-21-99,1 0 1,1 0-1,1 0 1,2 30-1,1-43-52,0-1-1,2 1 0,0-1 1,0 1-1,1-1 0,1 0 1,0 0-1,1-1 0,1 1 1,-1-2-1,13 17 0,-11-18-21,0 0-1,0-1 0,0 0 0,1 0 1,1-1-1,-1-1 0,1 1 0,1-2 1,-1 1-1,1-1 0,0-1 0,1 0 0,12 4 1,-21-8-6,0-1-1,0 1 1,0 0 0,1-1 0,-1 0 0,0 1 0,0-1 0,0-1-1,0 1 1,1 0 0,-1-1 0,0 0 0,0 1 0,0-1-1,0 0 1,0-1 0,0 1 0,-1 0 0,5-4 0,-3 2 1,0-1 1,-1 1 0,1-1-1,-1 0 1,0 0-1,0-1 1,0 1 0,0-1-1,-1 1 1,4-10 0,0-5-8,-1-1 1,-1 0-1,0 1 1,-1-1-1,-1-24 1,-1 15-12,-2 0 1,-1 1-1,-2-1 1,0 1-1,-2-1 1,-1 1-1,-1 1 1,-22-49-1,27 70 17,0 0 1,0 1-1,0 0 0,-1 0 0,0 0 1,0 0-1,-1 0 0,1 1 0,-1 0 1,0 0-1,0 0 0,0 0 1,0 1-1,-11-5 0,11 7-1,0-1-1,0 1 1,0 0 0,-1 0-1,1 1 1,0-1 0,-1 1-1,1 1 1,0-1-1,-1 1 1,1 0 0,0 0-1,0 0 1,0 1-1,0-1 1,0 1 0,-7 4-1,1 0-171,1 0 1,0 0-1,0 1 0,0 1 0,1-1 0,0 2 0,0-1 0,1 1 0,0 0 0,1 1 1,0 0-1,0 0 0,-8 19 0,1 9-2747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16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220 346 4233,'-44'-120'1754,"41"113"-1321,1 0 0,-1 0 0,-1 1 0,-7-13 0,9 17-232,1 1-1,0-1 1,-1 1-1,0 0 1,1-1-1,-1 1 1,0 0-1,0 0 1,-3-1-1,-1-1 312,4 7-354,0-1 1,0 1-1,0 0 1,0 0-1,0-1 1,1 2-1,0-1 0,0 0 1,-2 8-1,-4 26-13,0 0 0,3 1 0,1 0 0,2 0 0,2 0 0,6 42 0,-1-43 5,22 65-1,-24-92-125,0 0 0,0 0 0,1-1 0,1 1 0,0-1 0,0-1 0,1 1 0,0-1 0,17 17 0,-20-23-20,-1-1 0,1 1-1,0-1 1,0 0 0,-1 0 0,1 0 0,1-1-1,-1 1 1,0-1 0,0 0 0,1 0 0,-1 0 0,0-1-1,1 1 1,-1-1 0,0 0 0,1-1 0,-1 1-1,1-1 1,-1 0 0,0 0 0,0 0 0,1 0 0,-1-1-1,0 0 1,0 0 0,0 0 0,-1 0 0,7-5-1,1-1-2,0-1-1,-1 1 0,-1-2 0,0 0 0,0 0 0,-1 0 1,0-1-1,11-19 0,-8 7-19,-1-1 0,-1 0 1,-2 0-1,0 0 0,-1-1 0,-1 0 1,2-48-1,-6 41 1,-2-1-1,0 1 1,-3 0 0,0-1-1,-16-53 1,16 72 19,-1-1-1,-1 1 1,0 0 0,-1 0 0,0 1 0,-1-1-1,-1 2 1,0-1 0,-15-14 0,21 23-1,-1 1 0,0-1-1,0 1 1,0 0 0,0 1 0,0-1 0,0 1 0,-1 0 0,1 0 0,-1 0 0,0 0 0,0 1 0,1 0 0,-1 0 0,0 0 0,0 1 0,0 0 0,0-1 0,0 2 0,0-1 0,0 1 0,0-1 0,0 1 0,1 1 0,-1-1 0,0 1 0,1-1 0,-1 1 0,1 1 0,-1-1 0,-7 6 0,-15 13-286,2 2 1,0 0 0,1 1 0,1 2 0,1 0-1,-19 32 1,8-7-2170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17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67 208 4105,'-52'-139'1784,"50"113"-904,2 6 73,-2 8-73,2 2 792,-4 14-1032,2-4-304,0 12-128,0 40-168,4 79 8,4-23-32,0 10-128,-4 18-616,6 3-752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41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155 218 4793,'-6'-45'1763,"5"43"-1502,1 0-1,-1 0 1,0 0-1,0 0 1,0 1-1,0-1 1,0 0-1,0 0 1,-1 1-1,1-1 1,0 1-1,-1-1 1,0 1-1,1-1 1,-3-1-1,3 3-195,0-1 0,1 1-1,-1-1 1,0 1 0,0-1-1,1 1 1,-1 0-1,0-1 1,0 1 0,1 0-1,-1 0 1,0-1 0,0 1-1,0 0 1,0 0 0,1 0-1,-1 0 1,0 0-1,0 0 1,0 0 0,0 0-1,1 1 1,-1-1 0,0 0-1,0 0 1,0 1 0,1-1-1,-1 1 1,0-1-1,1 0 1,-1 1 0,-1 0-1,-15 22-8,-16 31 0,20-31-30,6-12 3,2 2 0,0-1 1,0 1-1,1 0 0,1 0 0,0 0 1,1 0-1,0 0 0,1 1 0,0-1 1,1 1-1,1-1 0,0 1 0,4 14 1,0 1 43,0 0 1,16 42 0,-17-59-51,1 0 0,0 0 0,0 0 0,1-1 1,1 0-1,0 0 0,1-1 0,10 12 0,-17-20-21,1-1 0,-1 0 0,0 0-1,1 1 1,-1-1 0,1 0 0,-1 0 0,1 0 0,-1-1-1,1 1 1,0 0 0,0-1 0,-1 1 0,1-1 0,0 1 0,0-1-1,0 0 1,-1 0 0,1 0 0,0 0 0,0 0 0,0 0-1,2-1 1,-1 0-1,0 0 0,-1-1 0,1 1 0,0-1-1,-1 1 1,1-1 0,-1 0 0,1 0 0,-1-1 0,0 1-1,0 0 1,3-5 0,4-7 3,-1-1 0,0-1 0,11-30 0,-19 45-3,12-28-10,-2-2 0,-1 0-1,-2 0 1,-1 0 0,-1-1 0,-1 0 0,-3 0-1,-2-53 1,-1 76 8,0-1 0,-1 1 0,0 0 1,0 0-1,-1 0 0,0 0 0,-1 1 0,0-1 0,0 1 0,-1 0 0,0 1 0,0-1 0,-1 1 0,-9-7 0,-12-10 13,-2 2-1,-43-26 1,43 29 2,7 10-56,23 9 34,0 0 1,-1 0-1,1 0 1,0 0 0,-1 0-1,1 0 1,-1 0 0,1 0-1,0 0 1,-1 1-1,1-1 1,0 0 0,-1 0-1,1 0 1,0 0 0,-1 1-1,1-1 1,0 0-1,-1 1 1,1-1 0,0 0-1,0 0 1,-1 1 0,1-1-1,0 0 1,0 1 0,0-1-1,-1 0 1,1 1-1,0 0 1,0 4-126,-1-1 1,1 1-1,0 0 0,1 0 0,-1 0 0,3 9 1,4 25-1195,-1 1-679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42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1 6233,'-6'2'2417,"-8"2"-1889,4 4 48,4 6-128,0 1-120,4 11-80,4 10-16,6 8-32,4 14-40,4 24-56,0 10-16,6 35-480,0 13-680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49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56 3969,'8'-44'2008,"-8"44"-1876,0-1 0,0 1 0,0-1 0,-1 0-1,1 1 1,0-1 0,-1 1 0,1-1 0,-1 0-1,1 1 1,-1-1 0,1 1 0,-1-1 0,1 1-1,-1 0 1,1-1 0,-1 1 0,1 0 0,-1-1 0,0 1-1,1 0 1,-1 0 0,0-1 0,1 1 0,-1 0-1,0 0 1,1 0 0,-1 0 0,0 0 0,1 0-1,-1 0 1,0 0 0,1 0 0,-1 0 0,0 0 0,1 1-1,-1-1 1,0 0 0,1 0 0,-2 1 0,0-1-27,0 1 0,0-1 0,0 1 0,0 0 1,0-1-1,0 1 0,0 0 0,0 0 1,0 0-1,0 1 0,0-1 0,-2 3 0,3-3-97,-16 25 122,-22 53-1,35-67-88,1 0-1,0 0 1,1 0 0,1 1-1,0-1 1,0 1 0,1-1-1,1 1 1,0-1-1,1 1 1,6 23 0,-3-9 53,3 19 68,24 118 361,-25-139-445,0 0 0,2-1 1,0 0-1,17 30 0,-23-49-68,0-1 0,0 1 0,0-1 0,1 1 1,0-1-1,-1 0 0,1-1 0,1 1 0,-1-1 0,8 5 0,-11-7-8,1 0-1,0 0 0,0-1 0,0 1 0,0-1 1,0 1-1,0-1 0,0 0 0,0 0 1,0 0-1,0 0 0,0 0 0,0 0 1,0 0-1,0-1 0,0 1 0,0-1 0,0 1 1,-1-1-1,1 0 0,0 0 0,0 0 1,0 0-1,-1 0 0,1 0 0,-1 0 0,1 0 1,-1-1-1,1 1 0,-1-1 0,3-2 1,3-7 0,0-1 1,0 1 0,-1-1 0,0 0 0,-1 0 0,-1-1 0,0 1 0,3-15 0,16-110-60,-17 84-105,0-64 0,-6 99 61,-1 1 0,-1 0-1,0 0 1,-2 1-1,1-1 1,-2 0-1,-12-29 1,15 41 60,-1 1-1,1 0 1,-1 0 0,0 0-1,0 0 1,0 0 0,-1 1 0,1 0-1,-1-1 1,0 1 0,0 0-1,0 1 1,0-1 0,-8-3-1,5 4 12,-1-1 0,0 1 0,0 0 0,0 0 0,0 1 0,0 0 0,0 1 0,-10 0-1,-4 2 14,-1 1-1,0 1 0,1 1 0,-1 1 0,-24 11 0,42-15-34,0-1-16,0 0 0,1 1 1,0 0-1,-1 0 0,1 0 1,0 0-1,0 1 0,0 0 1,0-1-1,1 1 0,-1 1 1,1-1-1,-4 5 0,11-6-1220,13-2-795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50.0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 2 7762,'-8'-2'2728,"-4"2"-2464,-4 4-8,8 10 64,2 6 16,0 12-47,6 10-9,8 28-72,2 22-128,6 40-568,6 21-481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56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1 108 5657,'34'-105'2329,"-46"103"-1201,10 4-944,2 6 24,-2 10 96,2 6 32,4 5 184,-4-3-8,12 8-104,-8-2-31,4 10-153,0 8-16,-10 6-88,4 6-56,-4 10-136,2-3-328,0-3-1009,-4-4-1407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3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3761,'-4'6'96,"1"0"0,0 0 0,0 0 0,1 1 1,0-1-1,0 1 0,0-1 0,1 1 0,0 0 1,1 0-1,-1 7 0,-1 5-1,-4 62 41,7 147-1,29 86 603,58 200 538,31-3-338,-48-214-603,198 1218 426,-210-863-947,-45-467-31,6 12-417,-1-20-440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57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 15 4761,'-4'-4'2096,"-6"0"-783,8 0-921,0 2 88,0 2 8,0 0 8,0 0-32,0 8-56,-2 32-64,-4 59-48,5-31-111,-7 4-49,-2 24-48,-8-2-32,2-1-521,10-3-623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57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397 53 3177,'-15'0'379,"1"1"0,-1 0 0,0 1 0,0 0 0,1 2 0,-1-1 1,1 2-1,0 0 0,0 0 0,0 2 0,1-1 0,0 2 0,1 0 0,-1 0 0,1 1 1,1 1-1,-12 11 0,20-17-346,0-1-1,0 0 1,1 1 0,-1 0-1,1 0 1,0 0 0,0 0-1,0 0 1,0 0 0,1 0 0,-2 8-1,0 6 99,2 0 0,0 21-1,1-19 58,-1 34-48,4 0 0,1 0-1,3 0 1,14 54 0,-18-99-87,0 0 0,0 0 0,1-1 0,1 1 0,-1-1 0,1 0 1,1 0-1,-1-1 0,1 0 0,1 0 0,-1 0 0,1 0 0,0-1 0,1 0 0,-1-1 1,16 8-1,-20-11-40,0-1 0,0 1 0,0-1 0,1 0 0,-1 0 1,0 0-1,1 0 0,-1-1 0,1 0 0,-1 1 0,1-1 0,-1 0 1,1-1-1,-1 1 0,0-1 0,1 1 0,-1-1 0,4-1 1,-2-1 1,0 1 0,0-1 0,0 0 1,0-1-1,0 1 0,-1-1 0,0 0 1,1 0-1,6-9 0,1-5 3,1-1-1,-2-1 0,-1 0 1,11-28-1,-6 7-212,-1-1 0,-3-1 0,-1 0 0,-2 0 0,-2 0-1,-2-1 1,-2 0 0,-2 0 0,-7-57 0,7 91 157,-2 0 0,0 0-1,0 0 1,0 0 0,-1 0 0,-6-10-1,8 17 39,0 1-1,0 0 1,-1 0 0,1 0-1,-1 0 1,0 0-1,0 0 1,1 0-1,-1 1 1,0-1 0,-1 1-1,1-1 1,0 1-1,0 0 1,0 0-1,-1 0 1,1 0 0,-1 0-1,1 0 1,-1 1-1,1-1 1,-1 1 0,1 0-1,-1 0 1,1 0-1,-1 0 1,1 0-1,-5 1 1,-8 2 32,0 1 0,1 0 0,-1 2 0,1-1 0,0 2 0,1 0 0,-1 0 0,-12 10 0,-13 11 167,-43 41-1,-16 30 5,66-65-472,16-20-473,6-11-1086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6:58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53 5041,'-6'-12'1736,"-8"-10"-1528,8 4 41,2 18 159,-2 2 16,2 18 72,0 12-48,0 10 72,4 14 32,2 13-152,-2 13-72,18 30-200,2 8-224,10 15-1152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08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124 191 3153,'-7'-44'1291,"7"42"-1058,-1 1 0,1-1 0,-1 1 0,1-1 0,-1 0 0,0 1 0,0-1 0,0 1 0,0 0 0,0-1 0,0 1 0,0 0 0,0-1 0,0 1 0,-1 0 0,1 0 0,0 0 0,-1 0 0,1 0 0,-1 1 0,1-1 0,-1 0 0,1 1 0,-1-1 0,0 1 0,1-1 0,-4 1 0,4 0-225,0 1 0,1 0 0,-1 0 0,0 0 0,0 0 1,1 0-1,-1 0 0,0 0 0,1 0 0,-1 0 0,1 0 1,-1 0-1,1 0 0,0 1 0,-1 0 0,-3 9 18,-4 8 44,1 1 1,1 0-1,1 1 1,0-1-1,-1 25 0,5-19 114,1 0 0,1-1-1,2 1 1,0 0 0,2-1-1,0 0 1,13 34-1,-14-48-132,1-1-1,0 1 0,0-1 1,1 0-1,0 0 1,0 0-1,1-1 0,1 0 1,0-1-1,0 1 0,0-1 1,1-1-1,1 0 0,-1 0 1,1-1-1,0 0 1,0-1-1,16 7 0,-22-11-44,1 1 1,-1-1-1,0 0 0,1 0 0,0-1 0,-1 1 0,1-1 0,-1 0 0,1 0 1,-1-1-1,1 1 0,-1-1 0,1 0 0,-1 0 0,1-1 0,5-2 0,-5 1 2,0 0-1,1 0 0,-1-1 0,-1 0 0,1 0 0,-1 0 0,1-1 1,-1 1-1,0-1 0,5-10 0,0-1-14,-2 1 1,0-1-1,0-1 0,-2 1 1,0-1-1,-1 0 0,3-29 1,-4 13-98,-2 0 1,-1 0 0,-2 1 0,-1-1 0,-2 0 0,-1 1-1,-16-53 1,18 76 77,1 0 1,-1 0-1,0 0 0,-1 0 1,0 1-1,0 0 0,-1 0 1,0 0-1,0 1 0,-1-1 1,0 2-1,0-1 0,-1 1 1,0 0-1,0 0 0,0 1 1,-1 0-1,0 1 0,0 0 0,0 0 1,0 1-1,-1 0 0,1 1 1,-1 0-1,1 0 0,-19 0 1,21 1 21,0 1 0,1 0 0,-1 0 0,1 1 0,-1-1 0,1 1 0,-1 1 0,1-1 0,-1 1 0,1 0 1,0 1-1,0 0 0,0 0 0,0 0 0,0 0 0,-5 6 0,5-4-106,2 0-1,-1 1 1,1 0-1,0 0 1,0 0-1,0 0 1,1 0 0,0 1-1,0 0 1,1 0-1,0-1 1,0 1 0,0 1-1,0 10 1,-3 27-1932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09.3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438 68 4633,'-117'-6'1446,"113"6"-1397,1 0 0,0-1 1,-1 1-1,1-1 1,0 0-1,-1 0 1,1 0-1,0 0 1,0-1-1,0 1 0,0-1 1,0 0-1,-4-3 1,-4-2 167,6 4-68,0 0 0,-1 1 0,1-1 1,-1 1-1,0 1 0,1-1 0,-1 1 0,0 0 0,0 0 0,0 1 0,0 0 0,0 0 1,0 0-1,0 1 0,0 0 0,0 0 0,0 0 0,1 1 0,-1 0 0,0 0 0,1 0 1,0 1-1,-1 0 0,1 0 0,0 0 0,0 1 0,1-1 0,-1 1 0,1 1 0,-8 7 0,4-1-91,-1 0 0,1 1-1,1-1 1,0 2-1,1-1 1,0 1-1,1 0 1,0 0-1,-4 24 1,4-10 63,1 0 1,1 1-1,2 53 1,1-73-96,0 1 0,1-1 0,0 0 0,1 1 0,0-1 0,0 0 0,1 0 0,0 0 0,0 0 0,1-1 0,0 1 0,0-1 0,1 0 0,0 0 0,0-1-1,1 1 1,0-1 0,0 0 0,0-1 0,0 0 0,1 0 0,0 0 0,0 0 0,1-1 0,-1-1 0,1 1 0,0-1 0,0 0 0,0-1 0,0 0 0,0 0 0,1-1 0,14 1 0,-13-1-20,1-1 0,-1 0 1,1-1-1,0 0 0,-1-1 0,0 0 0,1 0 1,-1-1-1,0-1 0,0 0 0,-1 0 0,1 0 1,-1-1-1,0-1 0,0 0 0,-1 0 0,1-1 1,-2 0-1,1 0 0,-1 0 0,0-1 0,0-1 1,-1 1-1,0-1 0,0 0 0,-1 0 1,-1-1-1,8-18 0,-6 10-22,0 0-1,-2 0 1,0-1 0,-1 1 0,0-1-1,-2 0 1,-1-31 0,0 39-50,-2 0 1,0 0-1,0 0 1,-1 0-1,0 0 1,-1 1-1,0-1 1,0 1-1,-2 0 1,1 0-1,-1 1 1,0-1 0,-15-15-1,14 18-16,-1 1-1,0 0 1,-1 0-1,0 1 1,0 0 0,0 1-1,0-1 1,-1 2 0,1-1-1,-1 1 1,0 1-1,-20-3 1,4 2 12,1 2-1,-1 0 1,-47 5 0,68-3 65,0-1-1,0 1 1,0 0 0,0 0 0,0 1-1,1-1 1,-1 1 0,0 0 0,1 1-1,-1-1 1,-4 4 0,6-3-40,1-1-1,0 0 1,0 0 0,1 1 0,-1-1-1,0 1 1,1 0 0,0-1-1,-1 1 1,1 0 0,0 0 0,1 0-1,-1 0 1,0 0 0,1 0 0,0 0-1,-1 0 1,2 5 0,2 24-1427,2-5-828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09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54 5129,'-156'-10'2457,"138"8"-841,4-10-896,6 10-72,-2-4-192,0-10-32,8 14 25,0-2-33,4 16 8,0 20-424,12 84 40,-6-34-40,6 4 40,-8 1-40,0 3-80,2-16-456,-4-8-553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10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13 4049,'-16'3'1073,"9"-1"-705,0-1 0,1 1 0,-1 0 0,1 1 0,-11 5 1,14-6-279,0 0-1,1 0 1,-1 0 0,1 0 0,0 1 0,0-1 0,0 1 0,0 0 0,0-1 0,1 1 0,-1 0 0,1 0 0,0 0 0,-1 0 0,0 6 0,-4 18 111,0 1 1,2 0-1,2 1 0,0-1 1,2 0-1,1 0 0,1 1 1,6 30-1,-1-25-5,1 0 0,2-1 0,1 1 0,2-2-1,1 0 1,22 37 0,-29-58-153,0 0 0,1 0-1,0-1 1,0 0 0,1 0-1,1-1 1,-1 0 0,2-1-1,11 8 1,-18-13-33,1 0 0,1-1 0,-1 0 0,0 1 0,1-2 0,-1 1 0,1-1 0,-1 0 0,1 0 1,0 0-1,-1-1 0,1 1 0,0-2 0,-1 1 0,1-1 0,0 1 0,-1-1 0,1-1 0,-1 1 0,1-1 0,-1 0 0,0-1 0,6-2 0,-3 0-3,0-1 0,0 0 0,-1 0 0,0-1 0,0 0 0,0 0 0,-1-1 0,0 1 0,0-1 0,-1-1 0,0 1 0,-1-1-1,0 0 1,0 0 0,-1 0 0,4-13 0,-1-4-48,-1 1-1,-2-1 1,0 0-1,-1-51 1,-4 55-8,0 0 0,-1 0 1,-1 0-1,-1 1 0,-1-1 0,-1 1 0,-1 1 0,0-1 1,-2 1-1,0 1 0,-18-25 0,20 32 44,-1 1 1,0 0-1,-1 1 1,0 0-1,-1 0 0,0 1 1,0 1-1,-1 0 1,0 0-1,0 1 0,-1 1 1,0 0-1,0 0 1,-1 2-1,1-1 0,-1 2 1,0 0-1,-24-2 1,32 4 4,-1 1 0,0 0 0,0 0 0,1 1 1,-1 0-1,1 0 0,-1 1 0,1-1 1,-1 1-1,1 1 0,0-1 0,0 1 1,0 0-1,0 1 0,0-1 0,1 1 1,-1 0-1,1 1 0,0-1 0,1 1 1,-1 0-1,1 0 0,0 0 0,0 1 0,0 0 1,1-1-1,-5 12 0,3-6-251,1 0-1,0 1 1,1 0-1,-3 14 1,1 11-1971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18.7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65 4377,'-55'-64'1896,"45"84"-983,-2 6-1,2-2-112,4 0-136,6-10-256,0 4-120,6-4-136,2 5-120,-2 19-144,2 2-112,2 22-568,2 8-728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20.9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84 4081,'-14'-56'1770,"14"55"-1618,0 0 1,0 0-1,0-1 1,-1 1 0,1 0-1,0 0 1,-1 0-1,1 0 1,-1 0-1,1 0 1,-1 0 0,1 0-1,-1 0 1,0 0-1,1 0 1,-1 1 0,0-1-1,0 0 1,0 0-1,1 1 1,-1-1-1,0 0 1,0 1 0,0-1-1,0 1 1,0-1-1,0 1 1,-2-1 0,2 2-106,0-1 0,0 0 0,0 1 1,0-1-1,0 1 0,0 0 1,1-1-1,-1 1 0,0 0 0,0-1 1,0 1-1,1 0 0,-1 0 0,0 0 1,1-1-1,-1 1 0,1 0 1,-1 0-1,1 0 0,-1 0 0,0 2 1,-4 12-33,-3 1 13,2 1 1,0 0-1,1 1 1,1-1-1,1 1 1,-2 32-1,1 0 290,5 72-1,1-103-202,0 0 1,1 0 0,0 0-1,2-1 1,0 1-1,2-1 1,7 17-1,-12-32-97,-1-1 0,0 1-1,1-1 1,0 1-1,-1-1 1,1 0 0,0 0-1,0 0 1,0 0-1,0 0 1,1 0 0,-1 0-1,0-1 1,1 1-1,-1-1 1,4 2-1,-4-3-11,0 1-1,0-1 0,0 0 0,0 0 0,0 0 0,0 0 1,0 0-1,0-1 0,0 1 0,0 0 0,0-1 0,0 0 0,0 1 1,0-1-1,0 0 0,0 0 0,-1 0 0,1 0 0,0 0 1,-1 0-1,1-1 0,-1 1 0,2-2 0,6-7 5,0 0-1,-1-1 1,-1 0-1,0 0 0,0-1 1,-1 0-1,-1 0 1,0 0-1,0-1 1,-2 0-1,1 0 0,-1 0 1,0-13-1,1-7-16,-2 1-1,-1-1 0,-2 0 0,-5-35 1,5 56-10,-1 0 1,-1 0 0,0 1-1,-1-1 1,0 1 0,0-1 0,-1 1-1,-13-20 1,16 28 0,-1-1 0,1 1 0,-1 0 0,0 0 0,0 0-1,0 0 1,-1 0 0,1 1 0,0-1 0,-1 1 0,0 0 0,0 0 0,1 0 0,-1 1-1,0-1 1,0 1 0,-1 0 0,1 0 0,0 0 0,0 1 0,0-1 0,-1 1 0,1 0 0,0 1-1,0-1 1,-1 1 0,-6 1 0,9-2-60,0 1 0,1-1 0,-1 1 1,1-1-1,-1 1 0,0-1 0,1 1 0,-1 0 0,1 0 0,0 0 0,-1 0 1,1 0-1,0 0 0,-1 0 0,1 0 0,0 1 0,0-1 0,0 0 0,0 1 1,0-1-1,0 1 0,1-1 0,-1 1 0,0-1 0,1 1 0,-1-1 0,1 1 1,-1 2-1,1 14-1466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21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78 4633,'-52'-62'1808,"46"52"-1288,-2 4 417,6 10-265,2-2-464,4 40-136,10 56-8,-6-44-32,4 4 24,0 16-424,0 9-688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299 846 3385,'-173'-5'1471,"166"5"-1267,-1-1 0,1 0 1,0-1-1,-12-3 1,-1-9 383,3 3-42,15 10-386,-23-12 2469,24 12-2548,0 1 0,0-1 1,0 1-1,0-1 1,1 0-1,-1 0 1,0 1-1,0-1 0,1 0 1,-1 0-1,0 0 1,1 0-1,-1 0 1,1 0-1,-1 0 0,1 0 1,-1 0-1,1 0 1,-1-3 1159,3 11-949,8 43-61,-5-24-148,1 0 0,1-1-1,1 1 1,19 37 0,133 230 433,-150-277-495,1 1 0,0-1 0,1-1 0,15 15 0,-22-25-14,0-1-1,0 1 0,0-2 0,0 1 0,1 0 0,-1-1 0,1 0 0,0 0 0,0-1 0,0 0 0,0 0 0,1 0 0,-1-1 0,0 0 0,13 1 0,-16-2-6,1-1 0,0 1 0,0-1 0,-1 0 0,1 0 0,-1 0 0,1 0 0,-1-1-1,1 0 1,-1 1 0,0-1 0,0-1 0,1 1 0,-2 0 0,1-1 0,0 1 0,0-1-1,-1 0 1,0 0 0,1 0 0,-1 0 0,0 0 0,0 0 0,-1-1 0,1 1 0,-1-1 0,1-3-1,5-13 5,-2 1 0,0-1 0,3-36 0,-8 54-3,20-331 45,2-10-90,-16 291 47,3 0-1,2 1 1,3 0-1,28-71 0,-30 94-46,2 1 0,33-51 0,-39 66-69,2 1 1,-1-1-1,1 2 0,1-1 0,0 1 0,0 1 0,24-15 0,-33 22 31,1 1 0,-1 0-1,1-1 1,-1 1-1,1 0 1,0 0-1,0 0 1,-1 1-1,1-1 1,0 1-1,0-1 1,0 1-1,5 0 1,-5 1-98,0 1 0,0-1 1,0 0-1,0 1 0,-1-1 1,1 1-1,0 0 0,-1 0 1,1 0-1,1 3 1,-3-5 170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22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288 398 5353,'-63'-67'1849,"60"62"-1731,-1 0 1,1-1-1,0 1 1,0-1-1,1 1 1,-1-1-1,1 0 1,1 0-1,-1 0 1,0-8-1,-4-12 488,6 26-573,0-1-1,0 1 0,0 0 1,-1-1-1,1 1 1,0-1-1,0 1 0,0 0 1,0-1-1,0 1 1,-1-1-1,1 1 0,0 0 1,0-1-1,-1 1 1,1 0-1,0-1 0,-1 1 1,1 0-1,0 0 1,-1-1-1,1 1 0,0 0 1,-1 0-1,1 0 1,0-1-1,-1 1 0,1 0 1,-1 0-1,1 0 1,0 0-1,-1 0 0,1 0 1,-1 0-1,1 0 0,-1 0 1,1 0-1,0 0 1,-1 0-1,1 0 0,-1 0 1,1 0-1,0 0 1,-1 1-1,1-1 0,-1 0 1,1 0-1,0 0 1,-1 1-1,1-1 0,0 0 1,-1 0-1,1 1 1,-1 0-1,-12 18 1055,3 52-778,4-19-95,2-10-29,2 0-1,1 1 1,6 46 0,-3-64-141,2-1 0,1 0 0,1 0 0,1 0 0,1-1 0,18 39 0,-24-59-41,0 1 0,-1-1 0,1 0 0,1 0 1,-1 0-1,0 0 0,1-1 0,-1 1 1,1-1-1,0 1 0,0-1 0,0 0 1,0 0-1,5 2 0,-6-3 0,0-1-1,0 1 1,0-1 0,0 0 0,0 0-1,0 0 1,1 0 0,-1 0 0,0-1 0,0 1-1,0-1 1,0 1 0,0-1 0,0 0-1,0 1 1,0-1 0,0 0 0,0 0-1,0-1 1,-1 1 0,1 0 0,0-1-1,-1 1 1,1-1 0,1-2 0,8-9 7,0 0 1,-2-1 0,0 0 0,0 0 0,-1-1 0,-1 0 0,-1 0-1,7-21 1,-3-2 9,-1-1 0,7-56 0,-13 65-22,-2 1 0,0-1 0,-2 0 1,-1 0-1,-1 1 0,-2-1 0,-1 1 0,-1 0 0,-2 1 0,-1 0 1,0 0-1,-17-28 0,23 48 2,-1 1-1,-1-1 1,1 1 0,-1 0-1,0 0 1,-1 0 0,1 1-1,-1 0 1,-14-8 0,18 12-2,0 0 0,-1 0 0,0 1 0,1-1 0,-1 1 0,0 0 0,0 0 0,0 1 0,0-1 0,0 1 0,0 0 0,0 0 0,0 0 0,0 0 0,1 1 0,-1-1 0,0 1 0,0 0 0,0 0 0,0 1 0,1-1 0,-1 1 0,1 0 0,-4 2 0,-2 1-32,1 1 1,1 1 0,-1-1 0,1 1 0,0 1-1,1-1 1,-1 1 0,-6 13 0,-4 7-441,-14 38 1,22-46 125,-28 65-1942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38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 5801,'0'0'6316,"0"2"-6386,5 35 198,-2-1 1,-3 65-1,-9 60 313,9-148-393,1-1 0,0 1 1,1 0-1,0-1 0,1 1 0,0-1 0,1 0 0,1 0 0,7 15 0,-8-19-35,0 0 0,0 0 0,1-1 0,0 0 0,0 0 1,1 0-1,0 0 0,0-1 0,1 0 0,0-1 0,0 1 0,0-1 1,0-1-1,11 6 0,-14-9-9,-1 0 0,1 0 1,0 0-1,0 0 0,0-1 1,0 0-1,0 1 0,0-2 0,0 1 1,0 0-1,0-1 0,0 1 1,0-1-1,0 0 0,0-1 1,-1 1-1,1-1 0,0 1 0,-1-1 1,1 0-1,-1 0 0,0-1 1,1 1-1,-1-1 0,0 0 0,-1 1 1,1-1-1,0-1 0,2-4 1,3-3 9,0 0 1,-1-1 0,-1 0 0,0 0-1,-1-1 1,0 0 0,5-19 0,-3-2-24,-1 1 1,-2-1-1,-1 0 1,-2-45-1,-2 60-16,0 1 0,-2-1 1,0 1-1,-1 0 0,0 0 0,-2 0 0,0 0 1,-1 1-1,-14-25 0,18 37 18,0 0 1,-1 1 0,1-1-1,-1 1 1,0 0-1,0 0 1,0 0 0,-1 0-1,1 1 1,-1-1-1,0 1 1,0 0 0,0 1-1,0-1 1,-7-1-1,8 3-3,-1 0 0,1 1 0,0-1 0,0 1 0,-1 0 1,1 0-1,0 1 0,-1-1 0,1 1 0,0 0 0,0 0 0,0 1 0,0-1 0,0 1 0,0 0 0,0 0 0,0 0 0,1 0 0,-1 1 0,-4 3 0,1 1-121,0 0 1,1 0 0,0 1-1,0 0 1,1 0 0,0 0-1,-6 14 1,-9 19-1676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41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97 154 4377,'-68'-65'1792,"58"45"-944,4 0 129,2 0 47,-2 6-136,4 2-336,2 10-88,14 46-592,20 63 160,-16-27-152,-4 10-392,0 40-2008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44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98 5841,'-56'-86'2225,"52"82"-1673,0 0 16,2 0-104,0 4-112,0 0-136,0 0-56,4 28-160,12 70 24,-6-42 16,8 14-128,-2 8-320,6 10-1520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44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270 182 4921,'-17'-6'1052,"0"-1"0,0-1 0,-17-10 1,27 13-864,1 0 0,-1 0 0,1-1 0,0 0 0,1 0 0,-1 0 1,1-1-1,0 0 0,-5-10 0,0-7 218,8 19-298,1 0 1,-1 1 0,0-1 0,0 1-1,-1-1 1,1 1 0,-1 0 0,0 0 0,-4-4-1,7 8-100,-1 0-1,1-1 0,-1 1 0,1 1 0,-1-1 1,1 0-1,-1 0 0,1 0 0,-1 0 0,1 0 1,-1 0-1,1 0 0,0 1 0,-1-1 0,1 0 1,-1 0-1,1 1 0,0-1 0,-1 0 1,1 0-1,0 1 0,-1-1 0,1 0 0,0 1 1,-1-1-1,1 1 0,0-1 0,0 0 0,-1 1 1,1-1-1,0 1 0,0-1 0,0 1 0,0-1 1,0 1-1,0-1 0,0 0 0,0 2 1,-6 20 10,5-21-15,-10 69 31,3 0 0,2 1 0,6 106 0,2-152 26,0 0-1,1 0 0,1-1 0,11 34 0,-12-50-41,-1 0-1,1 0 1,1-1-1,0 1 1,0-1-1,0 0 1,1 0-1,0 0 0,0 0 1,1-1-1,-1 0 1,1 0-1,1-1 1,-1 1-1,1-1 1,13 7-1,-14-10-11,0 0 0,0-1-1,1 1 1,-1-1-1,0 0 1,1-1 0,-1 1-1,0-1 1,1-1 0,-1 1-1,0-1 1,1 0 0,-1-1-1,0 1 1,0-1 0,0 0-1,0-1 1,0 1 0,-1-1-1,11-8 1,-1 2 3,-2-1 0,1-1 0,-2 0 0,1-1 1,-2-1-1,19-23 0,-20 21 2,0-1 1,-2 0-1,1 0 0,-2-1 0,0 1 1,-1-2-1,-1 1 0,-1-1 0,0 1 1,-1-1-1,-1 0 0,0-21 1,-2 27-7,-1-1 0,0 1 1,-1 0-1,0 0 0,0 0 1,-2 0-1,1 0 0,-2 0 1,1 1-1,-2 0 0,1 0 1,-2 0-1,1 0 0,-1 1 1,-1 1-1,0-1 0,0 1 1,-16-13-1,14 14-7,-1 0-1,0 0 1,-1 1-1,0 1 1,0 0-1,0 0 1,-1 1-1,0 1 1,1 0 0,-26-4-1,31 8-14,0-1 1,1 1-1,-1 0 1,0 1-1,0-1 0,0 1 1,0 1-1,1-1 1,-1 1-1,0 0 0,1 1 1,0-1-1,-1 2 1,1-1-1,0 0 0,1 1 1,-1 0-1,1 1 1,0-1-1,0 1 0,0 0 1,-7 9-1,2 0-233,1 1-1,1 0 1,0 0 0,1 1-1,-11 32 1,0 19-1081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58.4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103 161 5649,'-47'-107'2214,"44"100"-1725,0 1 0,-1-1 0,0 1 0,-8-10 0,12 15-279,-1 0 0,0 1 0,0-1 1,0 0-1,0 0 0,0 0 0,0 1 0,0-1 0,0 0 1,0 1-1,-1-1 0,1 1 0,0-1 0,0 1 1,-1 0-1,1-1 0,-2 1 0,3 0-208,-3 1 4,2 10-17,-3 34 23,3 1-1,7 70 1,-3-65-11,25 268-1281,-14-204-426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58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 4041,'-2'2'2088,"-4"6"-943,-4-2 1167,8-6-1616,0 0-152,0 0-280,0 14-112,-2 26-112,0 57-8,10-27-288,4 0-368,-6 12-1520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7:59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 4369,'0'2'1864,"-2"6"-1015,0 6-353,-2 12-24,2 20 24,-4 2-64,6 21-88,-2 3-64,2 4-272,4 4-296,-2-2-1808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00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482 350 3729,'-111'-36'4277,"63"19"-3148,1 3 1,-92-16-1,138 29-1121,-1 1-1,1 0 1,-1 0-1,1 0 1,0 0-1,-1 0 0,1 0 1,-1 1-1,1-1 1,0 0-1,-1 1 1,1-1-1,0 1 0,-1-1 1,1 1-1,0 0 1,0 0-1,0-1 1,0 1-1,-1 0 1,1 0-1,0 0 0,1 0 1,-2 2-1,0 0-4,0 0 1,1 0-1,0 0 0,-1 0 0,1 0 0,0 1 0,1-1 0,-1 0 1,0 7-1,1 4 4,0 0 1,1-1-1,0 1 1,4 16-1,1-8 40,1-1 0,1 0-1,1 0 1,0-1 0,2 0 0,0-1 0,1 0-1,1-1 1,1 0 0,0-1 0,1-1-1,1 0 1,1-1 0,33 23 0,-42-33-37,1 1 0,0-2 0,0 1 0,0-1 1,0 0-1,1-1 0,-1 0 0,1-1 1,19 2-1,-23-3-6,0-1 1,0-1 0,-1 1-1,1-1 1,0 0 0,0 0-1,0 0 1,0-1-1,-1 0 1,1 0 0,-1-1-1,1 0 1,-1 0 0,0 0-1,0 0 1,0-1-1,7-7 1,-2 0 5,0-1 1,-1-1-1,-1 1 0,0-1 0,-1-1 1,0 0-1,-1 0 0,-1 0 1,0 0-1,5-30 0,0-8 12,4-95-1,-12 122-115,-2 1 0,0-1 0,-2 0 0,-8-47 0,8 65 77,0 0-1,-1 0 1,1 0-1,-1 0 1,0 0-1,-1 0 1,0 1 0,0-1-1,0 1 1,-1 0-1,0 1 1,0-1-1,-1 1 1,1 0-1,-1 0 1,0 0 0,0 1-1,-1 0 1,0 1-1,-9-5 1,2 3 18,-1 1 0,1 0 0,-1 1 0,0 1 0,-1 0 0,1 2 1,0-1-1,0 2 0,0 0 0,-28 5 0,22-1 9,0 0 0,0 1-1,1 1 1,0 1 0,0 1 0,1 1 0,-20 13 0,25-13-25,1 0-1,0 1 1,1 1 0,0 0 0,1 0 0,1 1 0,0 1 0,0 0 0,2 0 0,-12 26 0,3 1-724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0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10 4865,'-73'35'1620,"73"-34"-1578,-1-1-1,0 1 1,0-1-1,0 0 1,0 0-1,0 1 1,0-1-1,0 0 1,0 0-1,0 0 1,0 0-1,0 0 0,0 0 1,0-1-1,0 1 1,0 0-1,0 0 1,0-1-1,0 1 1,0-1-1,0 1 1,1 0-1,-1-1 1,0 0-1,0 1 1,0-1-1,1 1 0,-1-1 1,0 0-1,1 0 1,-1 1-1,1-1 1,-1 0-1,1 0 1,-1 0-1,1 0 1,-1 0-1,1 0 1,-1-1-1,-2-4 430,-1 1-369,3 4 69,0-1 0,0 1 0,0-1 1,0 1-1,0 0 0,0-1 0,-1 1 0,1 0 1,-1 0-1,1 0 0,-1 0 0,1 0 0,-1 0 0,-2-1 1,3 2-119,1 1 1,-1-1 0,1 0 0,-1 0 0,0 0 0,1 0 0,-1 1 0,1-1 0,-1 0 0,1 0 0,-1 1 0,1-1 0,-1 0 0,1 1 0,-1-1 0,1 1 0,-1-1 0,1 1 0,0-1-1,-1 1 1,1 0 0,-12 25-4,-72 287 424,80-286-364,1-1 1,1 1 0,2 39-1,0-56-82,1 0 0,0 0 0,1 0 0,0 0-1,1 0 1,0-1 0,0 1 0,1-1 0,1 0 0,-1 0-1,1 0 1,9 11 0,-11-17-22,0 1 0,0-1 0,0 0 0,1 0 0,-1 0 0,1-1 0,0 1 1,-1-1-1,1 0 0,0 0 0,1 0 0,-1-1 0,0 1 0,0-1 0,1 0 0,5 1 0,-3-2-5,-1 0 0,1-1 0,-1 1 0,0-1 1,1 0-1,-1-1 0,0 0 0,0 0 0,0 0 0,9-5 0,-2 0-10,0-1 0,0-1 1,-1 0-1,0-1 0,0-1 0,-1 0 1,0 0-1,15-23 0,-16 20-23,-2 0 0,0-1 0,0 0 0,-2 0 0,0-1 0,0 0 0,-2 0 0,0 0 0,-1 0 0,0-1 0,0-27 0,-3 32 8,-1 1 0,0-1 0,0 1 1,-1 0-1,-1-1 0,1 1 0,-2 0 0,0 0 0,0 1 0,-1-1 0,0 1 1,-1 0-1,0 0 0,-1 1 0,0 0 0,0 0 0,-16-14 0,17 18 25,0 0 0,0 1 0,0-1 0,0 1 0,-1 1 0,0-1-1,0 1 1,0 0 0,0 1 0,0 0 0,0 0 0,-1 0-1,1 1 1,-1 0 0,1 1 0,-1 0 0,1 0 0,-1 0-1,1 1 1,-9 2 0,7-1 5,0 1 0,0 0 0,0 1 0,0 0 0,0 1 0,1-1 0,0 2 0,0-1 0,0 1 0,1 0 0,0 1 0,0-1 0,1 2 0,0-1 0,-8 11 0,6-5-112,-1 0 0,1 1-1,1-1 1,1 2 0,0-1 0,-8 29 0,12-7-1020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116 101 5577,'-11'-3'552,"0"0"1,1 0-1,0-1 0,-15-7 0,22 9-473,-1 0 0,0 0 0,1 0 0,-1 0 0,1-1 0,0 0 0,0 0 1,0 0-1,0 0 0,0 0 0,1 0 0,-1-1 0,-3-7 0,6 10-60,-1 1 1,1-1 0,0 0 0,0 0 0,-1 0-1,1 0 1,0 1 0,0-1 0,0 0-1,0 0 1,0 0 0,0 0 0,1 0 0,-1 1-1,0-1 1,0 0 0,1 0 0,-1 0-1,0 1 1,1-1 0,-1 0 0,1 0-1,-1 1 1,1-1 0,-1 0 0,1 1 0,-1-1-1,1 0 1,0 1 0,-1-1 0,1 1-1,0-1 1,-1 1 0,1 0 0,0-1 0,0 1-1,0 0 1,1-1 0,1 0-2,-1 0-1,1 1 1,0-1 0,0 1 0,-1 0-1,1-1 1,0 1 0,0 1 0,0-1-1,-1 0 1,6 2 0,2 1 19,0 2 0,-1 0-1,1 0 1,-1 0 0,0 1 0,0 1 0,0 0 0,12 13 0,58 71 354,-66-75-327,76 101 431,-41-52-261,2-3 0,67 66 0,-108-119-304,1-1 0,0 1 0,1-2 0,0 1 0,0-1 0,1-1 0,0 0 0,0-1 0,0 0 0,1-1 0,13 3 0,-25-7-19,-1 1-1,1-1 0,-1 0 1,1 0-1,0 0 0,-1 0 1,1 0-1,0 0 0,-1 0 1,1 0-1,0 0 1,-1 0-1,1 0 0,0 0 1,-1 0-1,1-1 0,0 1 1,-1 0-1,1 0 1,-1-1-1,1 1 0,-1 0 1,2-2-1,-9-5-1978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1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51 5465,'-52'-50'2001,"50"60"-1537,-2 0-8,0 12 120,2 8-16,-2 4-56,0 2-32,4 3-176,2 9-80,0 8-200,6 4-200,-6 4-688,2-4-760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1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 0 3705,'-10'10'1480,"-14"14"-560,1 0-584,9-6 409,-4 8 151,6-4 48,4 6-40,-4 8-344,6 0-168,2 20-320,4 11-272,6 17-904,0 20-1504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7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5 136 3201,'-3'-115'964,"2"94"2471,1 24-3264,4 23 96,10 35 0,-6-30-11,4 35 1,19 386-305,-32-368-1648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8.4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0 1992,'-6'2'1289,"-2"0"31,-4 0 1553,10-2-2105,-2 12-344,-4 20-96,-2 70-200,14-42-72,-2 21-64,6 3-112,-2 12-368,2-2-544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9:28:19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38 5769,'-8'-8'2041,"-8"-10"-1481,4 6-120,4 14 40,0 10-16,-2 16-176,4 4-72,2 14-40,2 6-40,8 28-80,6 11-24,2 17-888,0 14-1544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8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4689,'-2'2'143,"0"0"0,0 1 0,1-1 0,-1 1 0,0-1 0,1 1 0,0 0 0,0 0 0,0-1 0,0 1 0,0 0 0,0 0 0,1 0 0,-1 0 0,1 0 0,0 0 0,0 4 0,0-6-79,0 1 0,1 0 0,-1 0-1,0-1 1,1 1 0,-1 0 0,1 0 0,0-1-1,0 1 1,-1 0 0,1-1 0,0 1-1,0-1 1,0 0 0,1 1 0,-1-1 0,0 0-1,0 1 1,1-1 0,-1 0 0,1 0-1,-1 0 1,1 0 0,-1 0 0,1-1 0,0 1-1,-1 0 1,1-1 0,3 1 0,16 3 221,0 0-1,0 2 1,0 0 0,0 1 0,-1 1 0,0 1 0,30 19 0,12 16-165,-8-6-116,0-2 0,62 29 0,-109-62-126,-5-2 8,0 0 1,0 0-1,0 0 0,-1-1 0,1 2 1,0-1-1,0 0 0,-1 0 0,1 1 0,0-1 1,-1 1-1,1-1 0,-1 1 0,2 2 0,-2 2-1467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19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446 123 2857,'2'-12'747,"-1"1"1,0-1-1,0 0 1,-1 1-1,-1-1 1,0 0-1,-4-19 1,5 31-709,0-1 0,0 1 1,-1-1-1,1 1 1,0-1-1,0 1 0,0-1 1,-1 1-1,1 0 1,0-1-1,-1 1 0,1-1 1,0 1-1,-1 0 1,1-1-1,0 1 0,-1 0 1,1 0-1,0-1 1,-1 1-1,1 0 0,-1 0 1,1 0-1,-1-1 1,1 1-1,-1 0 0,1 0 1,-1 0-1,1 0 1,-1 0-1,1 0 0,-1 0 1,-15 10 593,-7 23-281,4 9-281,2 1 0,1 1-1,-11 61 1,6-29 17,-85 263 193,-25 95-132,85-254-193,42-166-25,-1 7-119,13-34-624,12-31-332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3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13 3041,'-8'1'3208,"7"-1"-2897,0 0 0,-1 0 0,1 0-1,-1 0 1,1 0 0,0 0 0,-1 0-1,1 0 1,-1-1 0,1 1-1,0 0 1,-1-1 0,1 1 0,0-1-1,0 1 1,-1-1 0,-1-1 0,2 1-300,0 0 1,0 0 0,0 1 0,0-1 0,0 1 0,0-1 0,0 1 0,-1-1 0,1 1 0,0 0 0,0-1 0,0 1 0,-1 0 0,1 0 0,0 0 0,-2 0 0,-33 6-13,20-2-7,0 1-1,-21 9 1,33-11 3,0 0 0,-1 0 0,1 0 0,0 0 0,1 0 0,-1 1 0,1 0 0,-1 0 1,1 0-1,0 0 0,1 1 0,-1-1 0,1 1 0,0-1 0,0 1 0,0 0 0,1 0 0,-1 0 0,0 6 0,-3 6-19,2-8 15,-2 7-36,0 1 0,1-1 0,-2 19 0,5-29 18,1 0 1,0 0 0,0 1-1,1-1 1,0 0 0,0 0-1,0 0 1,1 0-1,0 0 1,0 0 0,0 0-1,4 6 1,0-1-100,1 0 0,0 0 0,0-1 0,1 0-1,10 9 1,-17-17 85,1 0-1,-1 0 0,1-1 1,0 1-1,0-1 0,0 0 1,0 1-1,0-1 0,0 0 1,0 0-1,0 0 1,0-1-1,1 1 0,-1 0 1,0-1-1,1 1 0,-1-1 1,0 0-1,1 0 0,-1 0 1,0 0-1,1 0 1,-1-1-1,0 1 0,1-1 1,-1 1-1,0-1 0,0 0 1,0 0-1,1 0 0,-1 0 1,0 0-1,0 0 0,0-1 1,-1 1-1,1-1 1,2-1-1,3-5-69,-1-1-1,1 1 1,-2-1 0,1 0-1,-1 0 1,0-1 0,-1 0 0,0 0-1,-1 0 1,3-12 0,1-8-411,-2 1 0,3-45 0,-13-48-127,11 112 3718,-14 10-2678,8 4-439,6 22 64,12 37-1,-7-30-2,34 88-281,-38-90-385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57 3569,'81'-32'1971,"-68"21"-392,-16 4 147,-18 1 278,16 6-1992,0 1 0,0-1 0,1 1 0,-1 1 0,1-1 0,-1 1 1,1-1-1,-1 1 0,1 1 0,0-1 0,0 1 0,0-1 0,0 1 0,0 0 0,1 0 0,-1 1 0,-3 4 0,-6 4-11,4-5-2,1 0 0,1 0 0,-1 1 0,1 0 0,1 0 0,-1 0 1,1 1-1,1 0 0,0 1 0,0-1 0,-6 18 0,7-8-12,1 1 0,0 0 0,2 0 0,0 0 0,1 0 0,1 0 0,1 0 0,1 0 0,1 0 0,10 33 0,-13-49 5,1 0-1,0 0 1,0 0-1,0-1 1,0 1 0,1 0-1,3 4 1,-5-7 5,0 0 0,0 0 0,0 0 1,0 0-1,0-1 0,0 1 0,0 0 0,0-1 1,1 1-1,-1-1 0,0 1 0,0-1 0,0 0 0,1 1 1,-1-1-1,0 0 0,1 0 0,-1 0 0,0 0 0,0 0 1,1 0-1,-1 0 0,0 0 0,0-1 0,1 1 1,-1 0-1,0-1 0,0 1 0,0-1 0,1 1 0,0-2 1,9-8-54,0 0 1,0 0 0,-1-1 0,-1 0 0,0-1 0,0 0-1,12-24 1,5-24-690,-3-2-822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1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3873,'-2'0'1848,"7"73"-624,18 102-311,-6-77-217,5 4-208,-8 13-288,6-11-112,3 6-1288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64 225 3793,'0'-24'655,"-1"-1"1,-2 1-1,0-1 0,-1 1 1,-2 0-1,-12-36 0,7 42 171,10 18-813,1 0 0,0 0 0,0 0 0,0-1 0,-1 1 0,1 0 0,0 0 0,0 0 0,0 0 0,-1 0 0,1 0 0,0 0 0,0 0 0,-1 0 0,1 0 0,0 0 0,0 0 0,-1 0 0,1 1 0,0-1 0,0 0 0,0 0 0,-1 0 0,1 0 0,0 0 0,0 0 0,0 0 0,-1 1 0,1-1 0,0 0 0,0 0 0,0 0 0,0 0 0,0 1 0,-1-1 0,1 0 0,0 0 0,0 0 0,0 1 0,0-1 0,0 0 0,0 0 0,0 1 0,-2 6 12,0 0 1,0 0 0,1 0-1,0 1 1,1 7-1,-2 46-29,5-16 103,13 73 0,-9-73-20,55 313 718,-7-37-661,93 1069-836,-145-1325 532,-2-30-302,1 0 0,13 61 0,1-46-1315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127 573 8578,'21'66'2478,"-20"-66"-2363,0 0 1,0 1 0,0-1-1,0 0 1,0 1 0,0-1-1,0 0 1,0 0 0,0 0-1,0 0 1,0 0-1,0 0 1,0 0 0,0 0-1,0-1 1,0 1 0,-1 0-1,1 0 1,0-1 0,0 1-1,0-1 1,0 1 0,0-1-1,1 0 1,5-2-152,0-1 1,-1 0 0,1 0-1,7-6 1,5-7 27,-1-1 1,-1 0-1,0-2 1,25-39-1,-29 38-85,-1-1-1,-1 0 1,-2 0 0,0-1-1,8-33 1,-12 37 2,-1 0 0,-2 1 0,1-1 0,-2 0 0,-1 0 0,0-1 0,-4-25 0,3 38 104,-1 0 0,0 1 0,0-1-1,0 0 1,-1 1 0,0-1 0,0 1 0,0 0 0,-1 0 0,0 0-1,0 1 1,-1-1 0,1 1 0,-1 0 0,0 0 0,-1 0 0,1 1-1,-1 0 1,0 0 0,0 1 0,-7-4 0,7 5 30,0 0 0,0 0 0,0 1 0,0-1 0,-1 1 1,1 1-1,0-1 0,-1 1 0,1 0 0,0 1 0,0 0 0,-1 0 0,1 0 0,0 0 1,0 1-1,0 0 0,0 1 0,0-1 0,0 1 0,1 0 0,0 0 0,-1 1 0,-5 4 1,-5 6 47,0 0 0,0 1 0,1 1 0,1 0 1,-15 23-1,21-27-52,1 1 1,0 0-1,1 1 1,0-1-1,1 1 1,1 0-1,0 0 1,-3 24-1,5-20-26,1 1 0,0-1 0,1 0-1,1 0 1,1 0 0,0 1 0,2-2-1,0 1 1,1 0 0,0-1 0,1 0-1,2 0 1,-1 0 0,2-1 0,0 0-1,1-1 1,16 19 0,-17-22-80,1 0 0,0-1 0,1 0 1,0-1-1,0 0 0,1 0 0,1-2 0,0 1 0,0-2 1,0 0-1,1 0 0,0-1 0,0-1 0,1 0 1,-1-1-1,1-1 0,0 0 0,28 1 0,47-9-1746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61 4097,'0'-15'1264,"1"8"-880,-1 1-1,0-1 1,-1 0-1,-2-11 1,3 18-351,0 0 0,-1 0 0,1 0 0,0 0 0,-1-1 1,1 1-1,0 0 0,0 0 0,-1 0 0,1 0 0,0 0 0,-1 0 0,1 0 0,0 0 1,-1 0-1,1 0 0,0 0 0,-1 0 0,1 0 0,0 1 0,-1-1 0,1 0 1,0 0-1,0 0 0,-1 0 0,1 0 0,0 1 0,-1-1 0,1 0 0,0 0 0,0 1 1,0-1-1,-1 0 0,1 0 0,0 1 0,0-1 0,0 0 0,-1 0 0,1 1 0,0-1 1,0 0-1,0 1 0,0-1 0,0 0 0,0 1 0,0-1 0,0 0 0,0 1 0,0-1 1,0 0-1,0 1 0,0-1 0,-4 43 202,0 67 193,13 135 1,102 401 936,-54-360-964,160 1034 328,-212-1282-713,68 380 200,-61-369-199,2-1-1,2-1 1,2-1 0,3 0-1,1-1 1,39 59-1,-53-93-80,0 0-1,1-1 0,0 0 0,0 0 0,13 9 0,-21-17 20,1-1 1,-1 0-1,0 0 0,1 0 0,-1 0 0,1 0 0,-1 0 0,1-1 0,0 1 0,-1 0 0,1-1 0,0 1 1,0-1-1,-1 0 0,1 1 0,0-1 0,0 0 0,-1 0 0,1 0 0,0 0 0,0-1 0,0 1 0,-1 0 1,1-1-1,0 1 0,-1-1 0,1 0 0,0 0 0,-1 1 0,1-1 0,-1 0 0,1 0 0,-1 0 1,1-1-1,-1 1 0,0 0 0,0 0 0,0-1 0,0 1 0,1-1 0,-2 1 0,1-1 0,0 1 0,1-3 1,20-55-2082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102 194 3153,'-84'-155'808,"67"121"-717,25 29 3266,-8 5-3302,4 14 122,0-1 0,13 24 0,-5-13-89,13 28 178,-1 0 0,28 99 1,-5 22 137,188 725 986,-94-352-812,18 70-227,151 460-1299,-278-987-299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4577,'-146'109'1571,"121"-93"-930,25-16-637,0 0 0,0 0-1,0 0 1,0 1 0,0-1-1,0 0 1,0 0 0,0 0 0,0 0-1,0 0 1,-1 0 0,1 0-1,0 0 1,0 0 0,0 0-1,0 0 1,0 1 0,0-1-1,0 0 1,0 0 0,0 0-1,-1 0 1,1 0 0,0 0-1,0 0 1,0 0 0,0 0-1,0 0 1,0 0 0,0 0-1,0 0 1,-1 0 0,1 0-1,0 0 1,0 0 0,0 0-1,0 0 1,0 0 0,0 0-1,0 0 1,0 0 0,-1-1 0,1 1-1,0 0 1,0 0 0,0 0-1,0 0 1,0 0 0,0 0-1,0 0 1,0 0 0,0 0-1,0 0 1,0 0 0,-1-1-1,1 1 1,0 0 0,0 0-1,0 0 1,0 0 0,0 0-1,0 0 1,0 0 0,0 0-1,0-1 1,0 1 0,0 0-1,8-9 250,-8 7-187,1 1 0,-1 0 0,0-1 0,1 1 0,-1 0 0,1-1 0,0 1 0,-1 0 0,1 0 0,0-1 0,0 1 0,0 0 0,0 0 0,0 0 0,2-2 0,2 1-10,1 1 1,-1-1-1,1 1 0,0-1 1,9 1-1,-9 0-40,6-2 21,1 1 0,-1 1-1,1 0 1,-1 1 0,1 0-1,-1 1 1,1 0 0,-1 1-1,0 1 1,1-1-1,-1 2 1,-1 0 0,19 9-1,-8 0 61,-1 2 1,0 0-1,-1 1 0,-1 1 0,-1 1 0,0 1 1,-1 0-1,-2 2 0,0-1 0,-1 2 0,16 31 1,8 28 194,53 162 1,-46-111-168,-33-101-93,38 97 94,-31-99-195,-15-27 25,-1-9 15,-2-35 54,-5-61 0,3 90-14,-39-544-354,28 363-617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1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82 110 5313,'-2'-13'551,"-2"0"0,1 0 0,-9-19 1,11 31-489,0 0 1,0 0-1,1 0 1,-1 0-1,0 1 1,0-1-1,0 0 1,-1 1 0,1-1-1,0 1 1,0-1-1,0 1 1,0 0-1,0-1 1,-1 1-1,1 0 1,0 0 0,0 0-1,-1 0 1,1 0-1,0 0 1,0 0-1,0 0 1,-1 0-1,1 1 1,0-1 0,0 0-1,0 1 1,0-1-1,-1 1 1,1-1-1,-1 2 1,-20 4 1813,22-7-1890,0 1 9,0 0 0,-1 0 0,1-1 1,0 1-1,0 0 0,0 0 0,0-1 0,0 1 0,0 0 0,0 0 1,0-1-1,0 1 0,0 0 0,0 0 0,0-1 0,0 1 1,0 0-1,0 0 0,0-1 0,1 1 0,-1 0 0,0 0 0,0-1 1,0 1-1,0 0 0,0 0 0,0 0 0,1-1 0,-1 1 0,0 0 1,0 0-1,0 0 0,1 0 0,-1-1 0,0 1 0,0 0 0,1 0 1,-1 0-1,0 0 0,1 0 0,13-3 38,0 0 0,0 1 1,0 1-1,1 0 0,-1 1 0,0 0 0,1 1 0,-1 1 0,21 5 0,-29-5-16,0 1 0,0-1 0,-1 1-1,1 1 1,0-1 0,-1 1 0,0 0-1,0 0 1,0 0 0,0 0 0,-1 1-1,8 10 1,0 3 47,-1 0 0,13 29 0,-9-16 4,80 167 292,-12-23-70,-83-174-289,5 9 12,1 0 0,-1 0-1,2 0 1,-1-1 0,9 9-1,-14-17-11,0 1 0,1-1-1,-1 0 1,0 0 0,1 0-1,-1 0 1,0 0-1,1 0 1,0 0 0,-1 0-1,1 0 1,-1-1 0,1 1-1,0-1 1,0 1-1,-1-1 1,1 0 0,0 0-1,0 0 1,-1 1 0,1-2-1,0 1 1,0 0-1,-1 0 1,1-1 0,0 1-1,0-1 1,-1 1 0,1-1-1,0 0 1,-1 1-1,1-1 1,-1 0 0,1 0-1,-1 0 1,0 0 0,1-1-1,-1 1 1,0 0-1,2-3 1,4-5 18,-1 0-1,1-1 1,-2 0-1,0 0 1,0 0-1,-1 0 1,6-20-1,-5 15 6,49-186 209,-33 113-282,20-81-1483,-21 99-503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10986,'0'16'16,"-3"13"128,-5 18-48,8 10 16,0 10 8,0 15 0,0 8 25,5 17-9,4-3-40,8-11-72,2-17-104,12-31-553,9-14-471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2:5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90 142 5305,'115'-67'1607,"-113"65"-1563,0 1 0,0 0-1,0 0 1,0-1 0,0 1-1,0-1 1,-1 0 0,1 1 0,0-1-1,-1 0 1,3-3 0,-4 5-39,0-1 0,0 1 0,0-1 0,0 1-1,0 0 1,0-1 0,0 1 0,0 0 0,0-1 0,0 1 0,0-1 0,0 1 0,-1 0 0,1-1 0,0 1 0,0 0 0,0-1 0,0 1 0,-1 0 0,1-1 0,0 1 0,0 0 0,-1 0 0,1-1 0,0 1 0,0 0 0,-1-1 0,-2-2 110,2 0 160,0 0-136,1 1 0,-1 0-1,0-1 1,0 1 0,0 0 0,0 0 0,0 0 0,0 0 0,-1 0 0,1 0-1,-1 0 1,1 0 0,-1 1 0,0-1 0,0 0 0,-2-1 0,3 3-121,0 0 1,-1 0 0,1-1-1,0 1 1,-1 0 0,1 0 0,0 1-1,-1-1 1,1 0 0,0 0-1,0 1 1,-1-1 0,1 0-1,0 1 1,-2 0 0,-32 22 25,20-11-38,6-7-4,1 1 0,0 1-1,0-1 1,1 2-1,0-1 1,0 1 0,1 0-1,0 0 1,0 0-1,1 1 1,-9 19 0,7-10 8,1 0 0,1 0 0,0 1 1,1-1-1,1 1 0,0 23 0,2-35-10,1-1-1,0 1 0,1-1 0,-1 1 1,1-1-1,0 0 0,1 1 0,0-1 0,0 0 1,0 0-1,0 0 0,1 0 0,0 0 1,1 0-1,-1-1 0,1 0 0,0 1 0,0-2 1,1 1-1,-1 0 0,10 6 0,-12-10-11,0 1-1,0-1 1,0 0-1,1 1 1,-1-1-1,0-1 1,1 1-1,-1 0 1,1 0-1,-1-1 1,1 1 0,-1-1-1,1 0 1,0 0-1,-1 0 1,1 0-1,-1-1 1,1 1-1,-1 0 1,5-2-1,-4 0-13,1 0 0,-1 0 0,1 0-1,-1-1 1,1 1 0,-1-1 0,0 0 0,0 0-1,-1 0 1,1 0 0,3-6 0,3-5-104,-2-1 0,1 0 0,-2 0 1,0-1-1,4-16 0,20-125-1937,-31 143 1302,-6 13-777,1 2 579,4-1 322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104 292 5593,'-67'107'1805,"65"-104"-1693,0 0 0,0 1 0,0-1 0,-1 0 0,1-1 1,-1 1-1,1 0 0,-1-1 0,0 0 0,-4 3 0,7-5-96,0 0-1,0 0 1,0 1-1,0-1 0,-1 0 1,1 0-1,0 0 0,0 0 1,0 0-1,-1 0 0,1 0 1,0 0-1,0 0 1,0-1-1,-1 1 0,1 0 1,0 0-1,0 0 0,0 0 1,0 0-1,-1 0 0,1 0 1,0 0-1,0 0 1,0-1-1,0 1 0,0 0 1,0 0-1,-1 0 0,1 0 1,0 0-1,0-1 1,0 1-1,0 0 0,0 0 1,0 0-1,0 0 0,0-1 1,0 1-1,0-14 1121,4-7-1122,1 0-1,2 1 0,13-34 1,-10 31-16,4-9 7,1 0-1,2 2 1,1 0-1,29-36 1,-47 66-5,6-10-12,1 1 1,1 0 0,-1 1-1,2-1 1,-1 2-1,1-1 1,11-6-1,-18 12-2,1 1-1,0-1 1,-1 1-1,1 0 1,0 0-1,0 0 1,0 0-1,-1 0 1,1 1-1,0-1 1,0 1-1,0 0 1,0 0-1,0 0 1,0 0-1,0 1 1,0-1-1,0 1 1,0 0 0,0 0-1,0 0 1,-1 0-1,1 0 1,0 0-1,-1 1 1,1-1-1,-1 1 1,1 0-1,-1 0 1,0 0-1,0 0 1,0 0-1,2 3 1,6 7 13,-2 1 0,1 0 1,-1 0-1,-1 1 0,-1 0 0,0 0 1,0 1-1,-2 0 0,0 0 0,0 0 1,-1 0-1,0 18 0,-1-15 82,-2 1-1,0 0 0,0-1 0,-2 1 1,0 0-1,-2-1 0,0 0 1,-1 0-1,-12 31 0,14-44-59,-14 35 101,-2-2 0,-2-1 0,-37 51 1,53-82-98,5-4-14,-1-1 0,0 0 0,0 1 1,-1-1-1,1 0 0,0 0 0,0 1 0,-1-1 0,1 0 0,0-1 0,-1 1 0,1 0 0,-3 1 0,7-22 189,8-9-181,2 2 0,1-1 0,1 2 0,24-33 0,-8 10-49,-19 32-22,1-1-1,24-26 1,-36 43 38,1-1 1,-1 1 0,0-1-1,1 1 1,-1 0-1,1 0 1,0 0 0,-1 0-1,1 0 1,0 0 0,0 0-1,-1 0 1,1 1-1,0-1 1,0 1 0,0 0-1,3-1 1,-4 1 2,0 0 1,1 1-1,-1-1 1,0 1 0,0-1-1,0 1 1,1-1-1,-1 1 1,0 0-1,0-1 1,0 1-1,0 0 1,0 0 0,0 0-1,0 0 1,-1 0-1,1 0 1,0 0-1,1 2 1,2 6-20,0 0 0,-1 0 0,0 1 0,-1-1 1,3 14-1,-3-12 52,13 54 96,-2 1-1,-4 1 1,-2 0-1,-3 71 1,-5-126-52,-1 0 0,0 1 0,0-1 0,-1 0 0,-1 0 0,0 0 0,0 0 0,-2-1 0,-8 16 0,11-22-48,0-1 1,0 1 0,0-1 0,-1 1 0,0-1-1,0 0 1,0-1 0,0 1 0,0-1 0,-1 0-1,0 0 1,1 0 0,-1 0 0,0-1 0,0 0 0,-1 0-1,1 0 1,0-1 0,-1 0 0,1 0 0,-1 0-1,1 0 1,-7-1 0,10 0-98,0 0-1,0 0 1,0 0-1,1 0 1,-1-1-1,0 1 1,0-1-1,1 1 1,-1-1-1,0 1 1,1-1-1,-1 0 1,0 0-1,1 0 1,-1 0-1,1 0 1,0 0-1,-1 0 1,1-1-1,0 1 1,0 0-1,-1-1 1,1 1-1,0-1 1,0 1-1,1-1 1,-1 1-1,0-1 1,-1-3 0,6-12-2571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17 4873,'33'-7'568,"-6"-1"2306,-71 6-40,35 3-2722,1 0 1,-1 0-1,1 1 1,-1 0-1,1 1 1,0 0-1,0 0 1,0 1-1,0-1 1,1 2-1,-1-1 0,1 1 1,-9 8-1,-9 9-165,1 0-1,-22 29 0,33-37 133,-14 18-83,-26 38 0,43-55-6,1 0 0,0 0-1,2 1 1,-1 0 0,-5 23 0,11-35 4,1 1-1,0 0 1,0 0 0,0 0-1,1 0 1,-1 1 0,1-1-1,0 0 1,1 0-1,-1 0 1,1 0 0,0 0-1,0 0 1,1 0 0,0-1-1,-1 1 1,2 0 0,-1-1-1,0 1 1,1-1 0,0 0-1,0 0 1,0 0 0,0 0-1,1 0 1,0-1-1,0 1 1,0-1 0,0 0-1,0-1 1,0 1 0,1-1-1,6 3 1,-3-2-9,0-1 1,-1 0-1,1 0 1,0-1-1,1 0 1,-1-1-1,0 0 1,0 0-1,0 0 1,0-1-1,0-1 1,0 1-1,14-5 0,-12 1-50,-1 1-1,1-1 1,-1-1-1,0 1 1,0-1-1,-1-1 1,0 0-1,0 0 1,10-13-1,-3 2-84,-2-1-1,0-1 0,-1 0 1,-1-1-1,-1 0 1,-1 0-1,-1-1 1,-1 0-1,5-24 0,-4 3-163,4-48-1,-8 132 934,7 16-244,24 74-1,-24-98-114,-2 0 0,-2 1 0,-1 0 0,-2 0 0,1 56 0,-8-7-14,-15 96 1,5-99-185,-3-2 0,-3 0 0,-4-1 0,-60 135 0,73-195-131,10-17 66,0 0-1,0 0 1,0 0-1,0 0 1,0 0-1,0 0 0,0 0 1,0 0-1,0 0 1,0 0-1,-1 0 1,1 1-1,0-1 0,0 0 1,0 0-1,0 0 1,0 0-1,0 0 1,0 0-1,0 0 1,-1 0-1,1-1 0,0 1 1,0 0-1,0 0 1,0 0-1,0 0 1,0 0-1,0 0 0,0 0 1,0 0-1,0 0 1,-1 0-1,1 0 1,0 0-1,0 0 1,0 0-1,0 0 0,0 0 1,0-1-1,0 1 1,0 0-1,0 0 1,0 0-1,0 0 0,0 0 1,0 0-1,0 0 1,0 0-1,0 0 1,0-1-1,0 1 1,0 0-1,0 0 0,0 0 1,0 0-1,0 0 1,0 0-1,0 0 1,0 0-1,0 0 0,0-1 1,0 1-1,0 0 1,0 0-1,0 0 1,0 0-1,0 0 0,0 0 1,7-40-560,14-34-365,2-23-330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1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4097,'-6'0'1960,"1"6"-567,-1-3-721,3-3-40,0 0-104,1 0-136,2 14-184,8 31-72,26 90-64,-15-56-32,7 14-24,5 17 8,0 13-56,-3 4-144,23-9-696,-4-19-592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43:02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71 398 6705,'14'-22'1136,"17"-38"0,-31 59-1114,0 1 0,1-1 0,-1 1 0,0-1 0,0 1 0,0 0 0,1-1 0,-1 1 0,0-1 0,0 1 0,0-1 0,0 1 0,0-1 0,0 1 0,0-1 0,0 1 0,0-1 0,0 1 0,0-1 0,0 1 0,0-1 0,0 1 0,0-1 0,-1 1 0,1-1 0,0 1 0,0-1 0,-1 1 1,1-1-1,0 1 0,0 0 0,-1-1 0,1 1 0,0-1 0,-1 1 0,1 0 0,-1-1 0,1 1 0,-1 0 0,1 0 0,0-1 0,-1 1 0,1 0 0,-1 0 0,1 0 0,-1 0 0,1 0 0,-1-1 0,1 1 0,-1 0 0,1 0 0,-1 0 0,0 0 0,-1 1 68,0-1 0,0 0 0,0 1 1,0-1-1,1 1 0,-1-1 0,0 1 0,0 0 0,1 0 0,-1 0 0,0 0 0,-1 2 0,1-1-36,0 1 0,0-1 0,1 1-1,-1-1 1,1 1 0,0 0 0,0 0 0,0 0-1,0 0 1,0 0 0,1-1 0,-1 1 0,1 1-1,0-1 1,0 4 0,0 2 11,1 0 0,0-1 0,1 1 0,3 12 0,3 1 19,0-1 0,2-1 0,0 1 0,26 35 0,66 73 192,-70-89-180,-28-36-89,27 34 116,44 41-1,-67-71-115,1 0 0,1 0 0,-1-1 0,1 0 0,1-1 0,-1 0 0,1 0 0,0-1 0,0-1 0,19 6 0,-26-10-14,1 1 0,-1-1-1,1 1 1,-1-1-1,0 0 1,1-1 0,-1 1-1,0-1 1,1 0 0,-1 0-1,0 0 1,0-1-1,0 1 1,0-1 0,0 0-1,4-3 1,-3 1-3,1 0 1,-1-1-1,1 0 0,-1 0 1,-1-1-1,1 1 0,-1-1 1,0 0-1,3-7 0,3-6-37,-2-1 0,-1 0 0,0 0-1,-1 0 1,5-36 0,-6 15-139,-2 0 0,-1 1 1,-2-1-1,-2 0 0,-10-54 1,7 65 112,-2 1 1,-1-1 0,-1 2 0,-2-1-1,0 1 1,-2 1 0,-31-50-1,37 67 69,0 1-1,-1 0 1,1 1-1,-2-1 1,1 2 0,-1-1-1,0 1 1,-1 0-1,0 1 1,-13-7-1,15 10 10,-1 0 1,1 0-1,-1 1 1,0 0-1,0 0 1,1 1-1,-1 0 1,0 0-1,0 1 0,0 1 1,0-1-1,0 1 1,-15 4-1,6 1 46,0 0-1,1 0 1,0 2 0,0 0-1,0 1 1,1 1 0,1 0-1,-1 1 1,2 1 0,-24 24-1,23-20-114,1 1-1,1 0 0,0 1 0,1 0 1,1 1-1,1 0 0,1 1 1,-13 38-1,6 23-1509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629" Type="http://schemas.openxmlformats.org/officeDocument/2006/relationships/customXml" Target="../ink/ink314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588" Type="http://schemas.openxmlformats.org/officeDocument/2006/relationships/image" Target="../media/image294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613" Type="http://schemas.openxmlformats.org/officeDocument/2006/relationships/customXml" Target="../ink/ink306.xml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599" Type="http://schemas.openxmlformats.org/officeDocument/2006/relationships/customXml" Target="../ink/ink299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624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626" Type="http://schemas.openxmlformats.org/officeDocument/2006/relationships/image" Target="../media/image313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617" Type="http://schemas.openxmlformats.org/officeDocument/2006/relationships/customXml" Target="../ink/ink308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628" Type="http://schemas.openxmlformats.org/officeDocument/2006/relationships/image" Target="../media/image314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583" Type="http://schemas.openxmlformats.org/officeDocument/2006/relationships/customXml" Target="../ink/ink291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630" Type="http://schemas.openxmlformats.org/officeDocument/2006/relationships/image" Target="../media/image315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customXml" Target="../ink/ink292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596" Type="http://schemas.openxmlformats.org/officeDocument/2006/relationships/image" Target="../media/image29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627" Type="http://schemas.openxmlformats.org/officeDocument/2006/relationships/customXml" Target="../ink/ink313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437" Type="http://schemas.openxmlformats.org/officeDocument/2006/relationships/customXml" Target="../ink/ink218.xml"/><Relationship Id="rId283" Type="http://schemas.openxmlformats.org/officeDocument/2006/relationships/customXml" Target="../ink/ink141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2.xml"/><Relationship Id="rId21" Type="http://schemas.openxmlformats.org/officeDocument/2006/relationships/customXml" Target="../ink/ink324.xml"/><Relationship Id="rId63" Type="http://schemas.openxmlformats.org/officeDocument/2006/relationships/customXml" Target="../ink/ink345.xml"/><Relationship Id="rId159" Type="http://schemas.openxmlformats.org/officeDocument/2006/relationships/customXml" Target="../ink/ink393.xml"/><Relationship Id="rId170" Type="http://schemas.openxmlformats.org/officeDocument/2006/relationships/image" Target="../media/image399.png"/><Relationship Id="rId226" Type="http://schemas.openxmlformats.org/officeDocument/2006/relationships/image" Target="../media/image427.png"/><Relationship Id="rId268" Type="http://schemas.openxmlformats.org/officeDocument/2006/relationships/image" Target="../media/image448.png"/><Relationship Id="rId32" Type="http://schemas.openxmlformats.org/officeDocument/2006/relationships/image" Target="../media/image330.png"/><Relationship Id="rId74" Type="http://schemas.openxmlformats.org/officeDocument/2006/relationships/image" Target="../media/image351.png"/><Relationship Id="rId128" Type="http://schemas.openxmlformats.org/officeDocument/2006/relationships/image" Target="../media/image378.png"/><Relationship Id="rId5" Type="http://schemas.openxmlformats.org/officeDocument/2006/relationships/customXml" Target="../ink/ink316.xml"/><Relationship Id="rId181" Type="http://schemas.openxmlformats.org/officeDocument/2006/relationships/customXml" Target="../ink/ink404.xml"/><Relationship Id="rId237" Type="http://schemas.openxmlformats.org/officeDocument/2006/relationships/customXml" Target="../ink/ink432.xml"/><Relationship Id="rId279" Type="http://schemas.openxmlformats.org/officeDocument/2006/relationships/customXml" Target="../ink/ink453.xml"/><Relationship Id="rId43" Type="http://schemas.openxmlformats.org/officeDocument/2006/relationships/customXml" Target="../ink/ink335.xml"/><Relationship Id="rId139" Type="http://schemas.openxmlformats.org/officeDocument/2006/relationships/customXml" Target="../ink/ink383.xml"/><Relationship Id="rId290" Type="http://schemas.openxmlformats.org/officeDocument/2006/relationships/image" Target="../media/image459.png"/><Relationship Id="rId85" Type="http://schemas.openxmlformats.org/officeDocument/2006/relationships/customXml" Target="../ink/ink356.xml"/><Relationship Id="rId150" Type="http://schemas.openxmlformats.org/officeDocument/2006/relationships/image" Target="../media/image389.png"/><Relationship Id="rId192" Type="http://schemas.openxmlformats.org/officeDocument/2006/relationships/image" Target="../media/image410.png"/><Relationship Id="rId206" Type="http://schemas.openxmlformats.org/officeDocument/2006/relationships/image" Target="../media/image417.png"/><Relationship Id="rId248" Type="http://schemas.openxmlformats.org/officeDocument/2006/relationships/image" Target="../media/image438.png"/><Relationship Id="rId269" Type="http://schemas.openxmlformats.org/officeDocument/2006/relationships/customXml" Target="../ink/ink448.xml"/><Relationship Id="rId12" Type="http://schemas.openxmlformats.org/officeDocument/2006/relationships/image" Target="../media/image320.png"/><Relationship Id="rId33" Type="http://schemas.openxmlformats.org/officeDocument/2006/relationships/customXml" Target="../ink/ink330.xml"/><Relationship Id="rId108" Type="http://schemas.openxmlformats.org/officeDocument/2006/relationships/image" Target="../media/image368.png"/><Relationship Id="rId129" Type="http://schemas.openxmlformats.org/officeDocument/2006/relationships/customXml" Target="../ink/ink378.xml"/><Relationship Id="rId280" Type="http://schemas.openxmlformats.org/officeDocument/2006/relationships/image" Target="../media/image454.png"/><Relationship Id="rId54" Type="http://schemas.openxmlformats.org/officeDocument/2006/relationships/image" Target="../media/image341.png"/><Relationship Id="rId75" Type="http://schemas.openxmlformats.org/officeDocument/2006/relationships/customXml" Target="../ink/ink351.xml"/><Relationship Id="rId96" Type="http://schemas.openxmlformats.org/officeDocument/2006/relationships/image" Target="../media/image362.png"/><Relationship Id="rId140" Type="http://schemas.openxmlformats.org/officeDocument/2006/relationships/image" Target="../media/image384.png"/><Relationship Id="rId161" Type="http://schemas.openxmlformats.org/officeDocument/2006/relationships/customXml" Target="../ink/ink394.xml"/><Relationship Id="rId182" Type="http://schemas.openxmlformats.org/officeDocument/2006/relationships/image" Target="../media/image405.png"/><Relationship Id="rId217" Type="http://schemas.openxmlformats.org/officeDocument/2006/relationships/customXml" Target="../ink/ink422.xml"/><Relationship Id="rId6" Type="http://schemas.openxmlformats.org/officeDocument/2006/relationships/image" Target="../media/image317.png"/><Relationship Id="rId238" Type="http://schemas.openxmlformats.org/officeDocument/2006/relationships/image" Target="../media/image433.png"/><Relationship Id="rId259" Type="http://schemas.openxmlformats.org/officeDocument/2006/relationships/customXml" Target="../ink/ink443.xml"/><Relationship Id="rId23" Type="http://schemas.openxmlformats.org/officeDocument/2006/relationships/customXml" Target="../ink/ink325.xml"/><Relationship Id="rId119" Type="http://schemas.openxmlformats.org/officeDocument/2006/relationships/customXml" Target="../ink/ink373.xml"/><Relationship Id="rId270" Type="http://schemas.openxmlformats.org/officeDocument/2006/relationships/image" Target="../media/image449.png"/><Relationship Id="rId44" Type="http://schemas.openxmlformats.org/officeDocument/2006/relationships/image" Target="../media/image336.png"/><Relationship Id="rId65" Type="http://schemas.openxmlformats.org/officeDocument/2006/relationships/customXml" Target="../ink/ink346.xml"/><Relationship Id="rId86" Type="http://schemas.openxmlformats.org/officeDocument/2006/relationships/image" Target="../media/image357.png"/><Relationship Id="rId130" Type="http://schemas.openxmlformats.org/officeDocument/2006/relationships/image" Target="../media/image379.png"/><Relationship Id="rId151" Type="http://schemas.openxmlformats.org/officeDocument/2006/relationships/customXml" Target="../ink/ink389.xml"/><Relationship Id="rId172" Type="http://schemas.openxmlformats.org/officeDocument/2006/relationships/image" Target="../media/image400.png"/><Relationship Id="rId193" Type="http://schemas.openxmlformats.org/officeDocument/2006/relationships/customXml" Target="../ink/ink410.xml"/><Relationship Id="rId207" Type="http://schemas.openxmlformats.org/officeDocument/2006/relationships/customXml" Target="../ink/ink417.xml"/><Relationship Id="rId228" Type="http://schemas.openxmlformats.org/officeDocument/2006/relationships/image" Target="../media/image428.png"/><Relationship Id="rId249" Type="http://schemas.openxmlformats.org/officeDocument/2006/relationships/customXml" Target="../ink/ink438.xml"/><Relationship Id="rId13" Type="http://schemas.openxmlformats.org/officeDocument/2006/relationships/customXml" Target="../ink/ink320.xml"/><Relationship Id="rId109" Type="http://schemas.openxmlformats.org/officeDocument/2006/relationships/customXml" Target="../ink/ink368.xml"/><Relationship Id="rId260" Type="http://schemas.openxmlformats.org/officeDocument/2006/relationships/image" Target="../media/image444.png"/><Relationship Id="rId281" Type="http://schemas.openxmlformats.org/officeDocument/2006/relationships/customXml" Target="../ink/ink454.xml"/><Relationship Id="rId34" Type="http://schemas.openxmlformats.org/officeDocument/2006/relationships/image" Target="../media/image331.png"/><Relationship Id="rId55" Type="http://schemas.openxmlformats.org/officeDocument/2006/relationships/customXml" Target="../ink/ink341.xml"/><Relationship Id="rId76" Type="http://schemas.openxmlformats.org/officeDocument/2006/relationships/image" Target="../media/image352.png"/><Relationship Id="rId97" Type="http://schemas.openxmlformats.org/officeDocument/2006/relationships/customXml" Target="../ink/ink362.xml"/><Relationship Id="rId120" Type="http://schemas.openxmlformats.org/officeDocument/2006/relationships/image" Target="../media/image374.png"/><Relationship Id="rId141" Type="http://schemas.openxmlformats.org/officeDocument/2006/relationships/customXml" Target="../ink/ink384.xml"/><Relationship Id="rId7" Type="http://schemas.openxmlformats.org/officeDocument/2006/relationships/customXml" Target="../ink/ink317.xml"/><Relationship Id="rId162" Type="http://schemas.openxmlformats.org/officeDocument/2006/relationships/image" Target="../media/image395.png"/><Relationship Id="rId183" Type="http://schemas.openxmlformats.org/officeDocument/2006/relationships/customXml" Target="../ink/ink405.xml"/><Relationship Id="rId218" Type="http://schemas.openxmlformats.org/officeDocument/2006/relationships/image" Target="../media/image423.png"/><Relationship Id="rId239" Type="http://schemas.openxmlformats.org/officeDocument/2006/relationships/customXml" Target="../ink/ink433.xml"/><Relationship Id="rId250" Type="http://schemas.openxmlformats.org/officeDocument/2006/relationships/image" Target="../media/image439.png"/><Relationship Id="rId271" Type="http://schemas.openxmlformats.org/officeDocument/2006/relationships/customXml" Target="../ink/ink449.xml"/><Relationship Id="rId24" Type="http://schemas.openxmlformats.org/officeDocument/2006/relationships/image" Target="../media/image326.png"/><Relationship Id="rId45" Type="http://schemas.openxmlformats.org/officeDocument/2006/relationships/customXml" Target="../ink/ink336.xml"/><Relationship Id="rId66" Type="http://schemas.openxmlformats.org/officeDocument/2006/relationships/image" Target="../media/image347.png"/><Relationship Id="rId87" Type="http://schemas.openxmlformats.org/officeDocument/2006/relationships/customXml" Target="../ink/ink357.xml"/><Relationship Id="rId110" Type="http://schemas.openxmlformats.org/officeDocument/2006/relationships/image" Target="../media/image369.png"/><Relationship Id="rId131" Type="http://schemas.openxmlformats.org/officeDocument/2006/relationships/customXml" Target="../ink/ink379.xml"/><Relationship Id="rId152" Type="http://schemas.openxmlformats.org/officeDocument/2006/relationships/image" Target="../media/image390.png"/><Relationship Id="rId173" Type="http://schemas.openxmlformats.org/officeDocument/2006/relationships/customXml" Target="../ink/ink400.xml"/><Relationship Id="rId194" Type="http://schemas.openxmlformats.org/officeDocument/2006/relationships/image" Target="../media/image411.png"/><Relationship Id="rId208" Type="http://schemas.openxmlformats.org/officeDocument/2006/relationships/image" Target="../media/image418.png"/><Relationship Id="rId229" Type="http://schemas.openxmlformats.org/officeDocument/2006/relationships/customXml" Target="../ink/ink428.xml"/><Relationship Id="rId240" Type="http://schemas.openxmlformats.org/officeDocument/2006/relationships/image" Target="../media/image434.png"/><Relationship Id="rId261" Type="http://schemas.openxmlformats.org/officeDocument/2006/relationships/customXml" Target="../ink/ink444.xml"/><Relationship Id="rId14" Type="http://schemas.openxmlformats.org/officeDocument/2006/relationships/image" Target="../media/image321.png"/><Relationship Id="rId35" Type="http://schemas.openxmlformats.org/officeDocument/2006/relationships/customXml" Target="../ink/ink331.xml"/><Relationship Id="rId56" Type="http://schemas.openxmlformats.org/officeDocument/2006/relationships/image" Target="../media/image342.png"/><Relationship Id="rId77" Type="http://schemas.openxmlformats.org/officeDocument/2006/relationships/customXml" Target="../ink/ink352.xml"/><Relationship Id="rId100" Type="http://schemas.openxmlformats.org/officeDocument/2006/relationships/image" Target="../media/image364.png"/><Relationship Id="rId282" Type="http://schemas.openxmlformats.org/officeDocument/2006/relationships/image" Target="../media/image455.png"/><Relationship Id="rId8" Type="http://schemas.openxmlformats.org/officeDocument/2006/relationships/image" Target="../media/image318.png"/><Relationship Id="rId98" Type="http://schemas.openxmlformats.org/officeDocument/2006/relationships/image" Target="../media/image363.png"/><Relationship Id="rId121" Type="http://schemas.openxmlformats.org/officeDocument/2006/relationships/customXml" Target="../ink/ink374.xml"/><Relationship Id="rId142" Type="http://schemas.openxmlformats.org/officeDocument/2006/relationships/image" Target="../media/image385.png"/><Relationship Id="rId163" Type="http://schemas.openxmlformats.org/officeDocument/2006/relationships/customXml" Target="../ink/ink395.xml"/><Relationship Id="rId184" Type="http://schemas.openxmlformats.org/officeDocument/2006/relationships/image" Target="../media/image406.png"/><Relationship Id="rId219" Type="http://schemas.openxmlformats.org/officeDocument/2006/relationships/customXml" Target="../ink/ink423.xml"/><Relationship Id="rId230" Type="http://schemas.openxmlformats.org/officeDocument/2006/relationships/image" Target="../media/image429.png"/><Relationship Id="rId251" Type="http://schemas.openxmlformats.org/officeDocument/2006/relationships/customXml" Target="../ink/ink439.xml"/><Relationship Id="rId25" Type="http://schemas.openxmlformats.org/officeDocument/2006/relationships/customXml" Target="../ink/ink326.xml"/><Relationship Id="rId46" Type="http://schemas.openxmlformats.org/officeDocument/2006/relationships/image" Target="../media/image337.png"/><Relationship Id="rId67" Type="http://schemas.openxmlformats.org/officeDocument/2006/relationships/customXml" Target="../ink/ink347.xml"/><Relationship Id="rId272" Type="http://schemas.openxmlformats.org/officeDocument/2006/relationships/image" Target="../media/image450.png"/><Relationship Id="rId88" Type="http://schemas.openxmlformats.org/officeDocument/2006/relationships/image" Target="../media/image358.png"/><Relationship Id="rId111" Type="http://schemas.openxmlformats.org/officeDocument/2006/relationships/customXml" Target="../ink/ink369.xml"/><Relationship Id="rId132" Type="http://schemas.openxmlformats.org/officeDocument/2006/relationships/image" Target="../media/image380.png"/><Relationship Id="rId153" Type="http://schemas.openxmlformats.org/officeDocument/2006/relationships/customXml" Target="../ink/ink390.xml"/><Relationship Id="rId174" Type="http://schemas.openxmlformats.org/officeDocument/2006/relationships/image" Target="../media/image401.png"/><Relationship Id="rId195" Type="http://schemas.openxmlformats.org/officeDocument/2006/relationships/customXml" Target="../ink/ink411.xml"/><Relationship Id="rId209" Type="http://schemas.openxmlformats.org/officeDocument/2006/relationships/customXml" Target="../ink/ink418.xml"/><Relationship Id="rId220" Type="http://schemas.openxmlformats.org/officeDocument/2006/relationships/image" Target="../media/image424.png"/><Relationship Id="rId241" Type="http://schemas.openxmlformats.org/officeDocument/2006/relationships/customXml" Target="../ink/ink434.xml"/><Relationship Id="rId15" Type="http://schemas.openxmlformats.org/officeDocument/2006/relationships/customXml" Target="../ink/ink321.xml"/><Relationship Id="rId36" Type="http://schemas.openxmlformats.org/officeDocument/2006/relationships/image" Target="../media/image332.png"/><Relationship Id="rId57" Type="http://schemas.openxmlformats.org/officeDocument/2006/relationships/customXml" Target="../ink/ink342.xml"/><Relationship Id="rId262" Type="http://schemas.openxmlformats.org/officeDocument/2006/relationships/image" Target="../media/image445.png"/><Relationship Id="rId283" Type="http://schemas.openxmlformats.org/officeDocument/2006/relationships/customXml" Target="../ink/ink455.xml"/><Relationship Id="rId78" Type="http://schemas.openxmlformats.org/officeDocument/2006/relationships/image" Target="../media/image353.png"/><Relationship Id="rId99" Type="http://schemas.openxmlformats.org/officeDocument/2006/relationships/customXml" Target="../ink/ink363.xml"/><Relationship Id="rId101" Type="http://schemas.openxmlformats.org/officeDocument/2006/relationships/customXml" Target="../ink/ink364.xml"/><Relationship Id="rId122" Type="http://schemas.openxmlformats.org/officeDocument/2006/relationships/image" Target="../media/image375.png"/><Relationship Id="rId143" Type="http://schemas.openxmlformats.org/officeDocument/2006/relationships/customXml" Target="../ink/ink385.xml"/><Relationship Id="rId164" Type="http://schemas.openxmlformats.org/officeDocument/2006/relationships/image" Target="../media/image396.png"/><Relationship Id="rId185" Type="http://schemas.openxmlformats.org/officeDocument/2006/relationships/customXml" Target="../ink/ink406.xml"/><Relationship Id="rId9" Type="http://schemas.openxmlformats.org/officeDocument/2006/relationships/customXml" Target="../ink/ink318.xml"/><Relationship Id="rId210" Type="http://schemas.openxmlformats.org/officeDocument/2006/relationships/image" Target="../media/image419.png"/><Relationship Id="rId26" Type="http://schemas.openxmlformats.org/officeDocument/2006/relationships/image" Target="../media/image327.png"/><Relationship Id="rId231" Type="http://schemas.openxmlformats.org/officeDocument/2006/relationships/customXml" Target="../ink/ink429.xml"/><Relationship Id="rId252" Type="http://schemas.openxmlformats.org/officeDocument/2006/relationships/image" Target="../media/image440.png"/><Relationship Id="rId273" Type="http://schemas.openxmlformats.org/officeDocument/2006/relationships/customXml" Target="../ink/ink450.xml"/><Relationship Id="rId47" Type="http://schemas.openxmlformats.org/officeDocument/2006/relationships/customXml" Target="../ink/ink337.xml"/><Relationship Id="rId68" Type="http://schemas.openxmlformats.org/officeDocument/2006/relationships/image" Target="../media/image348.png"/><Relationship Id="rId89" Type="http://schemas.openxmlformats.org/officeDocument/2006/relationships/customXml" Target="../ink/ink358.xml"/><Relationship Id="rId112" Type="http://schemas.openxmlformats.org/officeDocument/2006/relationships/image" Target="../media/image370.png"/><Relationship Id="rId133" Type="http://schemas.openxmlformats.org/officeDocument/2006/relationships/customXml" Target="../ink/ink380.xml"/><Relationship Id="rId154" Type="http://schemas.openxmlformats.org/officeDocument/2006/relationships/image" Target="../media/image391.png"/><Relationship Id="rId175" Type="http://schemas.openxmlformats.org/officeDocument/2006/relationships/customXml" Target="../ink/ink401.xml"/><Relationship Id="rId196" Type="http://schemas.openxmlformats.org/officeDocument/2006/relationships/image" Target="../media/image412.png"/><Relationship Id="rId200" Type="http://schemas.openxmlformats.org/officeDocument/2006/relationships/image" Target="../media/image414.png"/><Relationship Id="rId16" Type="http://schemas.openxmlformats.org/officeDocument/2006/relationships/image" Target="../media/image322.png"/><Relationship Id="rId221" Type="http://schemas.openxmlformats.org/officeDocument/2006/relationships/customXml" Target="../ink/ink424.xml"/><Relationship Id="rId242" Type="http://schemas.openxmlformats.org/officeDocument/2006/relationships/image" Target="../media/image435.png"/><Relationship Id="rId263" Type="http://schemas.openxmlformats.org/officeDocument/2006/relationships/customXml" Target="../ink/ink445.xml"/><Relationship Id="rId284" Type="http://schemas.openxmlformats.org/officeDocument/2006/relationships/image" Target="../media/image456.png"/><Relationship Id="rId37" Type="http://schemas.openxmlformats.org/officeDocument/2006/relationships/customXml" Target="../ink/ink332.xml"/><Relationship Id="rId58" Type="http://schemas.openxmlformats.org/officeDocument/2006/relationships/image" Target="../media/image343.png"/><Relationship Id="rId79" Type="http://schemas.openxmlformats.org/officeDocument/2006/relationships/customXml" Target="../ink/ink353.xml"/><Relationship Id="rId102" Type="http://schemas.openxmlformats.org/officeDocument/2006/relationships/image" Target="../media/image365.png"/><Relationship Id="rId123" Type="http://schemas.openxmlformats.org/officeDocument/2006/relationships/customXml" Target="../ink/ink375.xml"/><Relationship Id="rId144" Type="http://schemas.openxmlformats.org/officeDocument/2006/relationships/image" Target="../media/image386.png"/><Relationship Id="rId90" Type="http://schemas.openxmlformats.org/officeDocument/2006/relationships/image" Target="../media/image359.png"/><Relationship Id="rId165" Type="http://schemas.openxmlformats.org/officeDocument/2006/relationships/customXml" Target="../ink/ink396.xml"/><Relationship Id="rId186" Type="http://schemas.openxmlformats.org/officeDocument/2006/relationships/image" Target="../media/image407.png"/><Relationship Id="rId211" Type="http://schemas.openxmlformats.org/officeDocument/2006/relationships/customXml" Target="../ink/ink419.xml"/><Relationship Id="rId232" Type="http://schemas.openxmlformats.org/officeDocument/2006/relationships/image" Target="../media/image430.png"/><Relationship Id="rId253" Type="http://schemas.openxmlformats.org/officeDocument/2006/relationships/customXml" Target="../ink/ink440.xml"/><Relationship Id="rId274" Type="http://schemas.openxmlformats.org/officeDocument/2006/relationships/image" Target="../media/image451.png"/><Relationship Id="rId27" Type="http://schemas.openxmlformats.org/officeDocument/2006/relationships/customXml" Target="../ink/ink327.xml"/><Relationship Id="rId48" Type="http://schemas.openxmlformats.org/officeDocument/2006/relationships/image" Target="../media/image338.png"/><Relationship Id="rId69" Type="http://schemas.openxmlformats.org/officeDocument/2006/relationships/customXml" Target="../ink/ink348.xml"/><Relationship Id="rId113" Type="http://schemas.openxmlformats.org/officeDocument/2006/relationships/customXml" Target="../ink/ink370.xml"/><Relationship Id="rId134" Type="http://schemas.openxmlformats.org/officeDocument/2006/relationships/image" Target="../media/image381.png"/><Relationship Id="rId80" Type="http://schemas.openxmlformats.org/officeDocument/2006/relationships/image" Target="../media/image354.png"/><Relationship Id="rId155" Type="http://schemas.openxmlformats.org/officeDocument/2006/relationships/customXml" Target="../ink/ink391.xml"/><Relationship Id="rId176" Type="http://schemas.openxmlformats.org/officeDocument/2006/relationships/image" Target="../media/image402.png"/><Relationship Id="rId197" Type="http://schemas.openxmlformats.org/officeDocument/2006/relationships/customXml" Target="../ink/ink412.xml"/><Relationship Id="rId201" Type="http://schemas.openxmlformats.org/officeDocument/2006/relationships/customXml" Target="../ink/ink414.xml"/><Relationship Id="rId222" Type="http://schemas.openxmlformats.org/officeDocument/2006/relationships/image" Target="../media/image425.png"/><Relationship Id="rId243" Type="http://schemas.openxmlformats.org/officeDocument/2006/relationships/customXml" Target="../ink/ink435.xml"/><Relationship Id="rId264" Type="http://schemas.openxmlformats.org/officeDocument/2006/relationships/image" Target="../media/image446.png"/><Relationship Id="rId285" Type="http://schemas.openxmlformats.org/officeDocument/2006/relationships/customXml" Target="../ink/ink456.xml"/><Relationship Id="rId17" Type="http://schemas.openxmlformats.org/officeDocument/2006/relationships/customXml" Target="../ink/ink322.xml"/><Relationship Id="rId38" Type="http://schemas.openxmlformats.org/officeDocument/2006/relationships/image" Target="../media/image333.png"/><Relationship Id="rId59" Type="http://schemas.openxmlformats.org/officeDocument/2006/relationships/customXml" Target="../ink/ink343.xml"/><Relationship Id="rId103" Type="http://schemas.openxmlformats.org/officeDocument/2006/relationships/customXml" Target="../ink/ink365.xml"/><Relationship Id="rId124" Type="http://schemas.openxmlformats.org/officeDocument/2006/relationships/image" Target="../media/image376.png"/><Relationship Id="rId70" Type="http://schemas.openxmlformats.org/officeDocument/2006/relationships/image" Target="../media/image349.png"/><Relationship Id="rId91" Type="http://schemas.openxmlformats.org/officeDocument/2006/relationships/customXml" Target="../ink/ink359.xml"/><Relationship Id="rId145" Type="http://schemas.openxmlformats.org/officeDocument/2006/relationships/customXml" Target="../ink/ink386.xml"/><Relationship Id="rId166" Type="http://schemas.openxmlformats.org/officeDocument/2006/relationships/image" Target="../media/image397.png"/><Relationship Id="rId187" Type="http://schemas.openxmlformats.org/officeDocument/2006/relationships/customXml" Target="../ink/ink40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20.png"/><Relationship Id="rId233" Type="http://schemas.openxmlformats.org/officeDocument/2006/relationships/customXml" Target="../ink/ink430.xml"/><Relationship Id="rId254" Type="http://schemas.openxmlformats.org/officeDocument/2006/relationships/image" Target="../media/image441.png"/><Relationship Id="rId28" Type="http://schemas.openxmlformats.org/officeDocument/2006/relationships/image" Target="../media/image328.png"/><Relationship Id="rId49" Type="http://schemas.openxmlformats.org/officeDocument/2006/relationships/customXml" Target="../ink/ink338.xml"/><Relationship Id="rId114" Type="http://schemas.openxmlformats.org/officeDocument/2006/relationships/image" Target="../media/image371.png"/><Relationship Id="rId275" Type="http://schemas.openxmlformats.org/officeDocument/2006/relationships/customXml" Target="../ink/ink451.xml"/><Relationship Id="rId60" Type="http://schemas.openxmlformats.org/officeDocument/2006/relationships/image" Target="../media/image344.png"/><Relationship Id="rId81" Type="http://schemas.openxmlformats.org/officeDocument/2006/relationships/customXml" Target="../ink/ink354.xml"/><Relationship Id="rId135" Type="http://schemas.openxmlformats.org/officeDocument/2006/relationships/customXml" Target="../ink/ink381.xml"/><Relationship Id="rId156" Type="http://schemas.openxmlformats.org/officeDocument/2006/relationships/image" Target="../media/image392.png"/><Relationship Id="rId177" Type="http://schemas.openxmlformats.org/officeDocument/2006/relationships/customXml" Target="../ink/ink402.xml"/><Relationship Id="rId198" Type="http://schemas.openxmlformats.org/officeDocument/2006/relationships/image" Target="../media/image413.png"/><Relationship Id="rId202" Type="http://schemas.openxmlformats.org/officeDocument/2006/relationships/image" Target="../media/image415.png"/><Relationship Id="rId223" Type="http://schemas.openxmlformats.org/officeDocument/2006/relationships/customXml" Target="../ink/ink425.xml"/><Relationship Id="rId244" Type="http://schemas.openxmlformats.org/officeDocument/2006/relationships/image" Target="../media/image436.png"/><Relationship Id="rId18" Type="http://schemas.openxmlformats.org/officeDocument/2006/relationships/image" Target="../media/image323.png"/><Relationship Id="rId39" Type="http://schemas.openxmlformats.org/officeDocument/2006/relationships/customXml" Target="../ink/ink333.xml"/><Relationship Id="rId265" Type="http://schemas.openxmlformats.org/officeDocument/2006/relationships/customXml" Target="../ink/ink446.xml"/><Relationship Id="rId286" Type="http://schemas.openxmlformats.org/officeDocument/2006/relationships/image" Target="../media/image457.png"/><Relationship Id="rId50" Type="http://schemas.openxmlformats.org/officeDocument/2006/relationships/image" Target="../media/image339.png"/><Relationship Id="rId104" Type="http://schemas.openxmlformats.org/officeDocument/2006/relationships/image" Target="../media/image366.png"/><Relationship Id="rId125" Type="http://schemas.openxmlformats.org/officeDocument/2006/relationships/customXml" Target="../ink/ink376.xml"/><Relationship Id="rId146" Type="http://schemas.openxmlformats.org/officeDocument/2006/relationships/image" Target="../media/image387.png"/><Relationship Id="rId167" Type="http://schemas.openxmlformats.org/officeDocument/2006/relationships/customXml" Target="../ink/ink397.xml"/><Relationship Id="rId188" Type="http://schemas.openxmlformats.org/officeDocument/2006/relationships/image" Target="../media/image408.png"/><Relationship Id="rId71" Type="http://schemas.openxmlformats.org/officeDocument/2006/relationships/customXml" Target="../ink/ink349.xml"/><Relationship Id="rId92" Type="http://schemas.openxmlformats.org/officeDocument/2006/relationships/image" Target="../media/image360.png"/><Relationship Id="rId213" Type="http://schemas.openxmlformats.org/officeDocument/2006/relationships/customXml" Target="../ink/ink420.xml"/><Relationship Id="rId234" Type="http://schemas.openxmlformats.org/officeDocument/2006/relationships/image" Target="../media/image431.png"/><Relationship Id="rId2" Type="http://schemas.openxmlformats.org/officeDocument/2006/relationships/image" Target="../media/image1.png"/><Relationship Id="rId29" Type="http://schemas.openxmlformats.org/officeDocument/2006/relationships/customXml" Target="../ink/ink328.xml"/><Relationship Id="rId255" Type="http://schemas.openxmlformats.org/officeDocument/2006/relationships/customXml" Target="../ink/ink441.xml"/><Relationship Id="rId276" Type="http://schemas.openxmlformats.org/officeDocument/2006/relationships/image" Target="../media/image452.png"/><Relationship Id="rId40" Type="http://schemas.openxmlformats.org/officeDocument/2006/relationships/image" Target="../media/image334.png"/><Relationship Id="rId115" Type="http://schemas.openxmlformats.org/officeDocument/2006/relationships/customXml" Target="../ink/ink371.xml"/><Relationship Id="rId136" Type="http://schemas.openxmlformats.org/officeDocument/2006/relationships/image" Target="../media/image382.png"/><Relationship Id="rId157" Type="http://schemas.openxmlformats.org/officeDocument/2006/relationships/customXml" Target="../ink/ink392.xml"/><Relationship Id="rId178" Type="http://schemas.openxmlformats.org/officeDocument/2006/relationships/image" Target="../media/image403.png"/><Relationship Id="rId61" Type="http://schemas.openxmlformats.org/officeDocument/2006/relationships/customXml" Target="../ink/ink344.xml"/><Relationship Id="rId82" Type="http://schemas.openxmlformats.org/officeDocument/2006/relationships/image" Target="../media/image355.png"/><Relationship Id="rId199" Type="http://schemas.openxmlformats.org/officeDocument/2006/relationships/customXml" Target="../ink/ink413.xml"/><Relationship Id="rId203" Type="http://schemas.openxmlformats.org/officeDocument/2006/relationships/customXml" Target="../ink/ink415.xml"/><Relationship Id="rId19" Type="http://schemas.openxmlformats.org/officeDocument/2006/relationships/customXml" Target="../ink/ink323.xml"/><Relationship Id="rId224" Type="http://schemas.openxmlformats.org/officeDocument/2006/relationships/image" Target="../media/image426.png"/><Relationship Id="rId245" Type="http://schemas.openxmlformats.org/officeDocument/2006/relationships/customXml" Target="../ink/ink436.xml"/><Relationship Id="rId266" Type="http://schemas.openxmlformats.org/officeDocument/2006/relationships/image" Target="../media/image447.png"/><Relationship Id="rId287" Type="http://schemas.openxmlformats.org/officeDocument/2006/relationships/customXml" Target="../ink/ink457.xml"/><Relationship Id="rId30" Type="http://schemas.openxmlformats.org/officeDocument/2006/relationships/image" Target="../media/image329.png"/><Relationship Id="rId105" Type="http://schemas.openxmlformats.org/officeDocument/2006/relationships/customXml" Target="../ink/ink366.xml"/><Relationship Id="rId126" Type="http://schemas.openxmlformats.org/officeDocument/2006/relationships/image" Target="../media/image377.png"/><Relationship Id="rId147" Type="http://schemas.openxmlformats.org/officeDocument/2006/relationships/customXml" Target="../ink/ink387.xml"/><Relationship Id="rId168" Type="http://schemas.openxmlformats.org/officeDocument/2006/relationships/image" Target="../media/image398.png"/><Relationship Id="rId51" Type="http://schemas.openxmlformats.org/officeDocument/2006/relationships/customXml" Target="../ink/ink339.xml"/><Relationship Id="rId72" Type="http://schemas.openxmlformats.org/officeDocument/2006/relationships/image" Target="../media/image350.png"/><Relationship Id="rId93" Type="http://schemas.openxmlformats.org/officeDocument/2006/relationships/customXml" Target="../ink/ink360.xml"/><Relationship Id="rId189" Type="http://schemas.openxmlformats.org/officeDocument/2006/relationships/customXml" Target="../ink/ink408.xml"/><Relationship Id="rId3" Type="http://schemas.openxmlformats.org/officeDocument/2006/relationships/customXml" Target="../ink/ink315.xml"/><Relationship Id="rId214" Type="http://schemas.openxmlformats.org/officeDocument/2006/relationships/image" Target="../media/image421.png"/><Relationship Id="rId235" Type="http://schemas.openxmlformats.org/officeDocument/2006/relationships/customXml" Target="../ink/ink431.xml"/><Relationship Id="rId256" Type="http://schemas.openxmlformats.org/officeDocument/2006/relationships/image" Target="../media/image442.png"/><Relationship Id="rId277" Type="http://schemas.openxmlformats.org/officeDocument/2006/relationships/customXml" Target="../ink/ink452.xml"/><Relationship Id="rId116" Type="http://schemas.openxmlformats.org/officeDocument/2006/relationships/image" Target="../media/image372.png"/><Relationship Id="rId137" Type="http://schemas.openxmlformats.org/officeDocument/2006/relationships/customXml" Target="../ink/ink382.xml"/><Relationship Id="rId158" Type="http://schemas.openxmlformats.org/officeDocument/2006/relationships/image" Target="../media/image393.png"/><Relationship Id="rId20" Type="http://schemas.openxmlformats.org/officeDocument/2006/relationships/image" Target="../media/image324.png"/><Relationship Id="rId41" Type="http://schemas.openxmlformats.org/officeDocument/2006/relationships/customXml" Target="../ink/ink334.xml"/><Relationship Id="rId62" Type="http://schemas.openxmlformats.org/officeDocument/2006/relationships/image" Target="../media/image345.png"/><Relationship Id="rId83" Type="http://schemas.openxmlformats.org/officeDocument/2006/relationships/customXml" Target="../ink/ink355.xml"/><Relationship Id="rId179" Type="http://schemas.openxmlformats.org/officeDocument/2006/relationships/customXml" Target="../ink/ink403.xml"/><Relationship Id="rId190" Type="http://schemas.openxmlformats.org/officeDocument/2006/relationships/image" Target="../media/image409.png"/><Relationship Id="rId204" Type="http://schemas.openxmlformats.org/officeDocument/2006/relationships/image" Target="../media/image416.png"/><Relationship Id="rId225" Type="http://schemas.openxmlformats.org/officeDocument/2006/relationships/customXml" Target="../ink/ink426.xml"/><Relationship Id="rId246" Type="http://schemas.openxmlformats.org/officeDocument/2006/relationships/image" Target="../media/image437.png"/><Relationship Id="rId267" Type="http://schemas.openxmlformats.org/officeDocument/2006/relationships/customXml" Target="../ink/ink447.xml"/><Relationship Id="rId288" Type="http://schemas.openxmlformats.org/officeDocument/2006/relationships/image" Target="../media/image458.png"/><Relationship Id="rId106" Type="http://schemas.openxmlformats.org/officeDocument/2006/relationships/image" Target="../media/image367.png"/><Relationship Id="rId127" Type="http://schemas.openxmlformats.org/officeDocument/2006/relationships/customXml" Target="../ink/ink377.xml"/><Relationship Id="rId10" Type="http://schemas.openxmlformats.org/officeDocument/2006/relationships/image" Target="../media/image319.png"/><Relationship Id="rId31" Type="http://schemas.openxmlformats.org/officeDocument/2006/relationships/customXml" Target="../ink/ink329.xml"/><Relationship Id="rId52" Type="http://schemas.openxmlformats.org/officeDocument/2006/relationships/image" Target="../media/image340.png"/><Relationship Id="rId73" Type="http://schemas.openxmlformats.org/officeDocument/2006/relationships/customXml" Target="../ink/ink350.xml"/><Relationship Id="rId94" Type="http://schemas.openxmlformats.org/officeDocument/2006/relationships/image" Target="../media/image361.png"/><Relationship Id="rId148" Type="http://schemas.openxmlformats.org/officeDocument/2006/relationships/image" Target="../media/image388.png"/><Relationship Id="rId169" Type="http://schemas.openxmlformats.org/officeDocument/2006/relationships/customXml" Target="../ink/ink398.xml"/><Relationship Id="rId4" Type="http://schemas.openxmlformats.org/officeDocument/2006/relationships/image" Target="../media/image316.png"/><Relationship Id="rId180" Type="http://schemas.openxmlformats.org/officeDocument/2006/relationships/image" Target="../media/image404.png"/><Relationship Id="rId215" Type="http://schemas.openxmlformats.org/officeDocument/2006/relationships/customXml" Target="../ink/ink421.xml"/><Relationship Id="rId236" Type="http://schemas.openxmlformats.org/officeDocument/2006/relationships/image" Target="../media/image432.png"/><Relationship Id="rId257" Type="http://schemas.openxmlformats.org/officeDocument/2006/relationships/customXml" Target="../ink/ink442.xml"/><Relationship Id="rId278" Type="http://schemas.openxmlformats.org/officeDocument/2006/relationships/image" Target="../media/image453.png"/><Relationship Id="rId42" Type="http://schemas.openxmlformats.org/officeDocument/2006/relationships/image" Target="../media/image335.png"/><Relationship Id="rId84" Type="http://schemas.openxmlformats.org/officeDocument/2006/relationships/image" Target="../media/image356.png"/><Relationship Id="rId138" Type="http://schemas.openxmlformats.org/officeDocument/2006/relationships/image" Target="../media/image383.png"/><Relationship Id="rId191" Type="http://schemas.openxmlformats.org/officeDocument/2006/relationships/customXml" Target="../ink/ink409.xml"/><Relationship Id="rId205" Type="http://schemas.openxmlformats.org/officeDocument/2006/relationships/customXml" Target="../ink/ink416.xml"/><Relationship Id="rId247" Type="http://schemas.openxmlformats.org/officeDocument/2006/relationships/customXml" Target="../ink/ink437.xml"/><Relationship Id="rId107" Type="http://schemas.openxmlformats.org/officeDocument/2006/relationships/customXml" Target="../ink/ink367.xml"/><Relationship Id="rId289" Type="http://schemas.openxmlformats.org/officeDocument/2006/relationships/customXml" Target="../ink/ink458.xml"/><Relationship Id="rId11" Type="http://schemas.openxmlformats.org/officeDocument/2006/relationships/customXml" Target="../ink/ink319.xml"/><Relationship Id="rId53" Type="http://schemas.openxmlformats.org/officeDocument/2006/relationships/customXml" Target="../ink/ink340.xml"/><Relationship Id="rId149" Type="http://schemas.openxmlformats.org/officeDocument/2006/relationships/customXml" Target="../ink/ink388.xml"/><Relationship Id="rId95" Type="http://schemas.openxmlformats.org/officeDocument/2006/relationships/customXml" Target="../ink/ink361.xml"/><Relationship Id="rId160" Type="http://schemas.openxmlformats.org/officeDocument/2006/relationships/image" Target="../media/image394.png"/><Relationship Id="rId216" Type="http://schemas.openxmlformats.org/officeDocument/2006/relationships/image" Target="../media/image422.png"/><Relationship Id="rId258" Type="http://schemas.openxmlformats.org/officeDocument/2006/relationships/image" Target="../media/image443.png"/><Relationship Id="rId22" Type="http://schemas.openxmlformats.org/officeDocument/2006/relationships/image" Target="../media/image325.png"/><Relationship Id="rId64" Type="http://schemas.openxmlformats.org/officeDocument/2006/relationships/image" Target="../media/image346.png"/><Relationship Id="rId118" Type="http://schemas.openxmlformats.org/officeDocument/2006/relationships/image" Target="../media/image373.png"/><Relationship Id="rId171" Type="http://schemas.openxmlformats.org/officeDocument/2006/relationships/customXml" Target="../ink/ink399.xml"/><Relationship Id="rId227" Type="http://schemas.openxmlformats.org/officeDocument/2006/relationships/customXml" Target="../ink/ink4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7.png"/><Relationship Id="rId299" Type="http://schemas.openxmlformats.org/officeDocument/2006/relationships/image" Target="../media/image608.png"/><Relationship Id="rId21" Type="http://schemas.openxmlformats.org/officeDocument/2006/relationships/image" Target="../media/image469.png"/><Relationship Id="rId63" Type="http://schemas.openxmlformats.org/officeDocument/2006/relationships/image" Target="../media/image490.png"/><Relationship Id="rId159" Type="http://schemas.openxmlformats.org/officeDocument/2006/relationships/image" Target="../media/image538.png"/><Relationship Id="rId170" Type="http://schemas.openxmlformats.org/officeDocument/2006/relationships/customXml" Target="../ink/ink543.xml"/><Relationship Id="rId226" Type="http://schemas.openxmlformats.org/officeDocument/2006/relationships/customXml" Target="../ink/ink571.xml"/><Relationship Id="rId268" Type="http://schemas.openxmlformats.org/officeDocument/2006/relationships/customXml" Target="../ink/ink592.xml"/><Relationship Id="rId32" Type="http://schemas.openxmlformats.org/officeDocument/2006/relationships/customXml" Target="../ink/ink474.xml"/><Relationship Id="rId74" Type="http://schemas.openxmlformats.org/officeDocument/2006/relationships/customXml" Target="../ink/ink495.xml"/><Relationship Id="rId128" Type="http://schemas.openxmlformats.org/officeDocument/2006/relationships/customXml" Target="../ink/ink522.xml"/><Relationship Id="rId5" Type="http://schemas.openxmlformats.org/officeDocument/2006/relationships/image" Target="../media/image461.png"/><Relationship Id="rId181" Type="http://schemas.openxmlformats.org/officeDocument/2006/relationships/image" Target="../media/image549.png"/><Relationship Id="rId237" Type="http://schemas.openxmlformats.org/officeDocument/2006/relationships/image" Target="../media/image577.png"/><Relationship Id="rId279" Type="http://schemas.openxmlformats.org/officeDocument/2006/relationships/image" Target="../media/image598.png"/><Relationship Id="rId43" Type="http://schemas.openxmlformats.org/officeDocument/2006/relationships/image" Target="../media/image480.png"/><Relationship Id="rId139" Type="http://schemas.openxmlformats.org/officeDocument/2006/relationships/image" Target="../media/image528.png"/><Relationship Id="rId290" Type="http://schemas.openxmlformats.org/officeDocument/2006/relationships/customXml" Target="../ink/ink603.xml"/><Relationship Id="rId85" Type="http://schemas.openxmlformats.org/officeDocument/2006/relationships/image" Target="../media/image501.png"/><Relationship Id="rId150" Type="http://schemas.openxmlformats.org/officeDocument/2006/relationships/customXml" Target="../ink/ink533.xml"/><Relationship Id="rId192" Type="http://schemas.openxmlformats.org/officeDocument/2006/relationships/customXml" Target="../ink/ink554.xml"/><Relationship Id="rId206" Type="http://schemas.openxmlformats.org/officeDocument/2006/relationships/customXml" Target="../ink/ink561.xml"/><Relationship Id="rId248" Type="http://schemas.openxmlformats.org/officeDocument/2006/relationships/customXml" Target="../ink/ink582.xml"/><Relationship Id="rId12" Type="http://schemas.openxmlformats.org/officeDocument/2006/relationships/customXml" Target="../ink/ink464.xml"/><Relationship Id="rId108" Type="http://schemas.openxmlformats.org/officeDocument/2006/relationships/customXml" Target="../ink/ink512.xml"/><Relationship Id="rId54" Type="http://schemas.openxmlformats.org/officeDocument/2006/relationships/customXml" Target="../ink/ink485.xml"/><Relationship Id="rId96" Type="http://schemas.openxmlformats.org/officeDocument/2006/relationships/customXml" Target="../ink/ink506.xml"/><Relationship Id="rId161" Type="http://schemas.openxmlformats.org/officeDocument/2006/relationships/image" Target="../media/image539.png"/><Relationship Id="rId217" Type="http://schemas.openxmlformats.org/officeDocument/2006/relationships/image" Target="../media/image567.png"/><Relationship Id="rId6" Type="http://schemas.openxmlformats.org/officeDocument/2006/relationships/customXml" Target="../ink/ink461.xml"/><Relationship Id="rId238" Type="http://schemas.openxmlformats.org/officeDocument/2006/relationships/customXml" Target="../ink/ink577.xml"/><Relationship Id="rId259" Type="http://schemas.openxmlformats.org/officeDocument/2006/relationships/image" Target="../media/image588.png"/><Relationship Id="rId23" Type="http://schemas.openxmlformats.org/officeDocument/2006/relationships/image" Target="../media/image470.png"/><Relationship Id="rId119" Type="http://schemas.openxmlformats.org/officeDocument/2006/relationships/image" Target="../media/image518.png"/><Relationship Id="rId270" Type="http://schemas.openxmlformats.org/officeDocument/2006/relationships/customXml" Target="../ink/ink593.xml"/><Relationship Id="rId291" Type="http://schemas.openxmlformats.org/officeDocument/2006/relationships/image" Target="../media/image604.png"/><Relationship Id="rId44" Type="http://schemas.openxmlformats.org/officeDocument/2006/relationships/customXml" Target="../ink/ink480.xml"/><Relationship Id="rId65" Type="http://schemas.openxmlformats.org/officeDocument/2006/relationships/image" Target="../media/image491.png"/><Relationship Id="rId86" Type="http://schemas.openxmlformats.org/officeDocument/2006/relationships/customXml" Target="../ink/ink501.xml"/><Relationship Id="rId130" Type="http://schemas.openxmlformats.org/officeDocument/2006/relationships/customXml" Target="../ink/ink523.xml"/><Relationship Id="rId151" Type="http://schemas.openxmlformats.org/officeDocument/2006/relationships/image" Target="../media/image534.png"/><Relationship Id="rId172" Type="http://schemas.openxmlformats.org/officeDocument/2006/relationships/customXml" Target="../ink/ink544.xml"/><Relationship Id="rId193" Type="http://schemas.openxmlformats.org/officeDocument/2006/relationships/image" Target="../media/image555.png"/><Relationship Id="rId207" Type="http://schemas.openxmlformats.org/officeDocument/2006/relationships/image" Target="../media/image562.png"/><Relationship Id="rId228" Type="http://schemas.openxmlformats.org/officeDocument/2006/relationships/customXml" Target="../ink/ink572.xml"/><Relationship Id="rId249" Type="http://schemas.openxmlformats.org/officeDocument/2006/relationships/image" Target="../media/image583.png"/><Relationship Id="rId13" Type="http://schemas.openxmlformats.org/officeDocument/2006/relationships/image" Target="../media/image465.png"/><Relationship Id="rId109" Type="http://schemas.openxmlformats.org/officeDocument/2006/relationships/image" Target="../media/image513.png"/><Relationship Id="rId260" Type="http://schemas.openxmlformats.org/officeDocument/2006/relationships/customXml" Target="../ink/ink588.xml"/><Relationship Id="rId281" Type="http://schemas.openxmlformats.org/officeDocument/2006/relationships/image" Target="../media/image599.png"/><Relationship Id="rId34" Type="http://schemas.openxmlformats.org/officeDocument/2006/relationships/customXml" Target="../ink/ink475.xml"/><Relationship Id="rId55" Type="http://schemas.openxmlformats.org/officeDocument/2006/relationships/image" Target="../media/image486.png"/><Relationship Id="rId76" Type="http://schemas.openxmlformats.org/officeDocument/2006/relationships/customXml" Target="../ink/ink496.xml"/><Relationship Id="rId97" Type="http://schemas.openxmlformats.org/officeDocument/2006/relationships/image" Target="../media/image507.png"/><Relationship Id="rId120" Type="http://schemas.openxmlformats.org/officeDocument/2006/relationships/customXml" Target="../ink/ink518.xml"/><Relationship Id="rId141" Type="http://schemas.openxmlformats.org/officeDocument/2006/relationships/image" Target="../media/image529.png"/><Relationship Id="rId7" Type="http://schemas.openxmlformats.org/officeDocument/2006/relationships/image" Target="../media/image462.png"/><Relationship Id="rId162" Type="http://schemas.openxmlformats.org/officeDocument/2006/relationships/customXml" Target="../ink/ink539.xml"/><Relationship Id="rId183" Type="http://schemas.openxmlformats.org/officeDocument/2006/relationships/image" Target="../media/image550.png"/><Relationship Id="rId218" Type="http://schemas.openxmlformats.org/officeDocument/2006/relationships/customXml" Target="../ink/ink567.xml"/><Relationship Id="rId239" Type="http://schemas.openxmlformats.org/officeDocument/2006/relationships/image" Target="../media/image578.png"/><Relationship Id="rId250" Type="http://schemas.openxmlformats.org/officeDocument/2006/relationships/customXml" Target="../ink/ink583.xml"/><Relationship Id="rId271" Type="http://schemas.openxmlformats.org/officeDocument/2006/relationships/image" Target="../media/image594.png"/><Relationship Id="rId292" Type="http://schemas.openxmlformats.org/officeDocument/2006/relationships/customXml" Target="../ink/ink604.xml"/><Relationship Id="rId24" Type="http://schemas.openxmlformats.org/officeDocument/2006/relationships/customXml" Target="../ink/ink470.xml"/><Relationship Id="rId45" Type="http://schemas.openxmlformats.org/officeDocument/2006/relationships/image" Target="../media/image481.png"/><Relationship Id="rId66" Type="http://schemas.openxmlformats.org/officeDocument/2006/relationships/customXml" Target="../ink/ink491.xml"/><Relationship Id="rId87" Type="http://schemas.openxmlformats.org/officeDocument/2006/relationships/image" Target="../media/image502.png"/><Relationship Id="rId110" Type="http://schemas.openxmlformats.org/officeDocument/2006/relationships/customXml" Target="../ink/ink513.xml"/><Relationship Id="rId131" Type="http://schemas.openxmlformats.org/officeDocument/2006/relationships/image" Target="../media/image524.png"/><Relationship Id="rId152" Type="http://schemas.openxmlformats.org/officeDocument/2006/relationships/customXml" Target="../ink/ink534.xml"/><Relationship Id="rId173" Type="http://schemas.openxmlformats.org/officeDocument/2006/relationships/image" Target="../media/image545.png"/><Relationship Id="rId194" Type="http://schemas.openxmlformats.org/officeDocument/2006/relationships/customXml" Target="../ink/ink555.xml"/><Relationship Id="rId208" Type="http://schemas.openxmlformats.org/officeDocument/2006/relationships/customXml" Target="../ink/ink562.xml"/><Relationship Id="rId229" Type="http://schemas.openxmlformats.org/officeDocument/2006/relationships/image" Target="../media/image573.png"/><Relationship Id="rId240" Type="http://schemas.openxmlformats.org/officeDocument/2006/relationships/customXml" Target="../ink/ink578.xml"/><Relationship Id="rId261" Type="http://schemas.openxmlformats.org/officeDocument/2006/relationships/image" Target="../media/image589.png"/><Relationship Id="rId14" Type="http://schemas.openxmlformats.org/officeDocument/2006/relationships/customXml" Target="../ink/ink465.xml"/><Relationship Id="rId35" Type="http://schemas.openxmlformats.org/officeDocument/2006/relationships/image" Target="../media/image476.png"/><Relationship Id="rId56" Type="http://schemas.openxmlformats.org/officeDocument/2006/relationships/customXml" Target="../ink/ink486.xml"/><Relationship Id="rId77" Type="http://schemas.openxmlformats.org/officeDocument/2006/relationships/image" Target="../media/image497.png"/><Relationship Id="rId100" Type="http://schemas.openxmlformats.org/officeDocument/2006/relationships/customXml" Target="../ink/ink508.xml"/><Relationship Id="rId282" Type="http://schemas.openxmlformats.org/officeDocument/2006/relationships/customXml" Target="../ink/ink599.xml"/><Relationship Id="rId8" Type="http://schemas.openxmlformats.org/officeDocument/2006/relationships/customXml" Target="../ink/ink462.xml"/><Relationship Id="rId98" Type="http://schemas.openxmlformats.org/officeDocument/2006/relationships/customXml" Target="../ink/ink507.xml"/><Relationship Id="rId121" Type="http://schemas.openxmlformats.org/officeDocument/2006/relationships/image" Target="../media/image519.png"/><Relationship Id="rId142" Type="http://schemas.openxmlformats.org/officeDocument/2006/relationships/customXml" Target="../ink/ink529.xml"/><Relationship Id="rId163" Type="http://schemas.openxmlformats.org/officeDocument/2006/relationships/image" Target="../media/image540.png"/><Relationship Id="rId184" Type="http://schemas.openxmlformats.org/officeDocument/2006/relationships/customXml" Target="../ink/ink550.xml"/><Relationship Id="rId219" Type="http://schemas.openxmlformats.org/officeDocument/2006/relationships/image" Target="../media/image568.png"/><Relationship Id="rId230" Type="http://schemas.openxmlformats.org/officeDocument/2006/relationships/customXml" Target="../ink/ink573.xml"/><Relationship Id="rId251" Type="http://schemas.openxmlformats.org/officeDocument/2006/relationships/image" Target="../media/image584.png"/><Relationship Id="rId25" Type="http://schemas.openxmlformats.org/officeDocument/2006/relationships/image" Target="../media/image471.png"/><Relationship Id="rId46" Type="http://schemas.openxmlformats.org/officeDocument/2006/relationships/customXml" Target="../ink/ink481.xml"/><Relationship Id="rId67" Type="http://schemas.openxmlformats.org/officeDocument/2006/relationships/image" Target="../media/image492.png"/><Relationship Id="rId272" Type="http://schemas.openxmlformats.org/officeDocument/2006/relationships/customXml" Target="../ink/ink594.xml"/><Relationship Id="rId293" Type="http://schemas.openxmlformats.org/officeDocument/2006/relationships/image" Target="../media/image605.png"/><Relationship Id="rId88" Type="http://schemas.openxmlformats.org/officeDocument/2006/relationships/customXml" Target="../ink/ink502.xml"/><Relationship Id="rId111" Type="http://schemas.openxmlformats.org/officeDocument/2006/relationships/image" Target="../media/image514.png"/><Relationship Id="rId132" Type="http://schemas.openxmlformats.org/officeDocument/2006/relationships/customXml" Target="../ink/ink524.xml"/><Relationship Id="rId153" Type="http://schemas.openxmlformats.org/officeDocument/2006/relationships/image" Target="../media/image535.png"/><Relationship Id="rId174" Type="http://schemas.openxmlformats.org/officeDocument/2006/relationships/customXml" Target="../ink/ink545.xml"/><Relationship Id="rId195" Type="http://schemas.openxmlformats.org/officeDocument/2006/relationships/image" Target="../media/image556.png"/><Relationship Id="rId209" Type="http://schemas.openxmlformats.org/officeDocument/2006/relationships/image" Target="../media/image563.png"/><Relationship Id="rId220" Type="http://schemas.openxmlformats.org/officeDocument/2006/relationships/customXml" Target="../ink/ink568.xml"/><Relationship Id="rId241" Type="http://schemas.openxmlformats.org/officeDocument/2006/relationships/image" Target="../media/image579.png"/><Relationship Id="rId15" Type="http://schemas.openxmlformats.org/officeDocument/2006/relationships/image" Target="../media/image466.png"/><Relationship Id="rId36" Type="http://schemas.openxmlformats.org/officeDocument/2006/relationships/customXml" Target="../ink/ink476.xml"/><Relationship Id="rId57" Type="http://schemas.openxmlformats.org/officeDocument/2006/relationships/image" Target="../media/image487.png"/><Relationship Id="rId262" Type="http://schemas.openxmlformats.org/officeDocument/2006/relationships/customXml" Target="../ink/ink589.xml"/><Relationship Id="rId283" Type="http://schemas.openxmlformats.org/officeDocument/2006/relationships/image" Target="../media/image600.png"/><Relationship Id="rId78" Type="http://schemas.openxmlformats.org/officeDocument/2006/relationships/customXml" Target="../ink/ink497.xml"/><Relationship Id="rId99" Type="http://schemas.openxmlformats.org/officeDocument/2006/relationships/image" Target="../media/image508.png"/><Relationship Id="rId101" Type="http://schemas.openxmlformats.org/officeDocument/2006/relationships/image" Target="../media/image509.png"/><Relationship Id="rId122" Type="http://schemas.openxmlformats.org/officeDocument/2006/relationships/customXml" Target="../ink/ink519.xml"/><Relationship Id="rId143" Type="http://schemas.openxmlformats.org/officeDocument/2006/relationships/image" Target="../media/image530.png"/><Relationship Id="rId164" Type="http://schemas.openxmlformats.org/officeDocument/2006/relationships/customXml" Target="../ink/ink540.xml"/><Relationship Id="rId185" Type="http://schemas.openxmlformats.org/officeDocument/2006/relationships/image" Target="../media/image551.png"/><Relationship Id="rId9" Type="http://schemas.openxmlformats.org/officeDocument/2006/relationships/image" Target="../media/image463.png"/><Relationship Id="rId210" Type="http://schemas.openxmlformats.org/officeDocument/2006/relationships/customXml" Target="../ink/ink563.xml"/><Relationship Id="rId26" Type="http://schemas.openxmlformats.org/officeDocument/2006/relationships/customXml" Target="../ink/ink471.xml"/><Relationship Id="rId231" Type="http://schemas.openxmlformats.org/officeDocument/2006/relationships/image" Target="../media/image574.png"/><Relationship Id="rId252" Type="http://schemas.openxmlformats.org/officeDocument/2006/relationships/customXml" Target="../ink/ink584.xml"/><Relationship Id="rId273" Type="http://schemas.openxmlformats.org/officeDocument/2006/relationships/image" Target="../media/image595.png"/><Relationship Id="rId294" Type="http://schemas.openxmlformats.org/officeDocument/2006/relationships/customXml" Target="../ink/ink605.xml"/><Relationship Id="rId47" Type="http://schemas.openxmlformats.org/officeDocument/2006/relationships/image" Target="../media/image482.png"/><Relationship Id="rId68" Type="http://schemas.openxmlformats.org/officeDocument/2006/relationships/customXml" Target="../ink/ink492.xml"/><Relationship Id="rId89" Type="http://schemas.openxmlformats.org/officeDocument/2006/relationships/image" Target="../media/image503.png"/><Relationship Id="rId112" Type="http://schemas.openxmlformats.org/officeDocument/2006/relationships/customXml" Target="../ink/ink514.xml"/><Relationship Id="rId133" Type="http://schemas.openxmlformats.org/officeDocument/2006/relationships/image" Target="../media/image525.png"/><Relationship Id="rId154" Type="http://schemas.openxmlformats.org/officeDocument/2006/relationships/customXml" Target="../ink/ink535.xml"/><Relationship Id="rId175" Type="http://schemas.openxmlformats.org/officeDocument/2006/relationships/image" Target="../media/image546.png"/><Relationship Id="rId196" Type="http://schemas.openxmlformats.org/officeDocument/2006/relationships/customXml" Target="../ink/ink556.xml"/><Relationship Id="rId200" Type="http://schemas.openxmlformats.org/officeDocument/2006/relationships/customXml" Target="../ink/ink558.xml"/><Relationship Id="rId16" Type="http://schemas.openxmlformats.org/officeDocument/2006/relationships/customXml" Target="../ink/ink466.xml"/><Relationship Id="rId221" Type="http://schemas.openxmlformats.org/officeDocument/2006/relationships/image" Target="../media/image569.png"/><Relationship Id="rId242" Type="http://schemas.openxmlformats.org/officeDocument/2006/relationships/customXml" Target="../ink/ink579.xml"/><Relationship Id="rId263" Type="http://schemas.openxmlformats.org/officeDocument/2006/relationships/image" Target="../media/image590.png"/><Relationship Id="rId284" Type="http://schemas.openxmlformats.org/officeDocument/2006/relationships/customXml" Target="../ink/ink600.xml"/><Relationship Id="rId37" Type="http://schemas.openxmlformats.org/officeDocument/2006/relationships/image" Target="../media/image477.png"/><Relationship Id="rId58" Type="http://schemas.openxmlformats.org/officeDocument/2006/relationships/customXml" Target="../ink/ink487.xml"/><Relationship Id="rId79" Type="http://schemas.openxmlformats.org/officeDocument/2006/relationships/image" Target="../media/image498.png"/><Relationship Id="rId102" Type="http://schemas.openxmlformats.org/officeDocument/2006/relationships/customXml" Target="../ink/ink509.xml"/><Relationship Id="rId123" Type="http://schemas.openxmlformats.org/officeDocument/2006/relationships/image" Target="../media/image520.png"/><Relationship Id="rId144" Type="http://schemas.openxmlformats.org/officeDocument/2006/relationships/customXml" Target="../ink/ink530.xml"/><Relationship Id="rId90" Type="http://schemas.openxmlformats.org/officeDocument/2006/relationships/customXml" Target="../ink/ink503.xml"/><Relationship Id="rId165" Type="http://schemas.openxmlformats.org/officeDocument/2006/relationships/image" Target="../media/image541.png"/><Relationship Id="rId186" Type="http://schemas.openxmlformats.org/officeDocument/2006/relationships/customXml" Target="../ink/ink551.xml"/><Relationship Id="rId211" Type="http://schemas.openxmlformats.org/officeDocument/2006/relationships/image" Target="../media/image564.png"/><Relationship Id="rId232" Type="http://schemas.openxmlformats.org/officeDocument/2006/relationships/customXml" Target="../ink/ink574.xml"/><Relationship Id="rId253" Type="http://schemas.openxmlformats.org/officeDocument/2006/relationships/image" Target="../media/image585.png"/><Relationship Id="rId274" Type="http://schemas.openxmlformats.org/officeDocument/2006/relationships/customXml" Target="../ink/ink595.xml"/><Relationship Id="rId295" Type="http://schemas.openxmlformats.org/officeDocument/2006/relationships/image" Target="../media/image606.png"/><Relationship Id="rId27" Type="http://schemas.openxmlformats.org/officeDocument/2006/relationships/image" Target="../media/image472.png"/><Relationship Id="rId48" Type="http://schemas.openxmlformats.org/officeDocument/2006/relationships/customXml" Target="../ink/ink482.xml"/><Relationship Id="rId69" Type="http://schemas.openxmlformats.org/officeDocument/2006/relationships/image" Target="../media/image493.png"/><Relationship Id="rId113" Type="http://schemas.openxmlformats.org/officeDocument/2006/relationships/image" Target="../media/image515.png"/><Relationship Id="rId134" Type="http://schemas.openxmlformats.org/officeDocument/2006/relationships/customXml" Target="../ink/ink525.xml"/><Relationship Id="rId80" Type="http://schemas.openxmlformats.org/officeDocument/2006/relationships/customXml" Target="../ink/ink498.xml"/><Relationship Id="rId155" Type="http://schemas.openxmlformats.org/officeDocument/2006/relationships/image" Target="../media/image536.png"/><Relationship Id="rId176" Type="http://schemas.openxmlformats.org/officeDocument/2006/relationships/customXml" Target="../ink/ink546.xml"/><Relationship Id="rId197" Type="http://schemas.openxmlformats.org/officeDocument/2006/relationships/image" Target="../media/image557.png"/><Relationship Id="rId201" Type="http://schemas.openxmlformats.org/officeDocument/2006/relationships/image" Target="../media/image559.png"/><Relationship Id="rId222" Type="http://schemas.openxmlformats.org/officeDocument/2006/relationships/customXml" Target="../ink/ink569.xml"/><Relationship Id="rId243" Type="http://schemas.openxmlformats.org/officeDocument/2006/relationships/image" Target="../media/image580.png"/><Relationship Id="rId264" Type="http://schemas.openxmlformats.org/officeDocument/2006/relationships/customXml" Target="../ink/ink590.xml"/><Relationship Id="rId285" Type="http://schemas.openxmlformats.org/officeDocument/2006/relationships/image" Target="../media/image601.png"/><Relationship Id="rId17" Type="http://schemas.openxmlformats.org/officeDocument/2006/relationships/image" Target="../media/image467.png"/><Relationship Id="rId38" Type="http://schemas.openxmlformats.org/officeDocument/2006/relationships/customXml" Target="../ink/ink477.xml"/><Relationship Id="rId59" Type="http://schemas.openxmlformats.org/officeDocument/2006/relationships/image" Target="../media/image488.png"/><Relationship Id="rId103" Type="http://schemas.openxmlformats.org/officeDocument/2006/relationships/image" Target="../media/image510.png"/><Relationship Id="rId124" Type="http://schemas.openxmlformats.org/officeDocument/2006/relationships/customXml" Target="../ink/ink520.xml"/><Relationship Id="rId70" Type="http://schemas.openxmlformats.org/officeDocument/2006/relationships/customXml" Target="../ink/ink493.xml"/><Relationship Id="rId91" Type="http://schemas.openxmlformats.org/officeDocument/2006/relationships/image" Target="../media/image504.png"/><Relationship Id="rId145" Type="http://schemas.openxmlformats.org/officeDocument/2006/relationships/image" Target="../media/image531.png"/><Relationship Id="rId166" Type="http://schemas.openxmlformats.org/officeDocument/2006/relationships/customXml" Target="../ink/ink541.xml"/><Relationship Id="rId187" Type="http://schemas.openxmlformats.org/officeDocument/2006/relationships/image" Target="../media/image552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64.xml"/><Relationship Id="rId233" Type="http://schemas.openxmlformats.org/officeDocument/2006/relationships/image" Target="../media/image575.png"/><Relationship Id="rId254" Type="http://schemas.openxmlformats.org/officeDocument/2006/relationships/customXml" Target="../ink/ink585.xml"/><Relationship Id="rId28" Type="http://schemas.openxmlformats.org/officeDocument/2006/relationships/customXml" Target="../ink/ink472.xml"/><Relationship Id="rId49" Type="http://schemas.openxmlformats.org/officeDocument/2006/relationships/image" Target="../media/image483.png"/><Relationship Id="rId114" Type="http://schemas.openxmlformats.org/officeDocument/2006/relationships/customXml" Target="../ink/ink515.xml"/><Relationship Id="rId275" Type="http://schemas.openxmlformats.org/officeDocument/2006/relationships/image" Target="../media/image596.png"/><Relationship Id="rId296" Type="http://schemas.openxmlformats.org/officeDocument/2006/relationships/customXml" Target="../ink/ink606.xml"/><Relationship Id="rId300" Type="http://schemas.openxmlformats.org/officeDocument/2006/relationships/customXml" Target="../ink/ink608.xml"/><Relationship Id="rId60" Type="http://schemas.openxmlformats.org/officeDocument/2006/relationships/customXml" Target="../ink/ink488.xml"/><Relationship Id="rId81" Type="http://schemas.openxmlformats.org/officeDocument/2006/relationships/image" Target="../media/image499.png"/><Relationship Id="rId135" Type="http://schemas.openxmlformats.org/officeDocument/2006/relationships/image" Target="../media/image526.png"/><Relationship Id="rId156" Type="http://schemas.openxmlformats.org/officeDocument/2006/relationships/customXml" Target="../ink/ink536.xml"/><Relationship Id="rId177" Type="http://schemas.openxmlformats.org/officeDocument/2006/relationships/image" Target="../media/image547.png"/><Relationship Id="rId198" Type="http://schemas.openxmlformats.org/officeDocument/2006/relationships/customXml" Target="../ink/ink557.xml"/><Relationship Id="rId202" Type="http://schemas.openxmlformats.org/officeDocument/2006/relationships/customXml" Target="../ink/ink559.xml"/><Relationship Id="rId223" Type="http://schemas.openxmlformats.org/officeDocument/2006/relationships/image" Target="../media/image570.png"/><Relationship Id="rId244" Type="http://schemas.openxmlformats.org/officeDocument/2006/relationships/customXml" Target="../ink/ink580.xml"/><Relationship Id="rId18" Type="http://schemas.openxmlformats.org/officeDocument/2006/relationships/customXml" Target="../ink/ink467.xml"/><Relationship Id="rId39" Type="http://schemas.openxmlformats.org/officeDocument/2006/relationships/image" Target="../media/image478.png"/><Relationship Id="rId265" Type="http://schemas.openxmlformats.org/officeDocument/2006/relationships/image" Target="../media/image591.png"/><Relationship Id="rId286" Type="http://schemas.openxmlformats.org/officeDocument/2006/relationships/customXml" Target="../ink/ink601.xml"/><Relationship Id="rId50" Type="http://schemas.openxmlformats.org/officeDocument/2006/relationships/customXml" Target="../ink/ink483.xml"/><Relationship Id="rId104" Type="http://schemas.openxmlformats.org/officeDocument/2006/relationships/customXml" Target="../ink/ink510.xml"/><Relationship Id="rId125" Type="http://schemas.openxmlformats.org/officeDocument/2006/relationships/image" Target="../media/image521.png"/><Relationship Id="rId146" Type="http://schemas.openxmlformats.org/officeDocument/2006/relationships/customXml" Target="../ink/ink531.xml"/><Relationship Id="rId167" Type="http://schemas.openxmlformats.org/officeDocument/2006/relationships/image" Target="../media/image542.png"/><Relationship Id="rId188" Type="http://schemas.openxmlformats.org/officeDocument/2006/relationships/customXml" Target="../ink/ink552.xml"/><Relationship Id="rId71" Type="http://schemas.openxmlformats.org/officeDocument/2006/relationships/image" Target="../media/image494.png"/><Relationship Id="rId92" Type="http://schemas.openxmlformats.org/officeDocument/2006/relationships/customXml" Target="../ink/ink504.xml"/><Relationship Id="rId213" Type="http://schemas.openxmlformats.org/officeDocument/2006/relationships/image" Target="../media/image565.png"/><Relationship Id="rId234" Type="http://schemas.openxmlformats.org/officeDocument/2006/relationships/customXml" Target="../ink/ink575.xml"/><Relationship Id="rId2" Type="http://schemas.openxmlformats.org/officeDocument/2006/relationships/customXml" Target="../ink/ink459.xml"/><Relationship Id="rId29" Type="http://schemas.openxmlformats.org/officeDocument/2006/relationships/image" Target="../media/image473.png"/><Relationship Id="rId255" Type="http://schemas.openxmlformats.org/officeDocument/2006/relationships/image" Target="../media/image586.png"/><Relationship Id="rId276" Type="http://schemas.openxmlformats.org/officeDocument/2006/relationships/customXml" Target="../ink/ink596.xml"/><Relationship Id="rId297" Type="http://schemas.openxmlformats.org/officeDocument/2006/relationships/image" Target="../media/image607.png"/><Relationship Id="rId40" Type="http://schemas.openxmlformats.org/officeDocument/2006/relationships/customXml" Target="../ink/ink478.xml"/><Relationship Id="rId115" Type="http://schemas.openxmlformats.org/officeDocument/2006/relationships/image" Target="../media/image516.png"/><Relationship Id="rId136" Type="http://schemas.openxmlformats.org/officeDocument/2006/relationships/customXml" Target="../ink/ink526.xml"/><Relationship Id="rId157" Type="http://schemas.openxmlformats.org/officeDocument/2006/relationships/image" Target="../media/image537.png"/><Relationship Id="rId178" Type="http://schemas.openxmlformats.org/officeDocument/2006/relationships/customXml" Target="../ink/ink547.xml"/><Relationship Id="rId301" Type="http://schemas.openxmlformats.org/officeDocument/2006/relationships/image" Target="../media/image609.png"/><Relationship Id="rId61" Type="http://schemas.openxmlformats.org/officeDocument/2006/relationships/image" Target="../media/image489.png"/><Relationship Id="rId82" Type="http://schemas.openxmlformats.org/officeDocument/2006/relationships/customXml" Target="../ink/ink499.xml"/><Relationship Id="rId199" Type="http://schemas.openxmlformats.org/officeDocument/2006/relationships/image" Target="../media/image558.png"/><Relationship Id="rId203" Type="http://schemas.openxmlformats.org/officeDocument/2006/relationships/image" Target="../media/image560.png"/><Relationship Id="rId19" Type="http://schemas.openxmlformats.org/officeDocument/2006/relationships/image" Target="../media/image468.png"/><Relationship Id="rId224" Type="http://schemas.openxmlformats.org/officeDocument/2006/relationships/customXml" Target="../ink/ink570.xml"/><Relationship Id="rId245" Type="http://schemas.openxmlformats.org/officeDocument/2006/relationships/image" Target="../media/image581.png"/><Relationship Id="rId266" Type="http://schemas.openxmlformats.org/officeDocument/2006/relationships/customXml" Target="../ink/ink591.xml"/><Relationship Id="rId287" Type="http://schemas.openxmlformats.org/officeDocument/2006/relationships/image" Target="../media/image602.png"/><Relationship Id="rId30" Type="http://schemas.openxmlformats.org/officeDocument/2006/relationships/customXml" Target="../ink/ink473.xml"/><Relationship Id="rId105" Type="http://schemas.openxmlformats.org/officeDocument/2006/relationships/image" Target="../media/image511.png"/><Relationship Id="rId126" Type="http://schemas.openxmlformats.org/officeDocument/2006/relationships/customXml" Target="../ink/ink521.xml"/><Relationship Id="rId147" Type="http://schemas.openxmlformats.org/officeDocument/2006/relationships/image" Target="../media/image532.png"/><Relationship Id="rId168" Type="http://schemas.openxmlformats.org/officeDocument/2006/relationships/customXml" Target="../ink/ink542.xml"/><Relationship Id="rId51" Type="http://schemas.openxmlformats.org/officeDocument/2006/relationships/image" Target="../media/image484.png"/><Relationship Id="rId72" Type="http://schemas.openxmlformats.org/officeDocument/2006/relationships/customXml" Target="../ink/ink494.xml"/><Relationship Id="rId93" Type="http://schemas.openxmlformats.org/officeDocument/2006/relationships/image" Target="../media/image505.png"/><Relationship Id="rId189" Type="http://schemas.openxmlformats.org/officeDocument/2006/relationships/image" Target="../media/image553.png"/><Relationship Id="rId3" Type="http://schemas.openxmlformats.org/officeDocument/2006/relationships/image" Target="../media/image460.png"/><Relationship Id="rId214" Type="http://schemas.openxmlformats.org/officeDocument/2006/relationships/customXml" Target="../ink/ink565.xml"/><Relationship Id="rId235" Type="http://schemas.openxmlformats.org/officeDocument/2006/relationships/image" Target="../media/image576.png"/><Relationship Id="rId256" Type="http://schemas.openxmlformats.org/officeDocument/2006/relationships/customXml" Target="../ink/ink586.xml"/><Relationship Id="rId277" Type="http://schemas.openxmlformats.org/officeDocument/2006/relationships/image" Target="../media/image597.png"/><Relationship Id="rId298" Type="http://schemas.openxmlformats.org/officeDocument/2006/relationships/customXml" Target="../ink/ink607.xml"/><Relationship Id="rId116" Type="http://schemas.openxmlformats.org/officeDocument/2006/relationships/customXml" Target="../ink/ink516.xml"/><Relationship Id="rId137" Type="http://schemas.openxmlformats.org/officeDocument/2006/relationships/image" Target="../media/image527.png"/><Relationship Id="rId158" Type="http://schemas.openxmlformats.org/officeDocument/2006/relationships/customXml" Target="../ink/ink537.xml"/><Relationship Id="rId302" Type="http://schemas.openxmlformats.org/officeDocument/2006/relationships/customXml" Target="../ink/ink609.xml"/><Relationship Id="rId20" Type="http://schemas.openxmlformats.org/officeDocument/2006/relationships/customXml" Target="../ink/ink468.xml"/><Relationship Id="rId41" Type="http://schemas.openxmlformats.org/officeDocument/2006/relationships/image" Target="../media/image479.png"/><Relationship Id="rId62" Type="http://schemas.openxmlformats.org/officeDocument/2006/relationships/customXml" Target="../ink/ink489.xml"/><Relationship Id="rId83" Type="http://schemas.openxmlformats.org/officeDocument/2006/relationships/image" Target="../media/image500.png"/><Relationship Id="rId179" Type="http://schemas.openxmlformats.org/officeDocument/2006/relationships/image" Target="../media/image548.png"/><Relationship Id="rId190" Type="http://schemas.openxmlformats.org/officeDocument/2006/relationships/customXml" Target="../ink/ink553.xml"/><Relationship Id="rId204" Type="http://schemas.openxmlformats.org/officeDocument/2006/relationships/customXml" Target="../ink/ink560.xml"/><Relationship Id="rId225" Type="http://schemas.openxmlformats.org/officeDocument/2006/relationships/image" Target="../media/image571.png"/><Relationship Id="rId246" Type="http://schemas.openxmlformats.org/officeDocument/2006/relationships/customXml" Target="../ink/ink581.xml"/><Relationship Id="rId267" Type="http://schemas.openxmlformats.org/officeDocument/2006/relationships/image" Target="../media/image592.png"/><Relationship Id="rId288" Type="http://schemas.openxmlformats.org/officeDocument/2006/relationships/customXml" Target="../ink/ink602.xml"/><Relationship Id="rId106" Type="http://schemas.openxmlformats.org/officeDocument/2006/relationships/customXml" Target="../ink/ink511.xml"/><Relationship Id="rId127" Type="http://schemas.openxmlformats.org/officeDocument/2006/relationships/image" Target="../media/image522.png"/><Relationship Id="rId10" Type="http://schemas.openxmlformats.org/officeDocument/2006/relationships/customXml" Target="../ink/ink463.xml"/><Relationship Id="rId31" Type="http://schemas.openxmlformats.org/officeDocument/2006/relationships/image" Target="../media/image474.png"/><Relationship Id="rId52" Type="http://schemas.openxmlformats.org/officeDocument/2006/relationships/customXml" Target="../ink/ink484.xml"/><Relationship Id="rId73" Type="http://schemas.openxmlformats.org/officeDocument/2006/relationships/image" Target="../media/image495.png"/><Relationship Id="rId94" Type="http://schemas.openxmlformats.org/officeDocument/2006/relationships/customXml" Target="../ink/ink505.xml"/><Relationship Id="rId148" Type="http://schemas.openxmlformats.org/officeDocument/2006/relationships/customXml" Target="../ink/ink532.xml"/><Relationship Id="rId169" Type="http://schemas.openxmlformats.org/officeDocument/2006/relationships/image" Target="../media/image543.png"/><Relationship Id="rId4" Type="http://schemas.openxmlformats.org/officeDocument/2006/relationships/customXml" Target="../ink/ink460.xml"/><Relationship Id="rId180" Type="http://schemas.openxmlformats.org/officeDocument/2006/relationships/customXml" Target="../ink/ink548.xml"/><Relationship Id="rId215" Type="http://schemas.openxmlformats.org/officeDocument/2006/relationships/image" Target="../media/image566.png"/><Relationship Id="rId236" Type="http://schemas.openxmlformats.org/officeDocument/2006/relationships/customXml" Target="../ink/ink576.xml"/><Relationship Id="rId257" Type="http://schemas.openxmlformats.org/officeDocument/2006/relationships/image" Target="../media/image587.png"/><Relationship Id="rId278" Type="http://schemas.openxmlformats.org/officeDocument/2006/relationships/customXml" Target="../ink/ink597.xml"/><Relationship Id="rId303" Type="http://schemas.openxmlformats.org/officeDocument/2006/relationships/image" Target="../media/image610.png"/><Relationship Id="rId42" Type="http://schemas.openxmlformats.org/officeDocument/2006/relationships/customXml" Target="../ink/ink479.xml"/><Relationship Id="rId84" Type="http://schemas.openxmlformats.org/officeDocument/2006/relationships/customXml" Target="../ink/ink500.xml"/><Relationship Id="rId138" Type="http://schemas.openxmlformats.org/officeDocument/2006/relationships/customXml" Target="../ink/ink527.xml"/><Relationship Id="rId191" Type="http://schemas.openxmlformats.org/officeDocument/2006/relationships/image" Target="../media/image554.png"/><Relationship Id="rId205" Type="http://schemas.openxmlformats.org/officeDocument/2006/relationships/image" Target="../media/image561.png"/><Relationship Id="rId247" Type="http://schemas.openxmlformats.org/officeDocument/2006/relationships/image" Target="../media/image582.png"/><Relationship Id="rId107" Type="http://schemas.openxmlformats.org/officeDocument/2006/relationships/image" Target="../media/image512.png"/><Relationship Id="rId289" Type="http://schemas.openxmlformats.org/officeDocument/2006/relationships/image" Target="../media/image603.png"/><Relationship Id="rId11" Type="http://schemas.openxmlformats.org/officeDocument/2006/relationships/image" Target="../media/image464.png"/><Relationship Id="rId53" Type="http://schemas.openxmlformats.org/officeDocument/2006/relationships/image" Target="../media/image485.png"/><Relationship Id="rId149" Type="http://schemas.openxmlformats.org/officeDocument/2006/relationships/image" Target="../media/image533.png"/><Relationship Id="rId95" Type="http://schemas.openxmlformats.org/officeDocument/2006/relationships/image" Target="../media/image506.png"/><Relationship Id="rId160" Type="http://schemas.openxmlformats.org/officeDocument/2006/relationships/customXml" Target="../ink/ink538.xml"/><Relationship Id="rId216" Type="http://schemas.openxmlformats.org/officeDocument/2006/relationships/customXml" Target="../ink/ink566.xml"/><Relationship Id="rId258" Type="http://schemas.openxmlformats.org/officeDocument/2006/relationships/customXml" Target="../ink/ink587.xml"/><Relationship Id="rId22" Type="http://schemas.openxmlformats.org/officeDocument/2006/relationships/customXml" Target="../ink/ink469.xml"/><Relationship Id="rId64" Type="http://schemas.openxmlformats.org/officeDocument/2006/relationships/customXml" Target="../ink/ink490.xml"/><Relationship Id="rId118" Type="http://schemas.openxmlformats.org/officeDocument/2006/relationships/customXml" Target="../ink/ink517.xml"/><Relationship Id="rId171" Type="http://schemas.openxmlformats.org/officeDocument/2006/relationships/image" Target="../media/image544.png"/><Relationship Id="rId227" Type="http://schemas.openxmlformats.org/officeDocument/2006/relationships/image" Target="../media/image572.png"/><Relationship Id="rId269" Type="http://schemas.openxmlformats.org/officeDocument/2006/relationships/image" Target="../media/image593.png"/><Relationship Id="rId33" Type="http://schemas.openxmlformats.org/officeDocument/2006/relationships/image" Target="../media/image475.png"/><Relationship Id="rId129" Type="http://schemas.openxmlformats.org/officeDocument/2006/relationships/image" Target="../media/image523.png"/><Relationship Id="rId280" Type="http://schemas.openxmlformats.org/officeDocument/2006/relationships/customXml" Target="../ink/ink598.xml"/><Relationship Id="rId75" Type="http://schemas.openxmlformats.org/officeDocument/2006/relationships/image" Target="../media/image496.png"/><Relationship Id="rId140" Type="http://schemas.openxmlformats.org/officeDocument/2006/relationships/customXml" Target="../ink/ink528.xml"/><Relationship Id="rId182" Type="http://schemas.openxmlformats.org/officeDocument/2006/relationships/customXml" Target="../ink/ink54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8.png"/><Relationship Id="rId299" Type="http://schemas.openxmlformats.org/officeDocument/2006/relationships/image" Target="../media/image759.png"/><Relationship Id="rId21" Type="http://schemas.openxmlformats.org/officeDocument/2006/relationships/image" Target="../media/image620.png"/><Relationship Id="rId63" Type="http://schemas.openxmlformats.org/officeDocument/2006/relationships/image" Target="../media/image641.png"/><Relationship Id="rId159" Type="http://schemas.openxmlformats.org/officeDocument/2006/relationships/image" Target="../media/image689.png"/><Relationship Id="rId324" Type="http://schemas.openxmlformats.org/officeDocument/2006/relationships/customXml" Target="../ink/ink771.xml"/><Relationship Id="rId366" Type="http://schemas.openxmlformats.org/officeDocument/2006/relationships/customXml" Target="../ink/ink792.xml"/><Relationship Id="rId170" Type="http://schemas.openxmlformats.org/officeDocument/2006/relationships/customXml" Target="../ink/ink694.xml"/><Relationship Id="rId226" Type="http://schemas.openxmlformats.org/officeDocument/2006/relationships/customXml" Target="../ink/ink722.xml"/><Relationship Id="rId433" Type="http://schemas.openxmlformats.org/officeDocument/2006/relationships/image" Target="../media/image826.png"/><Relationship Id="rId268" Type="http://schemas.openxmlformats.org/officeDocument/2006/relationships/customXml" Target="../ink/ink743.xml"/><Relationship Id="rId32" Type="http://schemas.openxmlformats.org/officeDocument/2006/relationships/customXml" Target="../ink/ink625.xml"/><Relationship Id="rId74" Type="http://schemas.openxmlformats.org/officeDocument/2006/relationships/customXml" Target="../ink/ink646.xml"/><Relationship Id="rId128" Type="http://schemas.openxmlformats.org/officeDocument/2006/relationships/customXml" Target="../ink/ink673.xml"/><Relationship Id="rId335" Type="http://schemas.openxmlformats.org/officeDocument/2006/relationships/image" Target="../media/image777.png"/><Relationship Id="rId377" Type="http://schemas.openxmlformats.org/officeDocument/2006/relationships/image" Target="../media/image798.png"/><Relationship Id="rId5" Type="http://schemas.openxmlformats.org/officeDocument/2006/relationships/image" Target="../media/image612.png"/><Relationship Id="rId181" Type="http://schemas.openxmlformats.org/officeDocument/2006/relationships/image" Target="../media/image700.png"/><Relationship Id="rId237" Type="http://schemas.openxmlformats.org/officeDocument/2006/relationships/image" Target="../media/image728.png"/><Relationship Id="rId402" Type="http://schemas.openxmlformats.org/officeDocument/2006/relationships/customXml" Target="../ink/ink810.xml"/><Relationship Id="rId279" Type="http://schemas.openxmlformats.org/officeDocument/2006/relationships/image" Target="../media/image749.png"/><Relationship Id="rId444" Type="http://schemas.openxmlformats.org/officeDocument/2006/relationships/customXml" Target="../ink/ink831.xml"/><Relationship Id="rId43" Type="http://schemas.openxmlformats.org/officeDocument/2006/relationships/image" Target="../media/image631.png"/><Relationship Id="rId139" Type="http://schemas.openxmlformats.org/officeDocument/2006/relationships/image" Target="../media/image679.png"/><Relationship Id="rId290" Type="http://schemas.openxmlformats.org/officeDocument/2006/relationships/customXml" Target="../ink/ink754.xml"/><Relationship Id="rId304" Type="http://schemas.openxmlformats.org/officeDocument/2006/relationships/customXml" Target="../ink/ink761.xml"/><Relationship Id="rId346" Type="http://schemas.openxmlformats.org/officeDocument/2006/relationships/customXml" Target="../ink/ink782.xml"/><Relationship Id="rId388" Type="http://schemas.openxmlformats.org/officeDocument/2006/relationships/customXml" Target="../ink/ink803.xml"/><Relationship Id="rId85" Type="http://schemas.openxmlformats.org/officeDocument/2006/relationships/image" Target="../media/image652.png"/><Relationship Id="rId150" Type="http://schemas.openxmlformats.org/officeDocument/2006/relationships/customXml" Target="../ink/ink684.xml"/><Relationship Id="rId192" Type="http://schemas.openxmlformats.org/officeDocument/2006/relationships/customXml" Target="../ink/ink705.xml"/><Relationship Id="rId206" Type="http://schemas.openxmlformats.org/officeDocument/2006/relationships/customXml" Target="../ink/ink712.xml"/><Relationship Id="rId413" Type="http://schemas.openxmlformats.org/officeDocument/2006/relationships/image" Target="../media/image816.png"/><Relationship Id="rId248" Type="http://schemas.openxmlformats.org/officeDocument/2006/relationships/customXml" Target="../ink/ink733.xml"/><Relationship Id="rId12" Type="http://schemas.openxmlformats.org/officeDocument/2006/relationships/customXml" Target="../ink/ink615.xml"/><Relationship Id="rId108" Type="http://schemas.openxmlformats.org/officeDocument/2006/relationships/customXml" Target="../ink/ink663.xml"/><Relationship Id="rId315" Type="http://schemas.openxmlformats.org/officeDocument/2006/relationships/image" Target="../media/image767.png"/><Relationship Id="rId357" Type="http://schemas.openxmlformats.org/officeDocument/2006/relationships/image" Target="../media/image788.png"/><Relationship Id="rId54" Type="http://schemas.openxmlformats.org/officeDocument/2006/relationships/customXml" Target="../ink/ink636.xml"/><Relationship Id="rId96" Type="http://schemas.openxmlformats.org/officeDocument/2006/relationships/customXml" Target="../ink/ink657.xml"/><Relationship Id="rId161" Type="http://schemas.openxmlformats.org/officeDocument/2006/relationships/image" Target="../media/image690.png"/><Relationship Id="rId217" Type="http://schemas.openxmlformats.org/officeDocument/2006/relationships/image" Target="../media/image718.png"/><Relationship Id="rId399" Type="http://schemas.openxmlformats.org/officeDocument/2006/relationships/image" Target="../media/image809.png"/><Relationship Id="rId259" Type="http://schemas.openxmlformats.org/officeDocument/2006/relationships/image" Target="../media/image739.png"/><Relationship Id="rId424" Type="http://schemas.openxmlformats.org/officeDocument/2006/relationships/customXml" Target="../ink/ink821.xml"/><Relationship Id="rId23" Type="http://schemas.openxmlformats.org/officeDocument/2006/relationships/image" Target="../media/image621.png"/><Relationship Id="rId119" Type="http://schemas.openxmlformats.org/officeDocument/2006/relationships/image" Target="../media/image669.png"/><Relationship Id="rId270" Type="http://schemas.openxmlformats.org/officeDocument/2006/relationships/customXml" Target="../ink/ink744.xml"/><Relationship Id="rId326" Type="http://schemas.openxmlformats.org/officeDocument/2006/relationships/customXml" Target="../ink/ink772.xml"/><Relationship Id="rId65" Type="http://schemas.openxmlformats.org/officeDocument/2006/relationships/image" Target="../media/image642.png"/><Relationship Id="rId130" Type="http://schemas.openxmlformats.org/officeDocument/2006/relationships/customXml" Target="../ink/ink674.xml"/><Relationship Id="rId368" Type="http://schemas.openxmlformats.org/officeDocument/2006/relationships/customXml" Target="../ink/ink793.xml"/><Relationship Id="rId172" Type="http://schemas.openxmlformats.org/officeDocument/2006/relationships/customXml" Target="../ink/ink695.xml"/><Relationship Id="rId228" Type="http://schemas.openxmlformats.org/officeDocument/2006/relationships/customXml" Target="../ink/ink723.xml"/><Relationship Id="rId435" Type="http://schemas.openxmlformats.org/officeDocument/2006/relationships/image" Target="../media/image827.png"/><Relationship Id="rId281" Type="http://schemas.openxmlformats.org/officeDocument/2006/relationships/image" Target="../media/image750.png"/><Relationship Id="rId337" Type="http://schemas.openxmlformats.org/officeDocument/2006/relationships/image" Target="../media/image778.png"/><Relationship Id="rId34" Type="http://schemas.openxmlformats.org/officeDocument/2006/relationships/customXml" Target="../ink/ink626.xml"/><Relationship Id="rId76" Type="http://schemas.openxmlformats.org/officeDocument/2006/relationships/customXml" Target="../ink/ink647.xml"/><Relationship Id="rId141" Type="http://schemas.openxmlformats.org/officeDocument/2006/relationships/image" Target="../media/image680.png"/><Relationship Id="rId379" Type="http://schemas.openxmlformats.org/officeDocument/2006/relationships/image" Target="../media/image799.png"/><Relationship Id="rId7" Type="http://schemas.openxmlformats.org/officeDocument/2006/relationships/image" Target="../media/image613.png"/><Relationship Id="rId183" Type="http://schemas.openxmlformats.org/officeDocument/2006/relationships/image" Target="../media/image701.png"/><Relationship Id="rId239" Type="http://schemas.openxmlformats.org/officeDocument/2006/relationships/image" Target="../media/image729.png"/><Relationship Id="rId390" Type="http://schemas.openxmlformats.org/officeDocument/2006/relationships/customXml" Target="../ink/ink804.xml"/><Relationship Id="rId404" Type="http://schemas.openxmlformats.org/officeDocument/2006/relationships/customXml" Target="../ink/ink811.xml"/><Relationship Id="rId446" Type="http://schemas.openxmlformats.org/officeDocument/2006/relationships/customXml" Target="../ink/ink832.xml"/><Relationship Id="rId250" Type="http://schemas.openxmlformats.org/officeDocument/2006/relationships/customXml" Target="../ink/ink734.xml"/><Relationship Id="rId292" Type="http://schemas.openxmlformats.org/officeDocument/2006/relationships/customXml" Target="../ink/ink755.xml"/><Relationship Id="rId306" Type="http://schemas.openxmlformats.org/officeDocument/2006/relationships/customXml" Target="../ink/ink762.xml"/><Relationship Id="rId45" Type="http://schemas.openxmlformats.org/officeDocument/2006/relationships/image" Target="../media/image632.png"/><Relationship Id="rId87" Type="http://schemas.openxmlformats.org/officeDocument/2006/relationships/image" Target="../media/image653.png"/><Relationship Id="rId110" Type="http://schemas.openxmlformats.org/officeDocument/2006/relationships/customXml" Target="../ink/ink664.xml"/><Relationship Id="rId348" Type="http://schemas.openxmlformats.org/officeDocument/2006/relationships/customXml" Target="../ink/ink783.xml"/><Relationship Id="rId152" Type="http://schemas.openxmlformats.org/officeDocument/2006/relationships/customXml" Target="../ink/ink685.xml"/><Relationship Id="rId194" Type="http://schemas.openxmlformats.org/officeDocument/2006/relationships/customXml" Target="../ink/ink706.xml"/><Relationship Id="rId208" Type="http://schemas.openxmlformats.org/officeDocument/2006/relationships/customXml" Target="../ink/ink713.xml"/><Relationship Id="rId415" Type="http://schemas.openxmlformats.org/officeDocument/2006/relationships/image" Target="../media/image817.png"/><Relationship Id="rId261" Type="http://schemas.openxmlformats.org/officeDocument/2006/relationships/image" Target="../media/image740.png"/><Relationship Id="rId14" Type="http://schemas.openxmlformats.org/officeDocument/2006/relationships/customXml" Target="../ink/ink616.xml"/><Relationship Id="rId56" Type="http://schemas.openxmlformats.org/officeDocument/2006/relationships/customXml" Target="../ink/ink637.xml"/><Relationship Id="rId317" Type="http://schemas.openxmlformats.org/officeDocument/2006/relationships/image" Target="../media/image768.png"/><Relationship Id="rId359" Type="http://schemas.openxmlformats.org/officeDocument/2006/relationships/image" Target="../media/image789.png"/><Relationship Id="rId98" Type="http://schemas.openxmlformats.org/officeDocument/2006/relationships/customXml" Target="../ink/ink658.xml"/><Relationship Id="rId121" Type="http://schemas.openxmlformats.org/officeDocument/2006/relationships/image" Target="../media/image670.png"/><Relationship Id="rId163" Type="http://schemas.openxmlformats.org/officeDocument/2006/relationships/image" Target="../media/image691.png"/><Relationship Id="rId219" Type="http://schemas.openxmlformats.org/officeDocument/2006/relationships/image" Target="../media/image719.png"/><Relationship Id="rId370" Type="http://schemas.openxmlformats.org/officeDocument/2006/relationships/customXml" Target="../ink/ink794.xml"/><Relationship Id="rId426" Type="http://schemas.openxmlformats.org/officeDocument/2006/relationships/customXml" Target="../ink/ink822.xml"/><Relationship Id="rId230" Type="http://schemas.openxmlformats.org/officeDocument/2006/relationships/customXml" Target="../ink/ink724.xml"/><Relationship Id="rId25" Type="http://schemas.openxmlformats.org/officeDocument/2006/relationships/image" Target="../media/image622.png"/><Relationship Id="rId67" Type="http://schemas.openxmlformats.org/officeDocument/2006/relationships/image" Target="../media/image643.png"/><Relationship Id="rId272" Type="http://schemas.openxmlformats.org/officeDocument/2006/relationships/customXml" Target="../ink/ink745.xml"/><Relationship Id="rId328" Type="http://schemas.openxmlformats.org/officeDocument/2006/relationships/customXml" Target="../ink/ink773.xml"/><Relationship Id="rId132" Type="http://schemas.openxmlformats.org/officeDocument/2006/relationships/customXml" Target="../ink/ink675.xml"/><Relationship Id="rId174" Type="http://schemas.openxmlformats.org/officeDocument/2006/relationships/customXml" Target="../ink/ink696.xml"/><Relationship Id="rId381" Type="http://schemas.openxmlformats.org/officeDocument/2006/relationships/image" Target="../media/image800.png"/><Relationship Id="rId241" Type="http://schemas.openxmlformats.org/officeDocument/2006/relationships/image" Target="../media/image730.png"/><Relationship Id="rId437" Type="http://schemas.openxmlformats.org/officeDocument/2006/relationships/image" Target="../media/image828.png"/><Relationship Id="rId36" Type="http://schemas.openxmlformats.org/officeDocument/2006/relationships/customXml" Target="../ink/ink627.xml"/><Relationship Id="rId283" Type="http://schemas.openxmlformats.org/officeDocument/2006/relationships/image" Target="../media/image751.png"/><Relationship Id="rId339" Type="http://schemas.openxmlformats.org/officeDocument/2006/relationships/image" Target="../media/image779.png"/><Relationship Id="rId78" Type="http://schemas.openxmlformats.org/officeDocument/2006/relationships/customXml" Target="../ink/ink648.xml"/><Relationship Id="rId101" Type="http://schemas.openxmlformats.org/officeDocument/2006/relationships/image" Target="../media/image660.png"/><Relationship Id="rId143" Type="http://schemas.openxmlformats.org/officeDocument/2006/relationships/image" Target="../media/image681.png"/><Relationship Id="rId185" Type="http://schemas.openxmlformats.org/officeDocument/2006/relationships/image" Target="../media/image702.png"/><Relationship Id="rId350" Type="http://schemas.openxmlformats.org/officeDocument/2006/relationships/customXml" Target="../ink/ink784.xml"/><Relationship Id="rId406" Type="http://schemas.openxmlformats.org/officeDocument/2006/relationships/customXml" Target="../ink/ink812.xml"/><Relationship Id="rId9" Type="http://schemas.openxmlformats.org/officeDocument/2006/relationships/image" Target="../media/image614.png"/><Relationship Id="rId210" Type="http://schemas.openxmlformats.org/officeDocument/2006/relationships/customXml" Target="../ink/ink714.xml"/><Relationship Id="rId392" Type="http://schemas.openxmlformats.org/officeDocument/2006/relationships/customXml" Target="../ink/ink805.xml"/><Relationship Id="rId448" Type="http://schemas.openxmlformats.org/officeDocument/2006/relationships/customXml" Target="../ink/ink833.xml"/><Relationship Id="rId252" Type="http://schemas.openxmlformats.org/officeDocument/2006/relationships/customXml" Target="../ink/ink735.xml"/><Relationship Id="rId294" Type="http://schemas.openxmlformats.org/officeDocument/2006/relationships/customXml" Target="../ink/ink756.xml"/><Relationship Id="rId308" Type="http://schemas.openxmlformats.org/officeDocument/2006/relationships/customXml" Target="../ink/ink763.xml"/><Relationship Id="rId47" Type="http://schemas.openxmlformats.org/officeDocument/2006/relationships/image" Target="../media/image633.png"/><Relationship Id="rId89" Type="http://schemas.openxmlformats.org/officeDocument/2006/relationships/image" Target="../media/image654.png"/><Relationship Id="rId112" Type="http://schemas.openxmlformats.org/officeDocument/2006/relationships/customXml" Target="../ink/ink665.xml"/><Relationship Id="rId154" Type="http://schemas.openxmlformats.org/officeDocument/2006/relationships/customXml" Target="../ink/ink686.xml"/><Relationship Id="rId361" Type="http://schemas.openxmlformats.org/officeDocument/2006/relationships/image" Target="../media/image790.png"/><Relationship Id="rId196" Type="http://schemas.openxmlformats.org/officeDocument/2006/relationships/customXml" Target="../ink/ink707.xml"/><Relationship Id="rId417" Type="http://schemas.openxmlformats.org/officeDocument/2006/relationships/image" Target="../media/image818.png"/><Relationship Id="rId16" Type="http://schemas.openxmlformats.org/officeDocument/2006/relationships/customXml" Target="../ink/ink617.xml"/><Relationship Id="rId221" Type="http://schemas.openxmlformats.org/officeDocument/2006/relationships/image" Target="../media/image720.png"/><Relationship Id="rId263" Type="http://schemas.openxmlformats.org/officeDocument/2006/relationships/image" Target="../media/image741.png"/><Relationship Id="rId319" Type="http://schemas.openxmlformats.org/officeDocument/2006/relationships/image" Target="../media/image769.png"/><Relationship Id="rId58" Type="http://schemas.openxmlformats.org/officeDocument/2006/relationships/customXml" Target="../ink/ink638.xml"/><Relationship Id="rId123" Type="http://schemas.openxmlformats.org/officeDocument/2006/relationships/image" Target="../media/image671.png"/><Relationship Id="rId330" Type="http://schemas.openxmlformats.org/officeDocument/2006/relationships/customXml" Target="../ink/ink774.xml"/><Relationship Id="rId165" Type="http://schemas.openxmlformats.org/officeDocument/2006/relationships/image" Target="../media/image692.png"/><Relationship Id="rId372" Type="http://schemas.openxmlformats.org/officeDocument/2006/relationships/customXml" Target="../ink/ink795.xml"/><Relationship Id="rId428" Type="http://schemas.openxmlformats.org/officeDocument/2006/relationships/customXml" Target="../ink/ink823.xml"/><Relationship Id="rId232" Type="http://schemas.openxmlformats.org/officeDocument/2006/relationships/customXml" Target="../ink/ink725.xml"/><Relationship Id="rId274" Type="http://schemas.openxmlformats.org/officeDocument/2006/relationships/customXml" Target="../ink/ink746.xml"/><Relationship Id="rId27" Type="http://schemas.openxmlformats.org/officeDocument/2006/relationships/image" Target="../media/image623.png"/><Relationship Id="rId69" Type="http://schemas.openxmlformats.org/officeDocument/2006/relationships/image" Target="../media/image644.png"/><Relationship Id="rId134" Type="http://schemas.openxmlformats.org/officeDocument/2006/relationships/customXml" Target="../ink/ink676.xml"/><Relationship Id="rId80" Type="http://schemas.openxmlformats.org/officeDocument/2006/relationships/customXml" Target="../ink/ink649.xml"/><Relationship Id="rId176" Type="http://schemas.openxmlformats.org/officeDocument/2006/relationships/customXml" Target="../ink/ink697.xml"/><Relationship Id="rId341" Type="http://schemas.openxmlformats.org/officeDocument/2006/relationships/image" Target="../media/image780.png"/><Relationship Id="rId383" Type="http://schemas.openxmlformats.org/officeDocument/2006/relationships/image" Target="../media/image801.png"/><Relationship Id="rId439" Type="http://schemas.openxmlformats.org/officeDocument/2006/relationships/image" Target="../media/image829.png"/><Relationship Id="rId201" Type="http://schemas.openxmlformats.org/officeDocument/2006/relationships/image" Target="../media/image710.png"/><Relationship Id="rId243" Type="http://schemas.openxmlformats.org/officeDocument/2006/relationships/image" Target="../media/image731.png"/><Relationship Id="rId285" Type="http://schemas.openxmlformats.org/officeDocument/2006/relationships/image" Target="../media/image752.png"/><Relationship Id="rId450" Type="http://schemas.openxmlformats.org/officeDocument/2006/relationships/customXml" Target="../ink/ink834.xml"/><Relationship Id="rId38" Type="http://schemas.openxmlformats.org/officeDocument/2006/relationships/customXml" Target="../ink/ink628.xml"/><Relationship Id="rId103" Type="http://schemas.openxmlformats.org/officeDocument/2006/relationships/image" Target="../media/image661.png"/><Relationship Id="rId310" Type="http://schemas.openxmlformats.org/officeDocument/2006/relationships/customXml" Target="../ink/ink764.xml"/><Relationship Id="rId91" Type="http://schemas.openxmlformats.org/officeDocument/2006/relationships/image" Target="../media/image655.png"/><Relationship Id="rId145" Type="http://schemas.openxmlformats.org/officeDocument/2006/relationships/image" Target="../media/image682.png"/><Relationship Id="rId187" Type="http://schemas.openxmlformats.org/officeDocument/2006/relationships/image" Target="../media/image703.png"/><Relationship Id="rId352" Type="http://schemas.openxmlformats.org/officeDocument/2006/relationships/customXml" Target="../ink/ink785.xml"/><Relationship Id="rId394" Type="http://schemas.openxmlformats.org/officeDocument/2006/relationships/customXml" Target="../ink/ink806.xml"/><Relationship Id="rId408" Type="http://schemas.openxmlformats.org/officeDocument/2006/relationships/customXml" Target="../ink/ink813.xml"/><Relationship Id="rId212" Type="http://schemas.openxmlformats.org/officeDocument/2006/relationships/customXml" Target="../ink/ink715.xml"/><Relationship Id="rId254" Type="http://schemas.openxmlformats.org/officeDocument/2006/relationships/customXml" Target="../ink/ink736.xml"/><Relationship Id="rId49" Type="http://schemas.openxmlformats.org/officeDocument/2006/relationships/image" Target="../media/image634.png"/><Relationship Id="rId114" Type="http://schemas.openxmlformats.org/officeDocument/2006/relationships/customXml" Target="../ink/ink666.xml"/><Relationship Id="rId296" Type="http://schemas.openxmlformats.org/officeDocument/2006/relationships/customXml" Target="../ink/ink757.xml"/><Relationship Id="rId60" Type="http://schemas.openxmlformats.org/officeDocument/2006/relationships/customXml" Target="../ink/ink639.xml"/><Relationship Id="rId156" Type="http://schemas.openxmlformats.org/officeDocument/2006/relationships/customXml" Target="../ink/ink687.xml"/><Relationship Id="rId198" Type="http://schemas.openxmlformats.org/officeDocument/2006/relationships/customXml" Target="../ink/ink708.xml"/><Relationship Id="rId321" Type="http://schemas.openxmlformats.org/officeDocument/2006/relationships/image" Target="../media/image770.png"/><Relationship Id="rId363" Type="http://schemas.openxmlformats.org/officeDocument/2006/relationships/image" Target="../media/image791.png"/><Relationship Id="rId419" Type="http://schemas.openxmlformats.org/officeDocument/2006/relationships/image" Target="../media/image819.png"/><Relationship Id="rId223" Type="http://schemas.openxmlformats.org/officeDocument/2006/relationships/image" Target="../media/image721.png"/><Relationship Id="rId430" Type="http://schemas.openxmlformats.org/officeDocument/2006/relationships/customXml" Target="../ink/ink824.xml"/><Relationship Id="rId18" Type="http://schemas.openxmlformats.org/officeDocument/2006/relationships/customXml" Target="../ink/ink618.xml"/><Relationship Id="rId265" Type="http://schemas.openxmlformats.org/officeDocument/2006/relationships/image" Target="../media/image742.png"/><Relationship Id="rId50" Type="http://schemas.openxmlformats.org/officeDocument/2006/relationships/customXml" Target="../ink/ink634.xml"/><Relationship Id="rId104" Type="http://schemas.openxmlformats.org/officeDocument/2006/relationships/customXml" Target="../ink/ink661.xml"/><Relationship Id="rId125" Type="http://schemas.openxmlformats.org/officeDocument/2006/relationships/image" Target="../media/image672.png"/><Relationship Id="rId146" Type="http://schemas.openxmlformats.org/officeDocument/2006/relationships/customXml" Target="../ink/ink682.xml"/><Relationship Id="rId167" Type="http://schemas.openxmlformats.org/officeDocument/2006/relationships/image" Target="../media/image693.png"/><Relationship Id="rId188" Type="http://schemas.openxmlformats.org/officeDocument/2006/relationships/customXml" Target="../ink/ink703.xml"/><Relationship Id="rId311" Type="http://schemas.openxmlformats.org/officeDocument/2006/relationships/image" Target="../media/image765.png"/><Relationship Id="rId332" Type="http://schemas.openxmlformats.org/officeDocument/2006/relationships/customXml" Target="../ink/ink775.xml"/><Relationship Id="rId353" Type="http://schemas.openxmlformats.org/officeDocument/2006/relationships/image" Target="../media/image786.png"/><Relationship Id="rId374" Type="http://schemas.openxmlformats.org/officeDocument/2006/relationships/customXml" Target="../ink/ink796.xml"/><Relationship Id="rId395" Type="http://schemas.openxmlformats.org/officeDocument/2006/relationships/image" Target="../media/image807.png"/><Relationship Id="rId409" Type="http://schemas.openxmlformats.org/officeDocument/2006/relationships/image" Target="../media/image814.png"/><Relationship Id="rId71" Type="http://schemas.openxmlformats.org/officeDocument/2006/relationships/image" Target="../media/image645.png"/><Relationship Id="rId92" Type="http://schemas.openxmlformats.org/officeDocument/2006/relationships/customXml" Target="../ink/ink655.xml"/><Relationship Id="rId213" Type="http://schemas.openxmlformats.org/officeDocument/2006/relationships/image" Target="../media/image716.png"/><Relationship Id="rId234" Type="http://schemas.openxmlformats.org/officeDocument/2006/relationships/customXml" Target="../ink/ink726.xml"/><Relationship Id="rId420" Type="http://schemas.openxmlformats.org/officeDocument/2006/relationships/customXml" Target="../ink/ink819.xml"/><Relationship Id="rId2" Type="http://schemas.openxmlformats.org/officeDocument/2006/relationships/customXml" Target="../ink/ink610.xml"/><Relationship Id="rId29" Type="http://schemas.openxmlformats.org/officeDocument/2006/relationships/image" Target="../media/image624.png"/><Relationship Id="rId255" Type="http://schemas.openxmlformats.org/officeDocument/2006/relationships/image" Target="../media/image737.png"/><Relationship Id="rId276" Type="http://schemas.openxmlformats.org/officeDocument/2006/relationships/customXml" Target="../ink/ink747.xml"/><Relationship Id="rId297" Type="http://schemas.openxmlformats.org/officeDocument/2006/relationships/image" Target="../media/image758.png"/><Relationship Id="rId441" Type="http://schemas.openxmlformats.org/officeDocument/2006/relationships/image" Target="../media/image830.png"/><Relationship Id="rId40" Type="http://schemas.openxmlformats.org/officeDocument/2006/relationships/customXml" Target="../ink/ink629.xml"/><Relationship Id="rId115" Type="http://schemas.openxmlformats.org/officeDocument/2006/relationships/image" Target="../media/image667.png"/><Relationship Id="rId136" Type="http://schemas.openxmlformats.org/officeDocument/2006/relationships/customXml" Target="../ink/ink677.xml"/><Relationship Id="rId157" Type="http://schemas.openxmlformats.org/officeDocument/2006/relationships/image" Target="../media/image688.png"/><Relationship Id="rId178" Type="http://schemas.openxmlformats.org/officeDocument/2006/relationships/customXml" Target="../ink/ink698.xml"/><Relationship Id="rId301" Type="http://schemas.openxmlformats.org/officeDocument/2006/relationships/image" Target="../media/image760.png"/><Relationship Id="rId322" Type="http://schemas.openxmlformats.org/officeDocument/2006/relationships/customXml" Target="../ink/ink770.xml"/><Relationship Id="rId343" Type="http://schemas.openxmlformats.org/officeDocument/2006/relationships/image" Target="../media/image781.png"/><Relationship Id="rId364" Type="http://schemas.openxmlformats.org/officeDocument/2006/relationships/customXml" Target="../ink/ink791.xml"/><Relationship Id="rId61" Type="http://schemas.openxmlformats.org/officeDocument/2006/relationships/image" Target="../media/image640.png"/><Relationship Id="rId82" Type="http://schemas.openxmlformats.org/officeDocument/2006/relationships/customXml" Target="../ink/ink650.xml"/><Relationship Id="rId199" Type="http://schemas.openxmlformats.org/officeDocument/2006/relationships/image" Target="../media/image709.png"/><Relationship Id="rId203" Type="http://schemas.openxmlformats.org/officeDocument/2006/relationships/image" Target="../media/image711.png"/><Relationship Id="rId385" Type="http://schemas.openxmlformats.org/officeDocument/2006/relationships/image" Target="../media/image802.png"/><Relationship Id="rId19" Type="http://schemas.openxmlformats.org/officeDocument/2006/relationships/image" Target="../media/image619.png"/><Relationship Id="rId224" Type="http://schemas.openxmlformats.org/officeDocument/2006/relationships/customXml" Target="../ink/ink721.xml"/><Relationship Id="rId245" Type="http://schemas.openxmlformats.org/officeDocument/2006/relationships/image" Target="../media/image732.png"/><Relationship Id="rId266" Type="http://schemas.openxmlformats.org/officeDocument/2006/relationships/customXml" Target="../ink/ink742.xml"/><Relationship Id="rId287" Type="http://schemas.openxmlformats.org/officeDocument/2006/relationships/image" Target="../media/image753.png"/><Relationship Id="rId410" Type="http://schemas.openxmlformats.org/officeDocument/2006/relationships/customXml" Target="../ink/ink814.xml"/><Relationship Id="rId431" Type="http://schemas.openxmlformats.org/officeDocument/2006/relationships/image" Target="../media/image825.png"/><Relationship Id="rId30" Type="http://schemas.openxmlformats.org/officeDocument/2006/relationships/customXml" Target="../ink/ink624.xml"/><Relationship Id="rId105" Type="http://schemas.openxmlformats.org/officeDocument/2006/relationships/image" Target="../media/image662.png"/><Relationship Id="rId126" Type="http://schemas.openxmlformats.org/officeDocument/2006/relationships/customXml" Target="../ink/ink672.xml"/><Relationship Id="rId147" Type="http://schemas.openxmlformats.org/officeDocument/2006/relationships/image" Target="../media/image683.png"/><Relationship Id="rId168" Type="http://schemas.openxmlformats.org/officeDocument/2006/relationships/customXml" Target="../ink/ink693.xml"/><Relationship Id="rId312" Type="http://schemas.openxmlformats.org/officeDocument/2006/relationships/customXml" Target="../ink/ink765.xml"/><Relationship Id="rId333" Type="http://schemas.openxmlformats.org/officeDocument/2006/relationships/image" Target="../media/image776.png"/><Relationship Id="rId354" Type="http://schemas.openxmlformats.org/officeDocument/2006/relationships/customXml" Target="../ink/ink786.xml"/><Relationship Id="rId51" Type="http://schemas.openxmlformats.org/officeDocument/2006/relationships/image" Target="../media/image635.png"/><Relationship Id="rId72" Type="http://schemas.openxmlformats.org/officeDocument/2006/relationships/customXml" Target="../ink/ink645.xml"/><Relationship Id="rId93" Type="http://schemas.openxmlformats.org/officeDocument/2006/relationships/image" Target="../media/image656.png"/><Relationship Id="rId189" Type="http://schemas.openxmlformats.org/officeDocument/2006/relationships/image" Target="../media/image704.png"/><Relationship Id="rId375" Type="http://schemas.openxmlformats.org/officeDocument/2006/relationships/image" Target="../media/image797.png"/><Relationship Id="rId396" Type="http://schemas.openxmlformats.org/officeDocument/2006/relationships/customXml" Target="../ink/ink807.xml"/><Relationship Id="rId3" Type="http://schemas.openxmlformats.org/officeDocument/2006/relationships/image" Target="../media/image611.png"/><Relationship Id="rId214" Type="http://schemas.openxmlformats.org/officeDocument/2006/relationships/customXml" Target="../ink/ink716.xml"/><Relationship Id="rId235" Type="http://schemas.openxmlformats.org/officeDocument/2006/relationships/image" Target="../media/image727.png"/><Relationship Id="rId256" Type="http://schemas.openxmlformats.org/officeDocument/2006/relationships/customXml" Target="../ink/ink737.xml"/><Relationship Id="rId277" Type="http://schemas.openxmlformats.org/officeDocument/2006/relationships/image" Target="../media/image748.png"/><Relationship Id="rId298" Type="http://schemas.openxmlformats.org/officeDocument/2006/relationships/customXml" Target="../ink/ink758.xml"/><Relationship Id="rId400" Type="http://schemas.openxmlformats.org/officeDocument/2006/relationships/customXml" Target="../ink/ink809.xml"/><Relationship Id="rId421" Type="http://schemas.openxmlformats.org/officeDocument/2006/relationships/image" Target="../media/image820.png"/><Relationship Id="rId442" Type="http://schemas.openxmlformats.org/officeDocument/2006/relationships/customXml" Target="../ink/ink830.xml"/><Relationship Id="rId116" Type="http://schemas.openxmlformats.org/officeDocument/2006/relationships/customXml" Target="../ink/ink667.xml"/><Relationship Id="rId137" Type="http://schemas.openxmlformats.org/officeDocument/2006/relationships/image" Target="../media/image678.png"/><Relationship Id="rId158" Type="http://schemas.openxmlformats.org/officeDocument/2006/relationships/customXml" Target="../ink/ink688.xml"/><Relationship Id="rId302" Type="http://schemas.openxmlformats.org/officeDocument/2006/relationships/customXml" Target="../ink/ink760.xml"/><Relationship Id="rId323" Type="http://schemas.openxmlformats.org/officeDocument/2006/relationships/image" Target="../media/image771.png"/><Relationship Id="rId344" Type="http://schemas.openxmlformats.org/officeDocument/2006/relationships/customXml" Target="../ink/ink781.xml"/><Relationship Id="rId20" Type="http://schemas.openxmlformats.org/officeDocument/2006/relationships/customXml" Target="../ink/ink619.xml"/><Relationship Id="rId41" Type="http://schemas.openxmlformats.org/officeDocument/2006/relationships/image" Target="../media/image630.png"/><Relationship Id="rId62" Type="http://schemas.openxmlformats.org/officeDocument/2006/relationships/customXml" Target="../ink/ink640.xml"/><Relationship Id="rId83" Type="http://schemas.openxmlformats.org/officeDocument/2006/relationships/image" Target="../media/image651.png"/><Relationship Id="rId179" Type="http://schemas.openxmlformats.org/officeDocument/2006/relationships/image" Target="../media/image699.png"/><Relationship Id="rId365" Type="http://schemas.openxmlformats.org/officeDocument/2006/relationships/image" Target="../media/image792.png"/><Relationship Id="rId386" Type="http://schemas.openxmlformats.org/officeDocument/2006/relationships/customXml" Target="../ink/ink802.xml"/><Relationship Id="rId190" Type="http://schemas.openxmlformats.org/officeDocument/2006/relationships/customXml" Target="../ink/ink704.xml"/><Relationship Id="rId204" Type="http://schemas.openxmlformats.org/officeDocument/2006/relationships/customXml" Target="../ink/ink711.xml"/><Relationship Id="rId225" Type="http://schemas.openxmlformats.org/officeDocument/2006/relationships/image" Target="../media/image722.png"/><Relationship Id="rId246" Type="http://schemas.openxmlformats.org/officeDocument/2006/relationships/customXml" Target="../ink/ink732.xml"/><Relationship Id="rId267" Type="http://schemas.openxmlformats.org/officeDocument/2006/relationships/image" Target="../media/image743.png"/><Relationship Id="rId288" Type="http://schemas.openxmlformats.org/officeDocument/2006/relationships/customXml" Target="../ink/ink753.xml"/><Relationship Id="rId411" Type="http://schemas.openxmlformats.org/officeDocument/2006/relationships/image" Target="../media/image815.png"/><Relationship Id="rId432" Type="http://schemas.openxmlformats.org/officeDocument/2006/relationships/customXml" Target="../ink/ink825.xml"/><Relationship Id="rId106" Type="http://schemas.openxmlformats.org/officeDocument/2006/relationships/customXml" Target="../ink/ink662.xml"/><Relationship Id="rId127" Type="http://schemas.openxmlformats.org/officeDocument/2006/relationships/image" Target="../media/image673.png"/><Relationship Id="rId313" Type="http://schemas.openxmlformats.org/officeDocument/2006/relationships/image" Target="../media/image766.png"/><Relationship Id="rId10" Type="http://schemas.openxmlformats.org/officeDocument/2006/relationships/customXml" Target="../ink/ink614.xml"/><Relationship Id="rId31" Type="http://schemas.openxmlformats.org/officeDocument/2006/relationships/image" Target="../media/image625.png"/><Relationship Id="rId52" Type="http://schemas.openxmlformats.org/officeDocument/2006/relationships/customXml" Target="../ink/ink635.xml"/><Relationship Id="rId73" Type="http://schemas.openxmlformats.org/officeDocument/2006/relationships/image" Target="../media/image646.png"/><Relationship Id="rId94" Type="http://schemas.openxmlformats.org/officeDocument/2006/relationships/customXml" Target="../ink/ink656.xml"/><Relationship Id="rId148" Type="http://schemas.openxmlformats.org/officeDocument/2006/relationships/customXml" Target="../ink/ink683.xml"/><Relationship Id="rId169" Type="http://schemas.openxmlformats.org/officeDocument/2006/relationships/image" Target="../media/image694.png"/><Relationship Id="rId334" Type="http://schemas.openxmlformats.org/officeDocument/2006/relationships/customXml" Target="../ink/ink776.xml"/><Relationship Id="rId355" Type="http://schemas.openxmlformats.org/officeDocument/2006/relationships/image" Target="../media/image787.png"/><Relationship Id="rId376" Type="http://schemas.openxmlformats.org/officeDocument/2006/relationships/customXml" Target="../ink/ink797.xml"/><Relationship Id="rId397" Type="http://schemas.openxmlformats.org/officeDocument/2006/relationships/image" Target="../media/image808.png"/><Relationship Id="rId4" Type="http://schemas.openxmlformats.org/officeDocument/2006/relationships/customXml" Target="../ink/ink611.xml"/><Relationship Id="rId180" Type="http://schemas.openxmlformats.org/officeDocument/2006/relationships/customXml" Target="../ink/ink699.xml"/><Relationship Id="rId215" Type="http://schemas.openxmlformats.org/officeDocument/2006/relationships/image" Target="../media/image717.png"/><Relationship Id="rId236" Type="http://schemas.openxmlformats.org/officeDocument/2006/relationships/customXml" Target="../ink/ink727.xml"/><Relationship Id="rId257" Type="http://schemas.openxmlformats.org/officeDocument/2006/relationships/image" Target="../media/image738.png"/><Relationship Id="rId278" Type="http://schemas.openxmlformats.org/officeDocument/2006/relationships/customXml" Target="../ink/ink748.xml"/><Relationship Id="rId401" Type="http://schemas.openxmlformats.org/officeDocument/2006/relationships/image" Target="../media/image810.png"/><Relationship Id="rId422" Type="http://schemas.openxmlformats.org/officeDocument/2006/relationships/customXml" Target="../ink/ink820.xml"/><Relationship Id="rId443" Type="http://schemas.openxmlformats.org/officeDocument/2006/relationships/image" Target="../media/image831.png"/><Relationship Id="rId303" Type="http://schemas.openxmlformats.org/officeDocument/2006/relationships/image" Target="../media/image761.png"/><Relationship Id="rId42" Type="http://schemas.openxmlformats.org/officeDocument/2006/relationships/customXml" Target="../ink/ink630.xml"/><Relationship Id="rId84" Type="http://schemas.openxmlformats.org/officeDocument/2006/relationships/customXml" Target="../ink/ink651.xml"/><Relationship Id="rId138" Type="http://schemas.openxmlformats.org/officeDocument/2006/relationships/customXml" Target="../ink/ink678.xml"/><Relationship Id="rId345" Type="http://schemas.openxmlformats.org/officeDocument/2006/relationships/image" Target="../media/image782.png"/><Relationship Id="rId387" Type="http://schemas.openxmlformats.org/officeDocument/2006/relationships/image" Target="../media/image803.png"/><Relationship Id="rId191" Type="http://schemas.openxmlformats.org/officeDocument/2006/relationships/image" Target="../media/image705.png"/><Relationship Id="rId205" Type="http://schemas.openxmlformats.org/officeDocument/2006/relationships/image" Target="../media/image712.png"/><Relationship Id="rId247" Type="http://schemas.openxmlformats.org/officeDocument/2006/relationships/image" Target="../media/image733.png"/><Relationship Id="rId412" Type="http://schemas.openxmlformats.org/officeDocument/2006/relationships/customXml" Target="../ink/ink815.xml"/><Relationship Id="rId107" Type="http://schemas.openxmlformats.org/officeDocument/2006/relationships/image" Target="../media/image663.png"/><Relationship Id="rId289" Type="http://schemas.openxmlformats.org/officeDocument/2006/relationships/image" Target="../media/image754.png"/><Relationship Id="rId11" Type="http://schemas.openxmlformats.org/officeDocument/2006/relationships/image" Target="../media/image615.png"/><Relationship Id="rId53" Type="http://schemas.openxmlformats.org/officeDocument/2006/relationships/image" Target="../media/image636.png"/><Relationship Id="rId149" Type="http://schemas.openxmlformats.org/officeDocument/2006/relationships/image" Target="../media/image684.png"/><Relationship Id="rId314" Type="http://schemas.openxmlformats.org/officeDocument/2006/relationships/customXml" Target="../ink/ink766.xml"/><Relationship Id="rId356" Type="http://schemas.openxmlformats.org/officeDocument/2006/relationships/customXml" Target="../ink/ink787.xml"/><Relationship Id="rId398" Type="http://schemas.openxmlformats.org/officeDocument/2006/relationships/customXml" Target="../ink/ink808.xml"/><Relationship Id="rId95" Type="http://schemas.openxmlformats.org/officeDocument/2006/relationships/image" Target="../media/image657.png"/><Relationship Id="rId160" Type="http://schemas.openxmlformats.org/officeDocument/2006/relationships/customXml" Target="../ink/ink689.xml"/><Relationship Id="rId216" Type="http://schemas.openxmlformats.org/officeDocument/2006/relationships/customXml" Target="../ink/ink717.xml"/><Relationship Id="rId423" Type="http://schemas.openxmlformats.org/officeDocument/2006/relationships/image" Target="../media/image821.png"/><Relationship Id="rId258" Type="http://schemas.openxmlformats.org/officeDocument/2006/relationships/customXml" Target="../ink/ink738.xml"/><Relationship Id="rId22" Type="http://schemas.openxmlformats.org/officeDocument/2006/relationships/customXml" Target="../ink/ink620.xml"/><Relationship Id="rId64" Type="http://schemas.openxmlformats.org/officeDocument/2006/relationships/customXml" Target="../ink/ink641.xml"/><Relationship Id="rId118" Type="http://schemas.openxmlformats.org/officeDocument/2006/relationships/customXml" Target="../ink/ink668.xml"/><Relationship Id="rId325" Type="http://schemas.openxmlformats.org/officeDocument/2006/relationships/image" Target="../media/image772.png"/><Relationship Id="rId367" Type="http://schemas.openxmlformats.org/officeDocument/2006/relationships/image" Target="../media/image793.png"/><Relationship Id="rId171" Type="http://schemas.openxmlformats.org/officeDocument/2006/relationships/image" Target="../media/image695.png"/><Relationship Id="rId227" Type="http://schemas.openxmlformats.org/officeDocument/2006/relationships/image" Target="../media/image723.png"/><Relationship Id="rId269" Type="http://schemas.openxmlformats.org/officeDocument/2006/relationships/image" Target="../media/image744.png"/><Relationship Id="rId434" Type="http://schemas.openxmlformats.org/officeDocument/2006/relationships/customXml" Target="../ink/ink826.xml"/><Relationship Id="rId33" Type="http://schemas.openxmlformats.org/officeDocument/2006/relationships/image" Target="../media/image626.png"/><Relationship Id="rId129" Type="http://schemas.openxmlformats.org/officeDocument/2006/relationships/image" Target="../media/image674.png"/><Relationship Id="rId280" Type="http://schemas.openxmlformats.org/officeDocument/2006/relationships/customXml" Target="../ink/ink749.xml"/><Relationship Id="rId336" Type="http://schemas.openxmlformats.org/officeDocument/2006/relationships/customXml" Target="../ink/ink777.xml"/><Relationship Id="rId75" Type="http://schemas.openxmlformats.org/officeDocument/2006/relationships/image" Target="../media/image647.png"/><Relationship Id="rId140" Type="http://schemas.openxmlformats.org/officeDocument/2006/relationships/customXml" Target="../ink/ink679.xml"/><Relationship Id="rId182" Type="http://schemas.openxmlformats.org/officeDocument/2006/relationships/customXml" Target="../ink/ink700.xml"/><Relationship Id="rId378" Type="http://schemas.openxmlformats.org/officeDocument/2006/relationships/customXml" Target="../ink/ink798.xml"/><Relationship Id="rId403" Type="http://schemas.openxmlformats.org/officeDocument/2006/relationships/image" Target="../media/image811.png"/><Relationship Id="rId6" Type="http://schemas.openxmlformats.org/officeDocument/2006/relationships/customXml" Target="../ink/ink612.xml"/><Relationship Id="rId238" Type="http://schemas.openxmlformats.org/officeDocument/2006/relationships/customXml" Target="../ink/ink728.xml"/><Relationship Id="rId445" Type="http://schemas.openxmlformats.org/officeDocument/2006/relationships/image" Target="../media/image832.png"/><Relationship Id="rId291" Type="http://schemas.openxmlformats.org/officeDocument/2006/relationships/image" Target="../media/image755.png"/><Relationship Id="rId305" Type="http://schemas.openxmlformats.org/officeDocument/2006/relationships/image" Target="../media/image762.png"/><Relationship Id="rId347" Type="http://schemas.openxmlformats.org/officeDocument/2006/relationships/image" Target="../media/image783.png"/><Relationship Id="rId44" Type="http://schemas.openxmlformats.org/officeDocument/2006/relationships/customXml" Target="../ink/ink631.xml"/><Relationship Id="rId86" Type="http://schemas.openxmlformats.org/officeDocument/2006/relationships/customXml" Target="../ink/ink652.xml"/><Relationship Id="rId151" Type="http://schemas.openxmlformats.org/officeDocument/2006/relationships/image" Target="../media/image685.png"/><Relationship Id="rId389" Type="http://schemas.openxmlformats.org/officeDocument/2006/relationships/image" Target="../media/image804.png"/><Relationship Id="rId193" Type="http://schemas.openxmlformats.org/officeDocument/2006/relationships/image" Target="../media/image706.png"/><Relationship Id="rId207" Type="http://schemas.openxmlformats.org/officeDocument/2006/relationships/image" Target="../media/image713.png"/><Relationship Id="rId249" Type="http://schemas.openxmlformats.org/officeDocument/2006/relationships/image" Target="../media/image734.png"/><Relationship Id="rId414" Type="http://schemas.openxmlformats.org/officeDocument/2006/relationships/customXml" Target="../ink/ink816.xml"/><Relationship Id="rId13" Type="http://schemas.openxmlformats.org/officeDocument/2006/relationships/image" Target="../media/image616.png"/><Relationship Id="rId109" Type="http://schemas.openxmlformats.org/officeDocument/2006/relationships/image" Target="../media/image664.png"/><Relationship Id="rId260" Type="http://schemas.openxmlformats.org/officeDocument/2006/relationships/customXml" Target="../ink/ink739.xml"/><Relationship Id="rId316" Type="http://schemas.openxmlformats.org/officeDocument/2006/relationships/customXml" Target="../ink/ink767.xml"/><Relationship Id="rId55" Type="http://schemas.openxmlformats.org/officeDocument/2006/relationships/image" Target="../media/image637.png"/><Relationship Id="rId97" Type="http://schemas.openxmlformats.org/officeDocument/2006/relationships/image" Target="../media/image658.png"/><Relationship Id="rId120" Type="http://schemas.openxmlformats.org/officeDocument/2006/relationships/customXml" Target="../ink/ink669.xml"/><Relationship Id="rId358" Type="http://schemas.openxmlformats.org/officeDocument/2006/relationships/customXml" Target="../ink/ink788.xml"/><Relationship Id="rId162" Type="http://schemas.openxmlformats.org/officeDocument/2006/relationships/customXml" Target="../ink/ink690.xml"/><Relationship Id="rId218" Type="http://schemas.openxmlformats.org/officeDocument/2006/relationships/customXml" Target="../ink/ink718.xml"/><Relationship Id="rId425" Type="http://schemas.openxmlformats.org/officeDocument/2006/relationships/image" Target="../media/image822.png"/><Relationship Id="rId271" Type="http://schemas.openxmlformats.org/officeDocument/2006/relationships/image" Target="../media/image745.png"/><Relationship Id="rId24" Type="http://schemas.openxmlformats.org/officeDocument/2006/relationships/customXml" Target="../ink/ink621.xml"/><Relationship Id="rId66" Type="http://schemas.openxmlformats.org/officeDocument/2006/relationships/customXml" Target="../ink/ink642.xml"/><Relationship Id="rId131" Type="http://schemas.openxmlformats.org/officeDocument/2006/relationships/image" Target="../media/image675.png"/><Relationship Id="rId327" Type="http://schemas.openxmlformats.org/officeDocument/2006/relationships/image" Target="../media/image773.png"/><Relationship Id="rId369" Type="http://schemas.openxmlformats.org/officeDocument/2006/relationships/image" Target="../media/image794.png"/><Relationship Id="rId173" Type="http://schemas.openxmlformats.org/officeDocument/2006/relationships/image" Target="../media/image696.png"/><Relationship Id="rId229" Type="http://schemas.openxmlformats.org/officeDocument/2006/relationships/image" Target="../media/image724.png"/><Relationship Id="rId380" Type="http://schemas.openxmlformats.org/officeDocument/2006/relationships/customXml" Target="../ink/ink799.xml"/><Relationship Id="rId436" Type="http://schemas.openxmlformats.org/officeDocument/2006/relationships/customXml" Target="../ink/ink827.xml"/><Relationship Id="rId240" Type="http://schemas.openxmlformats.org/officeDocument/2006/relationships/customXml" Target="../ink/ink729.xml"/><Relationship Id="rId35" Type="http://schemas.openxmlformats.org/officeDocument/2006/relationships/image" Target="../media/image627.png"/><Relationship Id="rId77" Type="http://schemas.openxmlformats.org/officeDocument/2006/relationships/image" Target="../media/image648.png"/><Relationship Id="rId100" Type="http://schemas.openxmlformats.org/officeDocument/2006/relationships/customXml" Target="../ink/ink659.xml"/><Relationship Id="rId282" Type="http://schemas.openxmlformats.org/officeDocument/2006/relationships/customXml" Target="../ink/ink750.xml"/><Relationship Id="rId338" Type="http://schemas.openxmlformats.org/officeDocument/2006/relationships/customXml" Target="../ink/ink778.xml"/><Relationship Id="rId8" Type="http://schemas.openxmlformats.org/officeDocument/2006/relationships/customXml" Target="../ink/ink613.xml"/><Relationship Id="rId142" Type="http://schemas.openxmlformats.org/officeDocument/2006/relationships/customXml" Target="../ink/ink680.xml"/><Relationship Id="rId184" Type="http://schemas.openxmlformats.org/officeDocument/2006/relationships/customXml" Target="../ink/ink701.xml"/><Relationship Id="rId391" Type="http://schemas.openxmlformats.org/officeDocument/2006/relationships/image" Target="../media/image805.png"/><Relationship Id="rId405" Type="http://schemas.openxmlformats.org/officeDocument/2006/relationships/image" Target="../media/image812.png"/><Relationship Id="rId447" Type="http://schemas.openxmlformats.org/officeDocument/2006/relationships/image" Target="../media/image833.png"/><Relationship Id="rId251" Type="http://schemas.openxmlformats.org/officeDocument/2006/relationships/image" Target="../media/image735.png"/><Relationship Id="rId46" Type="http://schemas.openxmlformats.org/officeDocument/2006/relationships/customXml" Target="../ink/ink632.xml"/><Relationship Id="rId293" Type="http://schemas.openxmlformats.org/officeDocument/2006/relationships/image" Target="../media/image756.png"/><Relationship Id="rId307" Type="http://schemas.openxmlformats.org/officeDocument/2006/relationships/image" Target="../media/image763.png"/><Relationship Id="rId349" Type="http://schemas.openxmlformats.org/officeDocument/2006/relationships/image" Target="../media/image784.png"/><Relationship Id="rId88" Type="http://schemas.openxmlformats.org/officeDocument/2006/relationships/customXml" Target="../ink/ink653.xml"/><Relationship Id="rId111" Type="http://schemas.openxmlformats.org/officeDocument/2006/relationships/image" Target="../media/image665.png"/><Relationship Id="rId153" Type="http://schemas.openxmlformats.org/officeDocument/2006/relationships/image" Target="../media/image686.png"/><Relationship Id="rId195" Type="http://schemas.openxmlformats.org/officeDocument/2006/relationships/image" Target="../media/image707.png"/><Relationship Id="rId209" Type="http://schemas.openxmlformats.org/officeDocument/2006/relationships/image" Target="../media/image714.png"/><Relationship Id="rId360" Type="http://schemas.openxmlformats.org/officeDocument/2006/relationships/customXml" Target="../ink/ink789.xml"/><Relationship Id="rId416" Type="http://schemas.openxmlformats.org/officeDocument/2006/relationships/customXml" Target="../ink/ink817.xml"/><Relationship Id="rId220" Type="http://schemas.openxmlformats.org/officeDocument/2006/relationships/customXml" Target="../ink/ink719.xml"/><Relationship Id="rId15" Type="http://schemas.openxmlformats.org/officeDocument/2006/relationships/image" Target="../media/image617.png"/><Relationship Id="rId57" Type="http://schemas.openxmlformats.org/officeDocument/2006/relationships/image" Target="../media/image638.png"/><Relationship Id="rId262" Type="http://schemas.openxmlformats.org/officeDocument/2006/relationships/customXml" Target="../ink/ink740.xml"/><Relationship Id="rId318" Type="http://schemas.openxmlformats.org/officeDocument/2006/relationships/customXml" Target="../ink/ink768.xml"/><Relationship Id="rId99" Type="http://schemas.openxmlformats.org/officeDocument/2006/relationships/image" Target="../media/image659.png"/><Relationship Id="rId122" Type="http://schemas.openxmlformats.org/officeDocument/2006/relationships/customXml" Target="../ink/ink670.xml"/><Relationship Id="rId164" Type="http://schemas.openxmlformats.org/officeDocument/2006/relationships/customXml" Target="../ink/ink691.xml"/><Relationship Id="rId371" Type="http://schemas.openxmlformats.org/officeDocument/2006/relationships/image" Target="../media/image795.png"/><Relationship Id="rId427" Type="http://schemas.openxmlformats.org/officeDocument/2006/relationships/image" Target="../media/image823.png"/><Relationship Id="rId26" Type="http://schemas.openxmlformats.org/officeDocument/2006/relationships/customXml" Target="../ink/ink622.xml"/><Relationship Id="rId231" Type="http://schemas.openxmlformats.org/officeDocument/2006/relationships/image" Target="../media/image725.png"/><Relationship Id="rId273" Type="http://schemas.openxmlformats.org/officeDocument/2006/relationships/image" Target="../media/image746.png"/><Relationship Id="rId329" Type="http://schemas.openxmlformats.org/officeDocument/2006/relationships/image" Target="../media/image774.png"/><Relationship Id="rId68" Type="http://schemas.openxmlformats.org/officeDocument/2006/relationships/customXml" Target="../ink/ink643.xml"/><Relationship Id="rId133" Type="http://schemas.openxmlformats.org/officeDocument/2006/relationships/image" Target="../media/image676.png"/><Relationship Id="rId175" Type="http://schemas.openxmlformats.org/officeDocument/2006/relationships/image" Target="../media/image697.png"/><Relationship Id="rId340" Type="http://schemas.openxmlformats.org/officeDocument/2006/relationships/customXml" Target="../ink/ink779.xml"/><Relationship Id="rId200" Type="http://schemas.openxmlformats.org/officeDocument/2006/relationships/customXml" Target="../ink/ink709.xml"/><Relationship Id="rId382" Type="http://schemas.openxmlformats.org/officeDocument/2006/relationships/customXml" Target="../ink/ink800.xml"/><Relationship Id="rId438" Type="http://schemas.openxmlformats.org/officeDocument/2006/relationships/customXml" Target="../ink/ink828.xml"/><Relationship Id="rId242" Type="http://schemas.openxmlformats.org/officeDocument/2006/relationships/customXml" Target="../ink/ink730.xml"/><Relationship Id="rId284" Type="http://schemas.openxmlformats.org/officeDocument/2006/relationships/customXml" Target="../ink/ink751.xml"/><Relationship Id="rId37" Type="http://schemas.openxmlformats.org/officeDocument/2006/relationships/image" Target="../media/image628.png"/><Relationship Id="rId79" Type="http://schemas.openxmlformats.org/officeDocument/2006/relationships/image" Target="../media/image649.png"/><Relationship Id="rId102" Type="http://schemas.openxmlformats.org/officeDocument/2006/relationships/customXml" Target="../ink/ink660.xml"/><Relationship Id="rId144" Type="http://schemas.openxmlformats.org/officeDocument/2006/relationships/customXml" Target="../ink/ink681.xml"/><Relationship Id="rId90" Type="http://schemas.openxmlformats.org/officeDocument/2006/relationships/customXml" Target="../ink/ink654.xml"/><Relationship Id="rId186" Type="http://schemas.openxmlformats.org/officeDocument/2006/relationships/customXml" Target="../ink/ink702.xml"/><Relationship Id="rId351" Type="http://schemas.openxmlformats.org/officeDocument/2006/relationships/image" Target="../media/image785.png"/><Relationship Id="rId393" Type="http://schemas.openxmlformats.org/officeDocument/2006/relationships/image" Target="../media/image806.png"/><Relationship Id="rId407" Type="http://schemas.openxmlformats.org/officeDocument/2006/relationships/image" Target="../media/image813.png"/><Relationship Id="rId449" Type="http://schemas.openxmlformats.org/officeDocument/2006/relationships/image" Target="../media/image834.png"/><Relationship Id="rId211" Type="http://schemas.openxmlformats.org/officeDocument/2006/relationships/image" Target="../media/image715.png"/><Relationship Id="rId253" Type="http://schemas.openxmlformats.org/officeDocument/2006/relationships/image" Target="../media/image736.png"/><Relationship Id="rId295" Type="http://schemas.openxmlformats.org/officeDocument/2006/relationships/image" Target="../media/image757.png"/><Relationship Id="rId309" Type="http://schemas.openxmlformats.org/officeDocument/2006/relationships/image" Target="../media/image764.png"/><Relationship Id="rId48" Type="http://schemas.openxmlformats.org/officeDocument/2006/relationships/customXml" Target="../ink/ink633.xml"/><Relationship Id="rId113" Type="http://schemas.openxmlformats.org/officeDocument/2006/relationships/image" Target="../media/image666.png"/><Relationship Id="rId320" Type="http://schemas.openxmlformats.org/officeDocument/2006/relationships/customXml" Target="../ink/ink769.xml"/><Relationship Id="rId155" Type="http://schemas.openxmlformats.org/officeDocument/2006/relationships/image" Target="../media/image687.png"/><Relationship Id="rId197" Type="http://schemas.openxmlformats.org/officeDocument/2006/relationships/image" Target="../media/image708.png"/><Relationship Id="rId362" Type="http://schemas.openxmlformats.org/officeDocument/2006/relationships/customXml" Target="../ink/ink790.xml"/><Relationship Id="rId418" Type="http://schemas.openxmlformats.org/officeDocument/2006/relationships/customXml" Target="../ink/ink818.xml"/><Relationship Id="rId222" Type="http://schemas.openxmlformats.org/officeDocument/2006/relationships/customXml" Target="../ink/ink720.xml"/><Relationship Id="rId264" Type="http://schemas.openxmlformats.org/officeDocument/2006/relationships/customXml" Target="../ink/ink741.xml"/><Relationship Id="rId17" Type="http://schemas.openxmlformats.org/officeDocument/2006/relationships/image" Target="../media/image618.png"/><Relationship Id="rId59" Type="http://schemas.openxmlformats.org/officeDocument/2006/relationships/image" Target="../media/image639.png"/><Relationship Id="rId124" Type="http://schemas.openxmlformats.org/officeDocument/2006/relationships/customXml" Target="../ink/ink671.xml"/><Relationship Id="rId70" Type="http://schemas.openxmlformats.org/officeDocument/2006/relationships/customXml" Target="../ink/ink644.xml"/><Relationship Id="rId166" Type="http://schemas.openxmlformats.org/officeDocument/2006/relationships/customXml" Target="../ink/ink692.xml"/><Relationship Id="rId331" Type="http://schemas.openxmlformats.org/officeDocument/2006/relationships/image" Target="../media/image775.png"/><Relationship Id="rId373" Type="http://schemas.openxmlformats.org/officeDocument/2006/relationships/image" Target="../media/image796.png"/><Relationship Id="rId429" Type="http://schemas.openxmlformats.org/officeDocument/2006/relationships/image" Target="../media/image824.png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726.png"/><Relationship Id="rId440" Type="http://schemas.openxmlformats.org/officeDocument/2006/relationships/customXml" Target="../ink/ink829.xml"/><Relationship Id="rId28" Type="http://schemas.openxmlformats.org/officeDocument/2006/relationships/customXml" Target="../ink/ink623.xml"/><Relationship Id="rId275" Type="http://schemas.openxmlformats.org/officeDocument/2006/relationships/image" Target="../media/image747.png"/><Relationship Id="rId300" Type="http://schemas.openxmlformats.org/officeDocument/2006/relationships/customXml" Target="../ink/ink759.xml"/><Relationship Id="rId81" Type="http://schemas.openxmlformats.org/officeDocument/2006/relationships/image" Target="../media/image650.png"/><Relationship Id="rId135" Type="http://schemas.openxmlformats.org/officeDocument/2006/relationships/image" Target="../media/image677.png"/><Relationship Id="rId177" Type="http://schemas.openxmlformats.org/officeDocument/2006/relationships/image" Target="../media/image698.png"/><Relationship Id="rId342" Type="http://schemas.openxmlformats.org/officeDocument/2006/relationships/customXml" Target="../ink/ink780.xml"/><Relationship Id="rId384" Type="http://schemas.openxmlformats.org/officeDocument/2006/relationships/customXml" Target="../ink/ink801.xml"/><Relationship Id="rId202" Type="http://schemas.openxmlformats.org/officeDocument/2006/relationships/customXml" Target="../ink/ink710.xml"/><Relationship Id="rId244" Type="http://schemas.openxmlformats.org/officeDocument/2006/relationships/customXml" Target="../ink/ink731.xml"/><Relationship Id="rId39" Type="http://schemas.openxmlformats.org/officeDocument/2006/relationships/image" Target="../media/image629.png"/><Relationship Id="rId286" Type="http://schemas.openxmlformats.org/officeDocument/2006/relationships/customXml" Target="../ink/ink752.xml"/><Relationship Id="rId451" Type="http://schemas.openxmlformats.org/officeDocument/2006/relationships/image" Target="../media/image8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Ahmad Aziz/13220034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14:cNvPr>
              <p14:cNvContentPartPr/>
              <p14:nvPr/>
            </p14:nvContentPartPr>
            <p14:xfrm>
              <a:off x="1704731" y="3977640"/>
              <a:ext cx="10800" cy="3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E53C8B-3948-4618-8EA9-56B4F1C37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091" y="3959640"/>
                <a:ext cx="464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AF5D072-57CE-479D-A7C6-5C93BA0903DA}"/>
              </a:ext>
            </a:extLst>
          </p:cNvPr>
          <p:cNvGrpSpPr/>
          <p:nvPr/>
        </p:nvGrpSpPr>
        <p:grpSpPr>
          <a:xfrm>
            <a:off x="1628183" y="3974770"/>
            <a:ext cx="181080" cy="248040"/>
            <a:chOff x="1628183" y="3974770"/>
            <a:chExt cx="1810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14:cNvPr>
                <p14:cNvContentPartPr/>
                <p14:nvPr/>
              </p14:nvContentPartPr>
              <p14:xfrm>
                <a:off x="1628183" y="3987370"/>
                <a:ext cx="170640" cy="21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561632-32C6-4AE4-86C5-A60FEA7A98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10543" y="3969730"/>
                  <a:ext cx="206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14:cNvPr>
                <p14:cNvContentPartPr/>
                <p14:nvPr/>
              </p14:nvContentPartPr>
              <p14:xfrm>
                <a:off x="1757063" y="3974770"/>
                <a:ext cx="5220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2FAA8-B0EE-4592-B83B-5E0A309943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9063" y="3956770"/>
                  <a:ext cx="878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EC5E2A-54B4-430F-A67E-4559ABE4F427}"/>
              </a:ext>
            </a:extLst>
          </p:cNvPr>
          <p:cNvGrpSpPr/>
          <p:nvPr/>
        </p:nvGrpSpPr>
        <p:grpSpPr>
          <a:xfrm>
            <a:off x="1559063" y="7133809"/>
            <a:ext cx="196920" cy="312120"/>
            <a:chOff x="1559063" y="7133809"/>
            <a:chExt cx="1969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14:cNvPr>
                <p14:cNvContentPartPr/>
                <p14:nvPr/>
              </p14:nvContentPartPr>
              <p14:xfrm>
                <a:off x="1559063" y="7133809"/>
                <a:ext cx="33840" cy="27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4976ED-0717-4207-941A-CC2A23D112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1423" y="7116169"/>
                  <a:ext cx="69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14:cNvPr>
                <p14:cNvContentPartPr/>
                <p14:nvPr/>
              </p14:nvContentPartPr>
              <p14:xfrm>
                <a:off x="1566623" y="7182049"/>
                <a:ext cx="189360" cy="26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1BFA39-F5C1-49F1-9A84-C61EF6150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8623" y="7164409"/>
                  <a:ext cx="22500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14:cNvPr>
              <p14:cNvContentPartPr/>
              <p14:nvPr/>
            </p14:nvContentPartPr>
            <p14:xfrm>
              <a:off x="1467623" y="10336563"/>
              <a:ext cx="218160" cy="23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6CF31E9-0B66-4EDF-8EAF-E663E8EB25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9983" y="10318923"/>
                <a:ext cx="25380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46ADCAF-2A46-43F5-8089-C4B243D0AD8B}"/>
              </a:ext>
            </a:extLst>
          </p:cNvPr>
          <p:cNvGrpSpPr/>
          <p:nvPr/>
        </p:nvGrpSpPr>
        <p:grpSpPr>
          <a:xfrm>
            <a:off x="5510423" y="3903626"/>
            <a:ext cx="123840" cy="315720"/>
            <a:chOff x="5510423" y="3903626"/>
            <a:chExt cx="1238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14:cNvPr>
                <p14:cNvContentPartPr/>
                <p14:nvPr/>
              </p14:nvContentPartPr>
              <p14:xfrm>
                <a:off x="5510423" y="4045466"/>
                <a:ext cx="123840" cy="15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F1F5E-2CA0-48D2-AEB6-993F4FAD3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2423" y="4027466"/>
                  <a:ext cx="159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14:cNvPr>
                <p14:cNvContentPartPr/>
                <p14:nvPr/>
              </p14:nvContentPartPr>
              <p14:xfrm>
                <a:off x="5582423" y="3903626"/>
                <a:ext cx="48600" cy="31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E3D6D6-CCC4-46E1-986B-BDD520FEED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4783" y="3885626"/>
                  <a:ext cx="842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14:cNvPr>
              <p14:cNvContentPartPr/>
              <p14:nvPr/>
            </p14:nvContentPartPr>
            <p14:xfrm>
              <a:off x="5424120" y="7077240"/>
              <a:ext cx="165240" cy="27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3B409C3-BE25-4573-AF4B-400A47078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06480" y="7059240"/>
                <a:ext cx="2008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391CA39-3D41-4176-AABA-1A097B3F1BC1}"/>
              </a:ext>
            </a:extLst>
          </p:cNvPr>
          <p:cNvGrpSpPr/>
          <p:nvPr/>
        </p:nvGrpSpPr>
        <p:grpSpPr>
          <a:xfrm>
            <a:off x="5382000" y="10344960"/>
            <a:ext cx="225720" cy="381600"/>
            <a:chOff x="5382000" y="10344960"/>
            <a:chExt cx="2257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14:cNvPr>
                <p14:cNvContentPartPr/>
                <p14:nvPr/>
              </p14:nvContentPartPr>
              <p14:xfrm>
                <a:off x="5398920" y="10344960"/>
                <a:ext cx="108720" cy="38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2D042D-8D90-4C2D-86E6-0F81395747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1280" y="10326960"/>
                  <a:ext cx="144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14:cNvPr>
                <p14:cNvContentPartPr/>
                <p14:nvPr/>
              </p14:nvContentPartPr>
              <p14:xfrm>
                <a:off x="5382000" y="10507680"/>
                <a:ext cx="225720" cy="6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D0B05E-488D-47EA-96F6-7E7361AB7D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64360" y="10489680"/>
                  <a:ext cx="2613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14:cNvPr>
              <p14:cNvContentPartPr/>
              <p14:nvPr/>
            </p14:nvContentPartPr>
            <p14:xfrm>
              <a:off x="9543503" y="3910495"/>
              <a:ext cx="205200" cy="45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CEDAAB-2FDA-467E-A64A-FC098E739B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25863" y="3892495"/>
                <a:ext cx="2408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14:cNvPr>
              <p14:cNvContentPartPr/>
              <p14:nvPr/>
            </p14:nvContentPartPr>
            <p14:xfrm>
              <a:off x="9458377" y="7046222"/>
              <a:ext cx="172440" cy="33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62C42-77DE-499B-8D8B-89817EB88C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40737" y="7028222"/>
                <a:ext cx="20808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C9A7881-6C25-472C-BC77-B0CEC7A7366C}"/>
              </a:ext>
            </a:extLst>
          </p:cNvPr>
          <p:cNvGrpSpPr/>
          <p:nvPr/>
        </p:nvGrpSpPr>
        <p:grpSpPr>
          <a:xfrm>
            <a:off x="9436505" y="10257723"/>
            <a:ext cx="147600" cy="371160"/>
            <a:chOff x="9436505" y="10257723"/>
            <a:chExt cx="1476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14:cNvPr>
                <p14:cNvContentPartPr/>
                <p14:nvPr/>
              </p14:nvContentPartPr>
              <p14:xfrm>
                <a:off x="9436505" y="10359963"/>
                <a:ext cx="147600" cy="26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A6021-B37F-42A1-8325-AA37D35F10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8865" y="10342323"/>
                  <a:ext cx="183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14:cNvPr>
                <p14:cNvContentPartPr/>
                <p14:nvPr/>
              </p14:nvContentPartPr>
              <p14:xfrm>
                <a:off x="9503825" y="10257723"/>
                <a:ext cx="14760" cy="1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2C8182-4B75-477E-9675-50BBFA918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86185" y="10239723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3BAA0D-FF17-42B5-AF52-01BF4AA45AC4}"/>
              </a:ext>
            </a:extLst>
          </p:cNvPr>
          <p:cNvGrpSpPr/>
          <p:nvPr/>
        </p:nvGrpSpPr>
        <p:grpSpPr>
          <a:xfrm>
            <a:off x="13530114" y="3844605"/>
            <a:ext cx="101520" cy="341280"/>
            <a:chOff x="13530114" y="3844605"/>
            <a:chExt cx="1015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14:cNvPr>
                <p14:cNvContentPartPr/>
                <p14:nvPr/>
              </p14:nvContentPartPr>
              <p14:xfrm>
                <a:off x="13530114" y="3894645"/>
                <a:ext cx="101520" cy="29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09E34-CC6E-45A7-A3BD-77860CC122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512114" y="3876645"/>
                  <a:ext cx="137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14:cNvPr>
                <p14:cNvContentPartPr/>
                <p14:nvPr/>
              </p14:nvContentPartPr>
              <p14:xfrm>
                <a:off x="13617954" y="3844605"/>
                <a:ext cx="5040" cy="4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36FE19-1E67-4029-8DD6-982C200296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00314" y="3826965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C746326-60F7-46B6-8511-812A3C4A163C}"/>
              </a:ext>
            </a:extLst>
          </p:cNvPr>
          <p:cNvGrpSpPr/>
          <p:nvPr/>
        </p:nvGrpSpPr>
        <p:grpSpPr>
          <a:xfrm>
            <a:off x="13505702" y="7051369"/>
            <a:ext cx="231480" cy="339120"/>
            <a:chOff x="13505702" y="7051369"/>
            <a:chExt cx="2314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14:cNvPr>
                <p14:cNvContentPartPr/>
                <p14:nvPr/>
              </p14:nvContentPartPr>
              <p14:xfrm>
                <a:off x="13505702" y="7051369"/>
                <a:ext cx="102600" cy="339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98130B-0E25-4CD2-878B-17F226409D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488062" y="7033369"/>
                  <a:ext cx="138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14:cNvPr>
                <p14:cNvContentPartPr/>
                <p14:nvPr/>
              </p14:nvContentPartPr>
              <p14:xfrm>
                <a:off x="13564382" y="7154689"/>
                <a:ext cx="102960" cy="15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8A8016-8A3B-4F53-ACF4-098712B4C7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46382" y="7136689"/>
                  <a:ext cx="138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14:cNvPr>
                <p14:cNvContentPartPr/>
                <p14:nvPr/>
              </p14:nvContentPartPr>
              <p14:xfrm>
                <a:off x="13593182" y="7231369"/>
                <a:ext cx="144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7A09A0-9ADB-4828-9EA1-33FA7B954A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575542" y="7213729"/>
                  <a:ext cx="17964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14:cNvPr>
              <p14:cNvContentPartPr/>
              <p14:nvPr/>
            </p14:nvContentPartPr>
            <p14:xfrm>
              <a:off x="13661825" y="10323243"/>
              <a:ext cx="117720" cy="349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4E18A2-107F-4E9B-9453-E4EA29A633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644185" y="10305243"/>
                <a:ext cx="153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14:cNvPr>
              <p14:cNvContentPartPr/>
              <p14:nvPr/>
            </p14:nvContentPartPr>
            <p14:xfrm>
              <a:off x="17521385" y="3898226"/>
              <a:ext cx="231120" cy="275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28AF7D-2D3F-418B-AB63-D96BF0EFFC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503745" y="3880586"/>
                <a:ext cx="266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14:cNvPr>
              <p14:cNvContentPartPr/>
              <p14:nvPr/>
            </p14:nvContentPartPr>
            <p14:xfrm>
              <a:off x="17357225" y="10299084"/>
              <a:ext cx="126360" cy="212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4423C1-4180-4A8F-9432-A8FBB85425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339225" y="10281444"/>
                <a:ext cx="16200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FE1C96E-582A-4125-86F5-2ECB449F1081}"/>
              </a:ext>
            </a:extLst>
          </p:cNvPr>
          <p:cNvGrpSpPr/>
          <p:nvPr/>
        </p:nvGrpSpPr>
        <p:grpSpPr>
          <a:xfrm>
            <a:off x="21447545" y="3872228"/>
            <a:ext cx="140760" cy="273960"/>
            <a:chOff x="21447545" y="3872228"/>
            <a:chExt cx="1407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14:cNvPr>
                <p14:cNvContentPartPr/>
                <p14:nvPr/>
              </p14:nvContentPartPr>
              <p14:xfrm>
                <a:off x="21447545" y="3901388"/>
                <a:ext cx="54720" cy="24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1A3B3-6108-45AE-899A-D982EBE457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29905" y="3883748"/>
                  <a:ext cx="90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14:cNvPr>
                <p14:cNvContentPartPr/>
                <p14:nvPr/>
              </p14:nvContentPartPr>
              <p14:xfrm>
                <a:off x="21486785" y="3872228"/>
                <a:ext cx="101520" cy="147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E41A5-FF3B-4878-A835-4774D44EC1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468785" y="3854588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14:cNvPr>
              <p14:cNvContentPartPr/>
              <p14:nvPr/>
            </p14:nvContentPartPr>
            <p14:xfrm>
              <a:off x="21520985" y="7112228"/>
              <a:ext cx="154800" cy="258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19EA90-3A38-4564-BB16-39D00778F63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502985" y="7094588"/>
                <a:ext cx="190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7C70638-CC52-46A5-9496-B11A7E3ED211}"/>
              </a:ext>
            </a:extLst>
          </p:cNvPr>
          <p:cNvGrpSpPr/>
          <p:nvPr/>
        </p:nvGrpSpPr>
        <p:grpSpPr>
          <a:xfrm>
            <a:off x="21414542" y="10315168"/>
            <a:ext cx="160920" cy="273960"/>
            <a:chOff x="21414542" y="10315168"/>
            <a:chExt cx="1609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14:cNvPr>
                <p14:cNvContentPartPr/>
                <p14:nvPr/>
              </p14:nvContentPartPr>
              <p14:xfrm>
                <a:off x="21414542" y="10315168"/>
                <a:ext cx="18000" cy="27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C9EE7-79B2-4DB1-9A6D-A4B3D1EB5C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396902" y="10297528"/>
                  <a:ext cx="53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14:cNvPr>
                <p14:cNvContentPartPr/>
                <p14:nvPr/>
              </p14:nvContentPartPr>
              <p14:xfrm>
                <a:off x="21442262" y="10364488"/>
                <a:ext cx="133200" cy="46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67D223-616A-4924-825B-97AF0A2A6D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424262" y="10346488"/>
                  <a:ext cx="1688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14:cNvPr>
              <p14:cNvContentPartPr/>
              <p14:nvPr/>
            </p14:nvContentPartPr>
            <p14:xfrm>
              <a:off x="17402702" y="7148608"/>
              <a:ext cx="146520" cy="183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6982F6-1D21-4577-88F6-FA65F4F5C7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384702" y="7130608"/>
                <a:ext cx="18216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D02F384-0A07-4066-AC58-47B7F2545335}"/>
              </a:ext>
            </a:extLst>
          </p:cNvPr>
          <p:cNvGrpSpPr/>
          <p:nvPr/>
        </p:nvGrpSpPr>
        <p:grpSpPr>
          <a:xfrm>
            <a:off x="5543628" y="2267975"/>
            <a:ext cx="1414080" cy="528120"/>
            <a:chOff x="5543628" y="2267975"/>
            <a:chExt cx="141408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14:cNvPr>
                <p14:cNvContentPartPr/>
                <p14:nvPr/>
              </p14:nvContentPartPr>
              <p14:xfrm>
                <a:off x="5543628" y="2322335"/>
                <a:ext cx="138240" cy="262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E2AEAB-EC38-452F-804C-6A084D6F2C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5628" y="2304335"/>
                  <a:ext cx="173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14:cNvPr>
                <p14:cNvContentPartPr/>
                <p14:nvPr/>
              </p14:nvContentPartPr>
              <p14:xfrm>
                <a:off x="5680068" y="2393255"/>
                <a:ext cx="38520" cy="308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52F297-5ECF-4CCC-8029-C402EFD967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62428" y="2375255"/>
                  <a:ext cx="74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14:cNvPr>
                <p14:cNvContentPartPr/>
                <p14:nvPr/>
              </p14:nvContentPartPr>
              <p14:xfrm>
                <a:off x="5854308" y="2412695"/>
                <a:ext cx="154080" cy="25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C7C100-1132-4438-A9CA-CB500B16FF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36668" y="2395055"/>
                  <a:ext cx="189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14:cNvPr>
                <p14:cNvContentPartPr/>
                <p14:nvPr/>
              </p14:nvContentPartPr>
              <p14:xfrm>
                <a:off x="6058068" y="2358335"/>
                <a:ext cx="121680" cy="33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DF05F2-A288-433F-BF45-ED249B9EB2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0068" y="2340335"/>
                  <a:ext cx="157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14:cNvPr>
                <p14:cNvContentPartPr/>
                <p14:nvPr/>
              </p14:nvContentPartPr>
              <p14:xfrm>
                <a:off x="6202788" y="2414135"/>
                <a:ext cx="179640" cy="21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B15B42-4581-4B68-89AB-D7E92F4B33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85148" y="2396135"/>
                  <a:ext cx="215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14:cNvPr>
                <p14:cNvContentPartPr/>
                <p14:nvPr/>
              </p14:nvContentPartPr>
              <p14:xfrm>
                <a:off x="6546948" y="2340335"/>
                <a:ext cx="272520" cy="300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E2EDC38-BE8D-47D4-B270-E0C5079F9D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9308" y="2322695"/>
                  <a:ext cx="308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14:cNvPr>
                <p14:cNvContentPartPr/>
                <p14:nvPr/>
              </p14:nvContentPartPr>
              <p14:xfrm>
                <a:off x="6483228" y="2313335"/>
                <a:ext cx="142560" cy="38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D45FCE-C208-4BDC-B97C-C358C03039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65588" y="2295695"/>
                  <a:ext cx="178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14:cNvPr>
                <p14:cNvContentPartPr/>
                <p14:nvPr/>
              </p14:nvContentPartPr>
              <p14:xfrm>
                <a:off x="6875988" y="2267975"/>
                <a:ext cx="81720" cy="52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62A6C6-EE09-47DA-9D58-2A41D920B8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58348" y="2249975"/>
                  <a:ext cx="117360" cy="5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2D1BAD-B76A-446B-B369-2812B6A667B9}"/>
              </a:ext>
            </a:extLst>
          </p:cNvPr>
          <p:cNvGrpSpPr/>
          <p:nvPr/>
        </p:nvGrpSpPr>
        <p:grpSpPr>
          <a:xfrm>
            <a:off x="656203" y="10989334"/>
            <a:ext cx="1518840" cy="449640"/>
            <a:chOff x="656203" y="10989334"/>
            <a:chExt cx="151884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14:cNvPr>
                <p14:cNvContentPartPr/>
                <p14:nvPr/>
              </p14:nvContentPartPr>
              <p14:xfrm>
                <a:off x="656203" y="11111014"/>
                <a:ext cx="104760" cy="30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6AF71-3508-4D39-A2D6-8F444E9F88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8563" y="11093014"/>
                  <a:ext cx="140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14:cNvPr>
                <p14:cNvContentPartPr/>
                <p14:nvPr/>
              </p14:nvContentPartPr>
              <p14:xfrm>
                <a:off x="749443" y="11115334"/>
                <a:ext cx="201600" cy="32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B424A-712D-4AF2-B0BD-9E6E8F12D6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1803" y="11097694"/>
                  <a:ext cx="237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14:cNvPr>
                <p14:cNvContentPartPr/>
                <p14:nvPr/>
              </p14:nvContentPartPr>
              <p14:xfrm>
                <a:off x="1034563" y="11060254"/>
                <a:ext cx="232200" cy="36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8792AA-A593-4993-AF6B-DE69F6CFD8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563" y="11042254"/>
                  <a:ext cx="267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14:cNvPr>
                <p14:cNvContentPartPr/>
                <p14:nvPr/>
              </p14:nvContentPartPr>
              <p14:xfrm>
                <a:off x="1363603" y="11088334"/>
                <a:ext cx="129240" cy="279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9BFD81-C246-4F63-8B83-09A0E03916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45963" y="11070334"/>
                  <a:ext cx="16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14:cNvPr>
                <p14:cNvContentPartPr/>
                <p14:nvPr/>
              </p14:nvContentPartPr>
              <p14:xfrm>
                <a:off x="1380883" y="11035774"/>
                <a:ext cx="109800" cy="109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819D39-9EB5-4602-8068-B027C264E6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3243" y="11018134"/>
                  <a:ext cx="145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14:cNvPr>
                <p14:cNvContentPartPr/>
                <p14:nvPr/>
              </p14:nvContentPartPr>
              <p14:xfrm>
                <a:off x="1564123" y="11065294"/>
                <a:ext cx="263160" cy="24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A6987E-2F63-49B7-B98D-AEF87D0DB1B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46123" y="11047654"/>
                  <a:ext cx="29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14:cNvPr>
                <p14:cNvContentPartPr/>
                <p14:nvPr/>
              </p14:nvContentPartPr>
              <p14:xfrm>
                <a:off x="2025643" y="10989334"/>
                <a:ext cx="149400" cy="37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3C06B6-55B3-4EE1-8540-B63000F93C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07643" y="10971334"/>
                  <a:ext cx="18504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9424299-477E-48E8-AF62-3F823F4BBF6C}"/>
              </a:ext>
            </a:extLst>
          </p:cNvPr>
          <p:cNvGrpSpPr/>
          <p:nvPr/>
        </p:nvGrpSpPr>
        <p:grpSpPr>
          <a:xfrm>
            <a:off x="2293843" y="10815094"/>
            <a:ext cx="634680" cy="540360"/>
            <a:chOff x="2293843" y="10815094"/>
            <a:chExt cx="6346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14:cNvPr>
                <p14:cNvContentPartPr/>
                <p14:nvPr/>
              </p14:nvContentPartPr>
              <p14:xfrm>
                <a:off x="2293843" y="11072134"/>
                <a:ext cx="173160" cy="26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E5B640-1BAD-4102-94B8-0E4EDF0477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75843" y="11054134"/>
                  <a:ext cx="208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14:cNvPr>
                <p14:cNvContentPartPr/>
                <p14:nvPr/>
              </p14:nvContentPartPr>
              <p14:xfrm>
                <a:off x="2555563" y="10921654"/>
                <a:ext cx="178920" cy="34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C7AA90-4E8A-4ADF-BFBD-FC706213AF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37923" y="10903654"/>
                  <a:ext cx="214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14:cNvPr>
                <p14:cNvContentPartPr/>
                <p14:nvPr/>
              </p14:nvContentPartPr>
              <p14:xfrm>
                <a:off x="2621443" y="11016694"/>
                <a:ext cx="203040" cy="25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77D53E-2D3F-4BA0-9068-A8D9DDD570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3803" y="10999054"/>
                  <a:ext cx="238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14:cNvPr>
                <p14:cNvContentPartPr/>
                <p14:nvPr/>
              </p14:nvContentPartPr>
              <p14:xfrm>
                <a:off x="2815843" y="10815094"/>
                <a:ext cx="112680" cy="54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F6A8DF-C06A-4C6B-A176-545A044EE5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98203" y="10797094"/>
                  <a:ext cx="14832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14:cNvPr>
              <p14:cNvContentPartPr/>
              <p14:nvPr/>
            </p14:nvContentPartPr>
            <p14:xfrm>
              <a:off x="2319403" y="4548831"/>
              <a:ext cx="70200" cy="136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1129EAB-0553-4503-8065-9267897A5B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01763" y="4531191"/>
                <a:ext cx="105840" cy="14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1138A2-223D-4B50-AEF7-02ABF9C6F826}"/>
              </a:ext>
            </a:extLst>
          </p:cNvPr>
          <p:cNvGrpSpPr/>
          <p:nvPr/>
        </p:nvGrpSpPr>
        <p:grpSpPr>
          <a:xfrm>
            <a:off x="4931563" y="5771751"/>
            <a:ext cx="870840" cy="459000"/>
            <a:chOff x="4931563" y="5771751"/>
            <a:chExt cx="87084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14:cNvPr>
                <p14:cNvContentPartPr/>
                <p14:nvPr/>
              </p14:nvContentPartPr>
              <p14:xfrm>
                <a:off x="4931563" y="5867871"/>
                <a:ext cx="20520" cy="36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E63F62-C651-4110-BAFE-3D995E3876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13563" y="5849871"/>
                  <a:ext cx="56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14:cNvPr>
                <p14:cNvContentPartPr/>
                <p14:nvPr/>
              </p14:nvContentPartPr>
              <p14:xfrm>
                <a:off x="4997443" y="5922951"/>
                <a:ext cx="178560" cy="246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B2A77D-346C-4615-A95B-F23355D032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79443" y="5905311"/>
                  <a:ext cx="214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14:cNvPr>
                <p14:cNvContentPartPr/>
                <p14:nvPr/>
              </p14:nvContentPartPr>
              <p14:xfrm>
                <a:off x="5273923" y="5811711"/>
                <a:ext cx="79560" cy="29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1E65D1-A879-44DC-AE02-0B097311CA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56283" y="5794071"/>
                  <a:ext cx="115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14:cNvPr>
                <p14:cNvContentPartPr/>
                <p14:nvPr/>
              </p14:nvContentPartPr>
              <p14:xfrm>
                <a:off x="5410003" y="5868591"/>
                <a:ext cx="93960" cy="289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467451-AE0C-44AB-9D2A-3049565636E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003" y="5850591"/>
                  <a:ext cx="129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14:cNvPr>
                <p14:cNvContentPartPr/>
                <p14:nvPr/>
              </p14:nvContentPartPr>
              <p14:xfrm>
                <a:off x="5382283" y="5817831"/>
                <a:ext cx="168480" cy="50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265492-E2AE-4CE3-ACEB-CCE1680F51E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64643" y="5800191"/>
                  <a:ext cx="204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14:cNvPr>
                <p14:cNvContentPartPr/>
                <p14:nvPr/>
              </p14:nvContentPartPr>
              <p14:xfrm>
                <a:off x="5612323" y="5771751"/>
                <a:ext cx="190080" cy="273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C44C5F-8150-4AA7-BB87-8F96B020FA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94323" y="5754111"/>
                  <a:ext cx="2257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5FED48-01D3-4194-84ED-015A620734D4}"/>
              </a:ext>
            </a:extLst>
          </p:cNvPr>
          <p:cNvGrpSpPr/>
          <p:nvPr/>
        </p:nvGrpSpPr>
        <p:grpSpPr>
          <a:xfrm>
            <a:off x="3347203" y="3540780"/>
            <a:ext cx="1602720" cy="641880"/>
            <a:chOff x="3347203" y="3540780"/>
            <a:chExt cx="160272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14:cNvPr>
                <p14:cNvContentPartPr/>
                <p14:nvPr/>
              </p14:nvContentPartPr>
              <p14:xfrm>
                <a:off x="3347203" y="3696711"/>
                <a:ext cx="1584360" cy="25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FB231A-BAC6-48E0-9F0F-51AE83245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29563" y="3679071"/>
                  <a:ext cx="1620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14:cNvPr>
                <p14:cNvContentPartPr/>
                <p14:nvPr/>
              </p14:nvContentPartPr>
              <p14:xfrm>
                <a:off x="3537283" y="3664311"/>
                <a:ext cx="1320480" cy="229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E88F68-3095-4B3F-A4CF-5940832AA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19643" y="3646311"/>
                  <a:ext cx="1356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14:cNvPr>
                <p14:cNvContentPartPr/>
                <p14:nvPr/>
              </p14:nvContentPartPr>
              <p14:xfrm>
                <a:off x="3641323" y="3836391"/>
                <a:ext cx="1195200" cy="81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E8F939-CE9D-45B7-A754-AFD0143CF9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3323" y="3818751"/>
                  <a:ext cx="123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14:cNvPr>
                <p14:cNvContentPartPr/>
                <p14:nvPr/>
              </p14:nvContentPartPr>
              <p14:xfrm>
                <a:off x="3675523" y="3740271"/>
                <a:ext cx="1195200" cy="123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28ACAD-A58E-4CEE-9E6C-D62048261B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57883" y="3722271"/>
                  <a:ext cx="1230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14:cNvPr>
                <p14:cNvContentPartPr/>
                <p14:nvPr/>
              </p14:nvContentPartPr>
              <p14:xfrm>
                <a:off x="3763723" y="3725871"/>
                <a:ext cx="927720" cy="173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86815C-3EFF-460A-A2C0-2824E4AF92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46083" y="3708231"/>
                  <a:ext cx="963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14:cNvPr>
                <p14:cNvContentPartPr/>
                <p14:nvPr/>
              </p14:nvContentPartPr>
              <p14:xfrm>
                <a:off x="4642483" y="3540780"/>
                <a:ext cx="290160" cy="64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F18BB0-ABC6-4A1E-AD4A-493912B3A6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4843" y="3523140"/>
                  <a:ext cx="325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14:cNvPr>
                <p14:cNvContentPartPr/>
                <p14:nvPr/>
              </p14:nvContentPartPr>
              <p14:xfrm>
                <a:off x="4649683" y="3581460"/>
                <a:ext cx="300240" cy="54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898D41-CBF3-469B-AF49-C4EE6EE6D6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31683" y="3563460"/>
                  <a:ext cx="33588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2D10B8-B44E-42B1-8CB2-B63706083C9B}"/>
              </a:ext>
            </a:extLst>
          </p:cNvPr>
          <p:cNvGrpSpPr/>
          <p:nvPr/>
        </p:nvGrpSpPr>
        <p:grpSpPr>
          <a:xfrm>
            <a:off x="620362" y="4625871"/>
            <a:ext cx="2033841" cy="1571655"/>
            <a:chOff x="620362" y="4625871"/>
            <a:chExt cx="2033841" cy="1571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14:cNvPr>
                <p14:cNvContentPartPr/>
                <p14:nvPr/>
              </p14:nvContentPartPr>
              <p14:xfrm>
                <a:off x="620362" y="5864886"/>
                <a:ext cx="220320" cy="243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9A5838-4C8C-4FEB-8810-0763C2721A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2722" y="5847246"/>
                  <a:ext cx="255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14:cNvPr>
                <p14:cNvContentPartPr/>
                <p14:nvPr/>
              </p14:nvContentPartPr>
              <p14:xfrm>
                <a:off x="783802" y="5877126"/>
                <a:ext cx="96120" cy="32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78D280-4934-4C5D-8252-37DBA2556E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5802" y="5859126"/>
                  <a:ext cx="131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14:cNvPr>
                <p14:cNvContentPartPr/>
                <p14:nvPr/>
              </p14:nvContentPartPr>
              <p14:xfrm>
                <a:off x="882442" y="5853366"/>
                <a:ext cx="248760" cy="34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DE99C9-2461-4AA9-A095-BD20383752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4442" y="5835726"/>
                  <a:ext cx="2844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14:cNvPr>
                <p14:cNvContentPartPr/>
                <p14:nvPr/>
              </p14:nvContentPartPr>
              <p14:xfrm>
                <a:off x="1147402" y="5834286"/>
                <a:ext cx="188280" cy="3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9A1856-0FD2-42DA-B757-B757CF8075E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9402" y="5816646"/>
                  <a:ext cx="22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14:cNvPr>
                <p14:cNvContentPartPr/>
                <p14:nvPr/>
              </p14:nvContentPartPr>
              <p14:xfrm>
                <a:off x="1227682" y="5936886"/>
                <a:ext cx="195480" cy="11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595C24-A69C-4B0C-9E3E-33824D0442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10042" y="5918886"/>
                  <a:ext cx="23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14:cNvPr>
                <p14:cNvContentPartPr/>
                <p14:nvPr/>
              </p14:nvContentPartPr>
              <p14:xfrm>
                <a:off x="1406962" y="5846526"/>
                <a:ext cx="212400" cy="232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15F7A-971D-405A-9330-269C8BFEC1E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389322" y="5828526"/>
                  <a:ext cx="24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14:cNvPr>
                <p14:cNvContentPartPr/>
                <p14:nvPr/>
              </p14:nvContentPartPr>
              <p14:xfrm>
                <a:off x="1765522" y="5761566"/>
                <a:ext cx="215280" cy="188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4D8FF0-9741-4362-A4C5-6D6CBD07F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47882" y="5743566"/>
                  <a:ext cx="25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14:cNvPr>
                <p14:cNvContentPartPr/>
                <p14:nvPr/>
              </p14:nvContentPartPr>
              <p14:xfrm>
                <a:off x="1645642" y="5720526"/>
                <a:ext cx="237600" cy="35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AD66C1-B8BF-4D33-9219-BC23B6A93A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8002" y="5702886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14:cNvPr>
                <p14:cNvContentPartPr/>
                <p14:nvPr/>
              </p14:nvContentPartPr>
              <p14:xfrm>
                <a:off x="2018602" y="5694606"/>
                <a:ext cx="121680" cy="40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517512-107B-4651-B4B6-172DEA15A5D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00602" y="5676966"/>
                  <a:ext cx="157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14:cNvPr>
                <p14:cNvContentPartPr/>
                <p14:nvPr/>
              </p14:nvContentPartPr>
              <p14:xfrm>
                <a:off x="2365123" y="4657911"/>
                <a:ext cx="80280" cy="100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30ADC1-8B7D-4AA0-B9C6-D99A07FF9DD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47123" y="4639911"/>
                  <a:ext cx="11592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14:cNvPr>
                <p14:cNvContentPartPr/>
                <p14:nvPr/>
              </p14:nvContentPartPr>
              <p14:xfrm>
                <a:off x="2361163" y="4625871"/>
                <a:ext cx="34920" cy="133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AFA535-7B97-4FE6-8084-B32E685D237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43163" y="4608231"/>
                  <a:ext cx="7056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14:cNvPr>
                <p14:cNvContentPartPr/>
                <p14:nvPr/>
              </p14:nvContentPartPr>
              <p14:xfrm>
                <a:off x="2270803" y="5434020"/>
                <a:ext cx="383400" cy="49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BE324A-C48D-4C8D-9A72-A0FFE22BDE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53163" y="5416380"/>
                  <a:ext cx="41904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85D4F7-1EE5-43E3-B1AF-B723BFC4D160}"/>
              </a:ext>
            </a:extLst>
          </p:cNvPr>
          <p:cNvGrpSpPr/>
          <p:nvPr/>
        </p:nvGrpSpPr>
        <p:grpSpPr>
          <a:xfrm>
            <a:off x="5923363" y="4520700"/>
            <a:ext cx="1020240" cy="1768320"/>
            <a:chOff x="5923363" y="4520700"/>
            <a:chExt cx="1020240" cy="17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14:cNvPr>
                <p14:cNvContentPartPr/>
                <p14:nvPr/>
              </p14:nvContentPartPr>
              <p14:xfrm>
                <a:off x="5923363" y="5652591"/>
                <a:ext cx="133560" cy="31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2FA543-93F2-4E9B-8BC3-802EC588322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05723" y="5634591"/>
                  <a:ext cx="16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14:cNvPr>
                <p14:cNvContentPartPr/>
                <p14:nvPr/>
              </p14:nvContentPartPr>
              <p14:xfrm>
                <a:off x="6373723" y="5556471"/>
                <a:ext cx="132120" cy="44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4E5FB7-FF72-4658-87EC-6C167ED6A2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55723" y="5538471"/>
                  <a:ext cx="167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14:cNvPr>
                <p14:cNvContentPartPr/>
                <p14:nvPr/>
              </p14:nvContentPartPr>
              <p14:xfrm>
                <a:off x="6309643" y="4520700"/>
                <a:ext cx="194040" cy="1322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FE3709-4917-455B-869A-8B1486F8B2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92003" y="4502700"/>
                  <a:ext cx="2296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14:cNvPr>
                <p14:cNvContentPartPr/>
                <p14:nvPr/>
              </p14:nvContentPartPr>
              <p14:xfrm>
                <a:off x="6338083" y="4624740"/>
                <a:ext cx="309600" cy="1250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7B01664-2899-4F23-9783-CE69532AB49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20443" y="4606740"/>
                  <a:ext cx="345240" cy="12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14:cNvPr>
                <p14:cNvContentPartPr/>
                <p14:nvPr/>
              </p14:nvContentPartPr>
              <p14:xfrm>
                <a:off x="6392083" y="4876740"/>
                <a:ext cx="241560" cy="1048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1520F4-42AB-4B18-8CA8-A46E203F75A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74083" y="4858740"/>
                  <a:ext cx="27720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14:cNvPr>
                <p14:cNvContentPartPr/>
                <p14:nvPr/>
              </p14:nvContentPartPr>
              <p14:xfrm>
                <a:off x="6443563" y="4643460"/>
                <a:ext cx="187920" cy="957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E1EAB1-A121-4539-A2D9-E3E83FA7F6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25923" y="4625820"/>
                  <a:ext cx="2235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14:cNvPr>
                <p14:cNvContentPartPr/>
                <p14:nvPr/>
              </p14:nvContentPartPr>
              <p14:xfrm>
                <a:off x="6432043" y="4569660"/>
                <a:ext cx="249120" cy="171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26A6154-5BE3-4895-86D8-11E00916271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14403" y="4551660"/>
                  <a:ext cx="28476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14:cNvPr>
                <p14:cNvContentPartPr/>
                <p14:nvPr/>
              </p14:nvContentPartPr>
              <p14:xfrm>
                <a:off x="6626083" y="5570460"/>
                <a:ext cx="317520" cy="514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B51296-9BA7-4E7E-926F-F4202BF98C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08083" y="5552460"/>
                  <a:ext cx="353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14:cNvPr>
                <p14:cNvContentPartPr/>
                <p14:nvPr/>
              </p14:nvContentPartPr>
              <p14:xfrm>
                <a:off x="6581443" y="5886540"/>
                <a:ext cx="256320" cy="22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9F7EA38-881C-4E1D-BF4F-BA37302440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63443" y="5868540"/>
                  <a:ext cx="29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14:cNvPr>
                <p14:cNvContentPartPr/>
                <p14:nvPr/>
              </p14:nvContentPartPr>
              <p14:xfrm>
                <a:off x="6598723" y="5916420"/>
                <a:ext cx="198720" cy="136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D6475A-DEC4-4131-98A6-845A8397CF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81083" y="5898780"/>
                  <a:ext cx="23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14:cNvPr>
                <p14:cNvContentPartPr/>
                <p14:nvPr/>
              </p14:nvContentPartPr>
              <p14:xfrm>
                <a:off x="6716083" y="5615100"/>
                <a:ext cx="162360" cy="483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6AE7FA-1459-4F91-862E-A1294135A8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98443" y="5597460"/>
                  <a:ext cx="198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14:cNvPr>
                <p14:cNvContentPartPr/>
                <p14:nvPr/>
              </p14:nvContentPartPr>
              <p14:xfrm>
                <a:off x="6094723" y="5708520"/>
                <a:ext cx="111960" cy="145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F4C17-31FC-4D87-BB9F-91D47D9D95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77083" y="5690880"/>
                  <a:ext cx="147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14:cNvPr>
                <p14:cNvContentPartPr/>
                <p14:nvPr/>
              </p14:nvContentPartPr>
              <p14:xfrm>
                <a:off x="6248803" y="5699880"/>
                <a:ext cx="80640" cy="168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637F56-C341-4FBF-9675-7E66A5F144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30803" y="5682240"/>
                  <a:ext cx="11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14:cNvPr>
                <p14:cNvContentPartPr/>
                <p14:nvPr/>
              </p14:nvContentPartPr>
              <p14:xfrm>
                <a:off x="6289483" y="5555880"/>
                <a:ext cx="45000" cy="28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809C88-58D8-4274-BC5F-4C4FC6B4BEC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271843" y="5538240"/>
                  <a:ext cx="806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A40F0A4-1D19-4021-9443-AB15DA55A112}"/>
              </a:ext>
            </a:extLst>
          </p:cNvPr>
          <p:cNvGrpSpPr/>
          <p:nvPr/>
        </p:nvGrpSpPr>
        <p:grpSpPr>
          <a:xfrm>
            <a:off x="1803163" y="7718400"/>
            <a:ext cx="553320" cy="1540800"/>
            <a:chOff x="1803163" y="7718400"/>
            <a:chExt cx="553320" cy="15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14:cNvPr>
                <p14:cNvContentPartPr/>
                <p14:nvPr/>
              </p14:nvContentPartPr>
              <p14:xfrm>
                <a:off x="1803163" y="7810200"/>
                <a:ext cx="118440" cy="963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FDBC47-2A83-4D18-BE3C-08B615232A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85163" y="7792200"/>
                  <a:ext cx="15408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14:cNvPr>
                <p14:cNvContentPartPr/>
                <p14:nvPr/>
              </p14:nvContentPartPr>
              <p14:xfrm>
                <a:off x="1882003" y="7718400"/>
                <a:ext cx="284760" cy="129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4AA0C-94CA-4F86-8F4C-108F563998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64003" y="7700400"/>
                  <a:ext cx="3204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14:cNvPr>
                <p14:cNvContentPartPr/>
                <p14:nvPr/>
              </p14:nvContentPartPr>
              <p14:xfrm>
                <a:off x="1858243" y="7884360"/>
                <a:ext cx="385560" cy="134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74BE49-FE99-4A3A-A0A8-75AAB1D6AB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40603" y="7866360"/>
                  <a:ext cx="4212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14:cNvPr>
                <p14:cNvContentPartPr/>
                <p14:nvPr/>
              </p14:nvContentPartPr>
              <p14:xfrm>
                <a:off x="2054803" y="8898480"/>
                <a:ext cx="271440" cy="360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AC9BC0-04EA-4AE0-9E27-6BD6572447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36803" y="8880840"/>
                  <a:ext cx="307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14:cNvPr>
                <p14:cNvContentPartPr/>
                <p14:nvPr/>
              </p14:nvContentPartPr>
              <p14:xfrm>
                <a:off x="2074243" y="8934120"/>
                <a:ext cx="282240" cy="237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32B587-37B3-4F8D-8776-C4DCEA0FB3D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6243" y="8916120"/>
                  <a:ext cx="31788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51D9570-48C7-49CC-85B1-345B57D1A05E}"/>
              </a:ext>
            </a:extLst>
          </p:cNvPr>
          <p:cNvGrpSpPr/>
          <p:nvPr/>
        </p:nvGrpSpPr>
        <p:grpSpPr>
          <a:xfrm>
            <a:off x="5092483" y="10978894"/>
            <a:ext cx="1223280" cy="546120"/>
            <a:chOff x="5092483" y="10978894"/>
            <a:chExt cx="12232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14:cNvPr>
                <p14:cNvContentPartPr/>
                <p14:nvPr/>
              </p14:nvContentPartPr>
              <p14:xfrm>
                <a:off x="5092483" y="11042974"/>
                <a:ext cx="43920" cy="304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6F3F79-9B5E-4E4C-98BE-649043C36D6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74843" y="11025334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14:cNvPr>
                <p14:cNvContentPartPr/>
                <p14:nvPr/>
              </p14:nvContentPartPr>
              <p14:xfrm>
                <a:off x="5284363" y="11074294"/>
                <a:ext cx="83880" cy="160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14FDE7-51CF-4763-9FCD-45F8276AD1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66363" y="11056294"/>
                  <a:ext cx="11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14:cNvPr>
                <p14:cNvContentPartPr/>
                <p14:nvPr/>
              </p14:nvContentPartPr>
              <p14:xfrm>
                <a:off x="5302723" y="11037214"/>
                <a:ext cx="195480" cy="37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8DC41B2-2934-4E97-BD32-0F07D413550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85083" y="11019214"/>
                  <a:ext cx="2311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14:cNvPr>
                <p14:cNvContentPartPr/>
                <p14:nvPr/>
              </p14:nvContentPartPr>
              <p14:xfrm>
                <a:off x="5632483" y="11027854"/>
                <a:ext cx="187920" cy="49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6B2DBD5-CF91-41EC-B89F-7EC89243B71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14483" y="11009854"/>
                  <a:ext cx="223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14:cNvPr>
                <p14:cNvContentPartPr/>
                <p14:nvPr/>
              </p14:nvContentPartPr>
              <p14:xfrm>
                <a:off x="5922643" y="11027854"/>
                <a:ext cx="99720" cy="34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68E044F-21A9-4B4E-83F5-9796195C01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04643" y="11009854"/>
                  <a:ext cx="135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14:cNvPr>
                <p14:cNvContentPartPr/>
                <p14:nvPr/>
              </p14:nvContentPartPr>
              <p14:xfrm>
                <a:off x="6061603" y="10978894"/>
                <a:ext cx="254160" cy="330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7D9D59C-7EC0-4643-AAA0-14077F2340F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43603" y="10960894"/>
                  <a:ext cx="28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14:cNvPr>
                <p14:cNvContentPartPr/>
                <p14:nvPr/>
              </p14:nvContentPartPr>
              <p14:xfrm>
                <a:off x="5586043" y="11390734"/>
                <a:ext cx="57960" cy="60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86E252-2A4E-4227-B2EF-C72B7071B2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68403" y="11372734"/>
                  <a:ext cx="936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D87A83-2688-44D7-B729-34850193C78A}"/>
              </a:ext>
            </a:extLst>
          </p:cNvPr>
          <p:cNvGrpSpPr/>
          <p:nvPr/>
        </p:nvGrpSpPr>
        <p:grpSpPr>
          <a:xfrm>
            <a:off x="6583963" y="10838134"/>
            <a:ext cx="1047600" cy="606600"/>
            <a:chOff x="6583963" y="10838134"/>
            <a:chExt cx="104760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14:cNvPr>
                <p14:cNvContentPartPr/>
                <p14:nvPr/>
              </p14:nvContentPartPr>
              <p14:xfrm>
                <a:off x="6583963" y="10864774"/>
                <a:ext cx="99000" cy="564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510427-1577-4A3E-97E4-7511CF6678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566323" y="10847134"/>
                  <a:ext cx="134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14:cNvPr>
                <p14:cNvContentPartPr/>
                <p14:nvPr/>
              </p14:nvContentPartPr>
              <p14:xfrm>
                <a:off x="6739483" y="11069974"/>
                <a:ext cx="183960" cy="212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32CE44-44F1-43F0-9E7F-7699C08A54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21843" y="11051974"/>
                  <a:ext cx="219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14:cNvPr>
                <p14:cNvContentPartPr/>
                <p14:nvPr/>
              </p14:nvContentPartPr>
              <p14:xfrm>
                <a:off x="6909763" y="10873774"/>
                <a:ext cx="198000" cy="478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AC7A9-598B-4759-AC70-990C8C01B20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892123" y="10855774"/>
                  <a:ext cx="233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14:cNvPr>
                <p14:cNvContentPartPr/>
                <p14:nvPr/>
              </p14:nvContentPartPr>
              <p14:xfrm>
                <a:off x="7022083" y="11102014"/>
                <a:ext cx="158760" cy="299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A0C11B-2BCF-4096-B9A2-557AD6BE2E2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04083" y="11084374"/>
                  <a:ext cx="194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14:cNvPr>
                <p14:cNvContentPartPr/>
                <p14:nvPr/>
              </p14:nvContentPartPr>
              <p14:xfrm>
                <a:off x="7250683" y="11027494"/>
                <a:ext cx="331560" cy="306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F8BED4-8872-480C-A516-12745BFC0B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33043" y="11009854"/>
                  <a:ext cx="367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14:cNvPr>
                <p14:cNvContentPartPr/>
                <p14:nvPr/>
              </p14:nvContentPartPr>
              <p14:xfrm>
                <a:off x="7328803" y="10838134"/>
                <a:ext cx="302760" cy="60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FBD019-1F5C-4043-918C-B1352949A7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11163" y="10820494"/>
                  <a:ext cx="338400" cy="64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80DFF91-9A3A-4198-8D25-AD4DC40E3945}"/>
              </a:ext>
            </a:extLst>
          </p:cNvPr>
          <p:cNvGrpSpPr/>
          <p:nvPr/>
        </p:nvGrpSpPr>
        <p:grpSpPr>
          <a:xfrm>
            <a:off x="9916123" y="6020023"/>
            <a:ext cx="830520" cy="473040"/>
            <a:chOff x="9916123" y="6020023"/>
            <a:chExt cx="8305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14:cNvPr>
                <p14:cNvContentPartPr/>
                <p14:nvPr/>
              </p14:nvContentPartPr>
              <p14:xfrm>
                <a:off x="9916123" y="6020023"/>
                <a:ext cx="137520" cy="47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ACE798-9DBC-4B4D-B40D-58D9B9B943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98123" y="6002383"/>
                  <a:ext cx="1731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14:cNvPr>
                <p14:cNvContentPartPr/>
                <p14:nvPr/>
              </p14:nvContentPartPr>
              <p14:xfrm>
                <a:off x="10113763" y="6178063"/>
                <a:ext cx="132840" cy="222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1B704-D627-4A74-822F-84BA4E1D8FD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096123" y="6160423"/>
                  <a:ext cx="16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14:cNvPr>
                <p14:cNvContentPartPr/>
                <p14:nvPr/>
              </p14:nvContentPartPr>
              <p14:xfrm>
                <a:off x="10280443" y="6228103"/>
                <a:ext cx="111240" cy="135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913EEE8-BEE4-4C04-AC03-AF0DDAA927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262443" y="6210463"/>
                  <a:ext cx="146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14:cNvPr>
                <p14:cNvContentPartPr/>
                <p14:nvPr/>
              </p14:nvContentPartPr>
              <p14:xfrm>
                <a:off x="10345603" y="6079063"/>
                <a:ext cx="57960" cy="282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D46664-4A98-40CD-87F2-29B7B7CFC9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27963" y="6061423"/>
                  <a:ext cx="93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14:cNvPr>
                <p14:cNvContentPartPr/>
                <p14:nvPr/>
              </p14:nvContentPartPr>
              <p14:xfrm>
                <a:off x="10450003" y="6153223"/>
                <a:ext cx="189000" cy="217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9615A3E-3898-47E5-BFFE-D5C423560B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32003" y="6135583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14:cNvPr>
                <p14:cNvContentPartPr/>
                <p14:nvPr/>
              </p14:nvContentPartPr>
              <p14:xfrm>
                <a:off x="10652683" y="6030103"/>
                <a:ext cx="93960" cy="41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BF316A-A99B-4800-B803-E1A7406566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35043" y="6012103"/>
                  <a:ext cx="12960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36257A-A875-48A8-8257-908A4847A265}"/>
              </a:ext>
            </a:extLst>
          </p:cNvPr>
          <p:cNvGrpSpPr/>
          <p:nvPr/>
        </p:nvGrpSpPr>
        <p:grpSpPr>
          <a:xfrm>
            <a:off x="7586563" y="6940183"/>
            <a:ext cx="1342800" cy="349560"/>
            <a:chOff x="7586563" y="6940183"/>
            <a:chExt cx="13428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14:cNvPr>
                <p14:cNvContentPartPr/>
                <p14:nvPr/>
              </p14:nvContentPartPr>
              <p14:xfrm>
                <a:off x="7586563" y="7061143"/>
                <a:ext cx="1336680" cy="105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6DF0DC-10D1-443C-8119-9CE154E058D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68563" y="7043143"/>
                  <a:ext cx="137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14:cNvPr>
                <p14:cNvContentPartPr/>
                <p14:nvPr/>
              </p14:nvContentPartPr>
              <p14:xfrm>
                <a:off x="8642803" y="6940183"/>
                <a:ext cx="286560" cy="34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FB4B3-6308-4C85-95F7-0300CE1B36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24803" y="6922183"/>
                  <a:ext cx="32220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B446617-0C6D-4D3C-910B-BD180AFA9F40}"/>
              </a:ext>
            </a:extLst>
          </p:cNvPr>
          <p:cNvGrpSpPr/>
          <p:nvPr/>
        </p:nvGrpSpPr>
        <p:grpSpPr>
          <a:xfrm>
            <a:off x="8954563" y="9324694"/>
            <a:ext cx="1042920" cy="431640"/>
            <a:chOff x="8954563" y="9324694"/>
            <a:chExt cx="104292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14:cNvPr>
                <p14:cNvContentPartPr/>
                <p14:nvPr/>
              </p14:nvContentPartPr>
              <p14:xfrm>
                <a:off x="8954563" y="9359974"/>
                <a:ext cx="42480" cy="326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374D07-8F35-4A87-8073-B29EA9CBE3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36563" y="9341974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14:cNvPr>
                <p14:cNvContentPartPr/>
                <p14:nvPr/>
              </p14:nvContentPartPr>
              <p14:xfrm>
                <a:off x="9017203" y="9324694"/>
                <a:ext cx="257400" cy="43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4886C3-D4D3-4B99-BB52-DDAF24146E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99203" y="9306694"/>
                  <a:ext cx="293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14:cNvPr>
                <p14:cNvContentPartPr/>
                <p14:nvPr/>
              </p14:nvContentPartPr>
              <p14:xfrm>
                <a:off x="9342283" y="9330094"/>
                <a:ext cx="192600" cy="40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84BC29-BD4A-44BF-8397-7CD3EA71F3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4643" y="9312094"/>
                  <a:ext cx="22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14:cNvPr>
                <p14:cNvContentPartPr/>
                <p14:nvPr/>
              </p14:nvContentPartPr>
              <p14:xfrm>
                <a:off x="9563683" y="9352414"/>
                <a:ext cx="192240" cy="372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DB5FB9-1BF3-492B-9C05-A7545865BE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45683" y="9334414"/>
                  <a:ext cx="22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14:cNvPr>
                <p14:cNvContentPartPr/>
                <p14:nvPr/>
              </p14:nvContentPartPr>
              <p14:xfrm>
                <a:off x="9833323" y="9346654"/>
                <a:ext cx="164160" cy="288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1DF1CDD-28D6-41EF-B03F-B97D6A250DC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15683" y="9328654"/>
                  <a:ext cx="199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8B5EF52-331C-4292-B5F0-C4C9B7EC28B7}"/>
              </a:ext>
            </a:extLst>
          </p:cNvPr>
          <p:cNvGrpSpPr/>
          <p:nvPr/>
        </p:nvGrpSpPr>
        <p:grpSpPr>
          <a:xfrm>
            <a:off x="10184683" y="9010774"/>
            <a:ext cx="1293480" cy="951120"/>
            <a:chOff x="10184683" y="9010774"/>
            <a:chExt cx="1293480" cy="9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14:cNvPr>
                <p14:cNvContentPartPr/>
                <p14:nvPr/>
              </p14:nvContentPartPr>
              <p14:xfrm>
                <a:off x="10184683" y="9282574"/>
                <a:ext cx="70200" cy="412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5C639C-76F9-4018-B320-730A0EBB849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67043" y="9264574"/>
                  <a:ext cx="105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14:cNvPr>
                <p14:cNvContentPartPr/>
                <p14:nvPr/>
              </p14:nvContentPartPr>
              <p14:xfrm>
                <a:off x="10374763" y="9401734"/>
                <a:ext cx="244800" cy="205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8F30318-15A4-412D-845E-1799E5C21A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57123" y="9383734"/>
                  <a:ext cx="280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14:cNvPr>
                <p14:cNvContentPartPr/>
                <p14:nvPr/>
              </p14:nvContentPartPr>
              <p14:xfrm>
                <a:off x="10637923" y="9181414"/>
                <a:ext cx="155160" cy="489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F8ED082-7066-4E0B-B615-21F41A8D617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19923" y="9163774"/>
                  <a:ext cx="1908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14:cNvPr>
                <p14:cNvContentPartPr/>
                <p14:nvPr/>
              </p14:nvContentPartPr>
              <p14:xfrm>
                <a:off x="10806763" y="9346294"/>
                <a:ext cx="224640" cy="28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1866F82-AB54-4230-B0FA-8DA6AEFDF4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88763" y="9328654"/>
                  <a:ext cx="260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14:cNvPr>
                <p14:cNvContentPartPr/>
                <p14:nvPr/>
              </p14:nvContentPartPr>
              <p14:xfrm>
                <a:off x="10876963" y="9104014"/>
                <a:ext cx="369360" cy="577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E6B711D-871D-42B3-AA12-B8C49AA4230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858963" y="9086374"/>
                  <a:ext cx="4050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14:cNvPr>
                <p14:cNvContentPartPr/>
                <p14:nvPr/>
              </p14:nvContentPartPr>
              <p14:xfrm>
                <a:off x="11205283" y="9010774"/>
                <a:ext cx="272880" cy="95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A7C317F-CA9A-4895-8EC0-43D106D1922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87283" y="8993134"/>
                  <a:ext cx="308520" cy="9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49879A0-DD6C-44AF-8F48-86B745F3A235}"/>
              </a:ext>
            </a:extLst>
          </p:cNvPr>
          <p:cNvGrpSpPr/>
          <p:nvPr/>
        </p:nvGrpSpPr>
        <p:grpSpPr>
          <a:xfrm>
            <a:off x="9116203" y="2729751"/>
            <a:ext cx="1220760" cy="453960"/>
            <a:chOff x="9116203" y="2729751"/>
            <a:chExt cx="122076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14:cNvPr>
                <p14:cNvContentPartPr/>
                <p14:nvPr/>
              </p14:nvContentPartPr>
              <p14:xfrm>
                <a:off x="9116203" y="2827671"/>
                <a:ext cx="155520" cy="356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020AF58-BDED-4DA8-A61C-83E12B183B3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098563" y="2810031"/>
                  <a:ext cx="191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14:cNvPr>
                <p14:cNvContentPartPr/>
                <p14:nvPr/>
              </p14:nvContentPartPr>
              <p14:xfrm>
                <a:off x="9351643" y="2757831"/>
                <a:ext cx="181800" cy="384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6AE991-FAF6-4579-8A37-5B5A736E6C8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333643" y="2739831"/>
                  <a:ext cx="217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14:cNvPr>
                <p14:cNvContentPartPr/>
                <p14:nvPr/>
              </p14:nvContentPartPr>
              <p14:xfrm>
                <a:off x="9359563" y="2912991"/>
                <a:ext cx="246600" cy="19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843E887-40DD-4D4F-999E-69E40BA75FE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341563" y="2894991"/>
                  <a:ext cx="28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14:cNvPr>
                <p14:cNvContentPartPr/>
                <p14:nvPr/>
              </p14:nvContentPartPr>
              <p14:xfrm>
                <a:off x="9789043" y="2729751"/>
                <a:ext cx="41040" cy="422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0E5883-5C88-467E-AB6B-452FF06C5B2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71403" y="2712111"/>
                  <a:ext cx="76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14:cNvPr>
                <p14:cNvContentPartPr/>
                <p14:nvPr/>
              </p14:nvContentPartPr>
              <p14:xfrm>
                <a:off x="9853123" y="2736591"/>
                <a:ext cx="279000" cy="439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078BEE3-85F5-43BA-B7AE-07659B2692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835483" y="2718951"/>
                  <a:ext cx="314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14:cNvPr>
                <p14:cNvContentPartPr/>
                <p14:nvPr/>
              </p14:nvContentPartPr>
              <p14:xfrm>
                <a:off x="9963643" y="2843871"/>
                <a:ext cx="195120" cy="123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828EEE-657D-4F37-9A8F-959B9F5821A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945643" y="2826231"/>
                  <a:ext cx="23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14:cNvPr>
                <p14:cNvContentPartPr/>
                <p14:nvPr/>
              </p14:nvContentPartPr>
              <p14:xfrm>
                <a:off x="10178923" y="2781591"/>
                <a:ext cx="158040" cy="270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CA3E6D-1025-4062-B5BC-D61798FEA8F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60923" y="2763951"/>
                  <a:ext cx="19368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14:cNvPr>
              <p14:cNvContentPartPr/>
              <p14:nvPr/>
            </p14:nvContentPartPr>
            <p14:xfrm>
              <a:off x="10632163" y="2460471"/>
              <a:ext cx="125280" cy="7578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D0F45DD-2D81-4166-AB68-905CB68AA63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14523" y="2442471"/>
                <a:ext cx="160920" cy="79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1490BA3-D340-48BF-B631-866A8B953E2F}"/>
              </a:ext>
            </a:extLst>
          </p:cNvPr>
          <p:cNvGrpSpPr/>
          <p:nvPr/>
        </p:nvGrpSpPr>
        <p:grpSpPr>
          <a:xfrm>
            <a:off x="10757083" y="2382711"/>
            <a:ext cx="836640" cy="587160"/>
            <a:chOff x="10757083" y="2382711"/>
            <a:chExt cx="83664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14:cNvPr>
                <p14:cNvContentPartPr/>
                <p14:nvPr/>
              </p14:nvContentPartPr>
              <p14:xfrm>
                <a:off x="10757083" y="2749911"/>
                <a:ext cx="166680" cy="193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0F332E-7C2A-4F26-81B4-1CF5FD34AFC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39083" y="2732271"/>
                  <a:ext cx="20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14:cNvPr>
                <p14:cNvContentPartPr/>
                <p14:nvPr/>
              </p14:nvContentPartPr>
              <p14:xfrm>
                <a:off x="10992523" y="2687991"/>
                <a:ext cx="101160" cy="163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2E8461C-FF68-437B-8A80-D8FCF01BB8C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74523" y="2669991"/>
                  <a:ext cx="136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14:cNvPr>
                <p14:cNvContentPartPr/>
                <p14:nvPr/>
              </p14:nvContentPartPr>
              <p14:xfrm>
                <a:off x="11042203" y="2382711"/>
                <a:ext cx="57960" cy="495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11BCA9-A669-4124-B8F6-1AB70EB8BF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24203" y="2364711"/>
                  <a:ext cx="93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14:cNvPr>
                <p14:cNvContentPartPr/>
                <p14:nvPr/>
              </p14:nvContentPartPr>
              <p14:xfrm>
                <a:off x="11184403" y="2598711"/>
                <a:ext cx="216720" cy="27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77F1F0-559C-4A3F-A03C-98B51465095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66763" y="2581071"/>
                  <a:ext cx="2523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14:cNvPr>
                <p14:cNvContentPartPr/>
                <p14:nvPr/>
              </p14:nvContentPartPr>
              <p14:xfrm>
                <a:off x="11490043" y="2422311"/>
                <a:ext cx="103680" cy="547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5D6ED94-5300-4AF8-94A2-0AD6A9002D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72043" y="2404311"/>
                  <a:ext cx="139320" cy="5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14:cNvPr>
              <p14:cNvContentPartPr/>
              <p14:nvPr/>
            </p14:nvContentPartPr>
            <p14:xfrm>
              <a:off x="9772123" y="6061911"/>
              <a:ext cx="85680" cy="256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33E1FC-868B-480D-A1B5-F7816269A118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54123" y="6044271"/>
                <a:ext cx="1213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00663CB-B4A9-4210-907D-971BDE9DCB1C}"/>
              </a:ext>
            </a:extLst>
          </p:cNvPr>
          <p:cNvGrpSpPr/>
          <p:nvPr/>
        </p:nvGrpSpPr>
        <p:grpSpPr>
          <a:xfrm>
            <a:off x="7302163" y="4371300"/>
            <a:ext cx="2428560" cy="2122483"/>
            <a:chOff x="7302163" y="4371300"/>
            <a:chExt cx="2428560" cy="21224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14:cNvPr>
                <p14:cNvContentPartPr/>
                <p14:nvPr/>
              </p14:nvContentPartPr>
              <p14:xfrm>
                <a:off x="8856283" y="6102463"/>
                <a:ext cx="54720" cy="376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19917E-C45F-4A61-968A-010EC79654B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38283" y="6084823"/>
                  <a:ext cx="90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14:cNvPr>
                <p14:cNvContentPartPr/>
                <p14:nvPr/>
              </p14:nvContentPartPr>
              <p14:xfrm>
                <a:off x="8977603" y="6141343"/>
                <a:ext cx="230760" cy="323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91FDCA-A3A2-4738-BDC8-2273AF754C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959963" y="6123703"/>
                  <a:ext cx="2664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14:cNvPr>
                <p14:cNvContentPartPr/>
                <p14:nvPr/>
              </p14:nvContentPartPr>
              <p14:xfrm>
                <a:off x="9273523" y="6101383"/>
                <a:ext cx="145440" cy="39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BB54A5-470B-40AC-BB9E-72EEF03DE4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255523" y="6083743"/>
                  <a:ext cx="181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14:cNvPr>
                <p14:cNvContentPartPr/>
                <p14:nvPr/>
              </p14:nvContentPartPr>
              <p14:xfrm>
                <a:off x="9304843" y="6240343"/>
                <a:ext cx="177840" cy="139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73DB8C0-32B8-4AE4-964E-3AF66B9C754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86843" y="6222703"/>
                  <a:ext cx="21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14:cNvPr>
                <p14:cNvContentPartPr/>
                <p14:nvPr/>
              </p14:nvContentPartPr>
              <p14:xfrm>
                <a:off x="9483043" y="6109303"/>
                <a:ext cx="24768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1938109-7151-4D20-A159-38CBC9FC160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65403" y="6091303"/>
                  <a:ext cx="283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14:cNvPr>
                <p14:cNvContentPartPr/>
                <p14:nvPr/>
              </p14:nvContentPartPr>
              <p14:xfrm>
                <a:off x="7302163" y="4636980"/>
                <a:ext cx="1643040" cy="1566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C8691-5497-442B-8323-63F670805AF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84163" y="4619340"/>
                  <a:ext cx="167868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14:cNvPr>
                <p14:cNvContentPartPr/>
                <p14:nvPr/>
              </p14:nvContentPartPr>
              <p14:xfrm>
                <a:off x="8668723" y="4371300"/>
                <a:ext cx="411120" cy="467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5F74C4-6B46-48CF-AFF0-91EEBEE679F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50723" y="4353660"/>
                  <a:ext cx="446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14:cNvPr>
                <p14:cNvContentPartPr/>
                <p14:nvPr/>
              </p14:nvContentPartPr>
              <p14:xfrm>
                <a:off x="7563163" y="4485060"/>
                <a:ext cx="1504440" cy="1729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25563FE-59D2-410C-BD4E-2713717D08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5523" y="4467060"/>
                  <a:ext cx="1540080" cy="176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EE47E89-74F7-474E-BD19-D1C6BD23317D}"/>
              </a:ext>
            </a:extLst>
          </p:cNvPr>
          <p:cNvGrpSpPr/>
          <p:nvPr/>
        </p:nvGrpSpPr>
        <p:grpSpPr>
          <a:xfrm>
            <a:off x="13263043" y="2467260"/>
            <a:ext cx="1104840" cy="440640"/>
            <a:chOff x="13263043" y="2467260"/>
            <a:chExt cx="11048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14:cNvPr>
                <p14:cNvContentPartPr/>
                <p14:nvPr/>
              </p14:nvContentPartPr>
              <p14:xfrm>
                <a:off x="13263043" y="2476620"/>
                <a:ext cx="318600" cy="431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97AE1E6-100E-49BE-9382-53BBD26C340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245043" y="2458980"/>
                  <a:ext cx="354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14:cNvPr>
                <p14:cNvContentPartPr/>
                <p14:nvPr/>
              </p14:nvContentPartPr>
              <p14:xfrm>
                <a:off x="13489123" y="2571660"/>
                <a:ext cx="234720" cy="309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BD989C0-20EF-4AAF-A3EE-AFD7B79E1F8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471123" y="2553660"/>
                  <a:ext cx="270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14:cNvPr>
                <p14:cNvContentPartPr/>
                <p14:nvPr/>
              </p14:nvContentPartPr>
              <p14:xfrm>
                <a:off x="13766323" y="2471580"/>
                <a:ext cx="225360" cy="322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006190-57D5-424C-9C19-D613A370B55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48683" y="2453940"/>
                  <a:ext cx="261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14:cNvPr>
                <p14:cNvContentPartPr/>
                <p14:nvPr/>
              </p14:nvContentPartPr>
              <p14:xfrm>
                <a:off x="13956403" y="2530980"/>
                <a:ext cx="179280" cy="164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46BA42C-A544-4D02-BB39-138780A709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3938763" y="2513340"/>
                  <a:ext cx="21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14:cNvPr>
                <p14:cNvContentPartPr/>
                <p14:nvPr/>
              </p14:nvContentPartPr>
              <p14:xfrm>
                <a:off x="14095003" y="2509740"/>
                <a:ext cx="80280" cy="352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C2E5376-3B31-4CD0-885F-38F3FE028F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077003" y="2491740"/>
                  <a:ext cx="115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14:cNvPr>
                <p14:cNvContentPartPr/>
                <p14:nvPr/>
              </p14:nvContentPartPr>
              <p14:xfrm>
                <a:off x="14227483" y="2467260"/>
                <a:ext cx="140400" cy="334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575B4CB-CC9A-4B68-8366-E87C09181A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09843" y="2449260"/>
                  <a:ext cx="17604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3C89778-F8C1-441C-B55C-02D3DD4D2794}"/>
              </a:ext>
            </a:extLst>
          </p:cNvPr>
          <p:cNvGrpSpPr/>
          <p:nvPr/>
        </p:nvGrpSpPr>
        <p:grpSpPr>
          <a:xfrm>
            <a:off x="14584243" y="2224980"/>
            <a:ext cx="1133640" cy="749880"/>
            <a:chOff x="14584243" y="2224980"/>
            <a:chExt cx="113364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14:cNvPr>
                <p14:cNvContentPartPr/>
                <p14:nvPr/>
              </p14:nvContentPartPr>
              <p14:xfrm>
                <a:off x="14584243" y="2296260"/>
                <a:ext cx="144360" cy="479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C99425-E403-4211-B629-C6CAB3E102F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4566603" y="2278620"/>
                  <a:ext cx="180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14:cNvPr>
                <p14:cNvContentPartPr/>
                <p14:nvPr/>
              </p14:nvContentPartPr>
              <p14:xfrm>
                <a:off x="14774323" y="2487060"/>
                <a:ext cx="1144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5F5808F-3AA6-4E87-90B3-75E95D8BF26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756683" y="2469420"/>
                  <a:ext cx="150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14:cNvPr>
                <p14:cNvContentPartPr/>
                <p14:nvPr/>
              </p14:nvContentPartPr>
              <p14:xfrm>
                <a:off x="14874403" y="2493540"/>
                <a:ext cx="36720" cy="255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79507EE-B1CC-468D-A2D6-3BABFC55613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856403" y="2475540"/>
                  <a:ext cx="72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14:cNvPr>
                <p14:cNvContentPartPr/>
                <p14:nvPr/>
              </p14:nvContentPartPr>
              <p14:xfrm>
                <a:off x="14986363" y="2595780"/>
                <a:ext cx="55440" cy="141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BD237B9-38BE-43C7-AF19-D8F188CDF9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68723" y="2578140"/>
                  <a:ext cx="9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14:cNvPr>
                <p14:cNvContentPartPr/>
                <p14:nvPr/>
              </p14:nvContentPartPr>
              <p14:xfrm>
                <a:off x="15038923" y="2336220"/>
                <a:ext cx="57600" cy="361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E93C7C-8155-4605-BCBD-2BAA53F4445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021283" y="2318580"/>
                  <a:ext cx="93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14:cNvPr>
                <p14:cNvContentPartPr/>
                <p14:nvPr/>
              </p14:nvContentPartPr>
              <p14:xfrm>
                <a:off x="15136123" y="2466900"/>
                <a:ext cx="129960" cy="226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8E3E48-E73B-4E6F-8887-24B9A09869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118123" y="2448900"/>
                  <a:ext cx="165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14:cNvPr>
                <p14:cNvContentPartPr/>
                <p14:nvPr/>
              </p14:nvContentPartPr>
              <p14:xfrm>
                <a:off x="15315043" y="2367900"/>
                <a:ext cx="246600" cy="409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4D47D3-484A-4CD5-AFEC-EE06894629A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5297043" y="2349900"/>
                  <a:ext cx="282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14:cNvPr>
                <p14:cNvContentPartPr/>
                <p14:nvPr/>
              </p14:nvContentPartPr>
              <p14:xfrm>
                <a:off x="15340603" y="2471220"/>
                <a:ext cx="253440" cy="503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55D45B-3280-406E-BAF5-FA6643F73DA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5322963" y="2453220"/>
                  <a:ext cx="2890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14:cNvPr>
                <p14:cNvContentPartPr/>
                <p14:nvPr/>
              </p14:nvContentPartPr>
              <p14:xfrm>
                <a:off x="15603043" y="2224980"/>
                <a:ext cx="114840" cy="470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ABE609-3EF7-497E-AF2F-ABC1991FD4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585043" y="2206980"/>
                  <a:ext cx="15048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1F3AF1-3E83-47BD-AECE-FACAB2D60024}"/>
              </a:ext>
            </a:extLst>
          </p:cNvPr>
          <p:cNvGrpSpPr/>
          <p:nvPr/>
        </p:nvGrpSpPr>
        <p:grpSpPr>
          <a:xfrm>
            <a:off x="11253883" y="3436740"/>
            <a:ext cx="1723680" cy="564120"/>
            <a:chOff x="11253883" y="3436740"/>
            <a:chExt cx="17236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14:cNvPr>
                <p14:cNvContentPartPr/>
                <p14:nvPr/>
              </p14:nvContentPartPr>
              <p14:xfrm>
                <a:off x="11253883" y="3688380"/>
                <a:ext cx="1601640" cy="137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B2D92EC-29DB-4607-B910-EA429AF5B0E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35883" y="3670740"/>
                  <a:ext cx="163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14:cNvPr>
                <p14:cNvContentPartPr/>
                <p14:nvPr/>
              </p14:nvContentPartPr>
              <p14:xfrm>
                <a:off x="12642043" y="3504780"/>
                <a:ext cx="304920" cy="496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513990F-D5D8-4B28-B98B-CB9ED79BDE1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624043" y="3486780"/>
                  <a:ext cx="340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14:cNvPr>
                <p14:cNvContentPartPr/>
                <p14:nvPr/>
              </p14:nvContentPartPr>
              <p14:xfrm>
                <a:off x="12705403" y="3436740"/>
                <a:ext cx="272160" cy="550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181D812-7111-4730-B850-C4ADB72211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687403" y="3418740"/>
                  <a:ext cx="3078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DD24CD6-CFDA-4222-8FF3-30BC3B2AFA2F}"/>
              </a:ext>
            </a:extLst>
          </p:cNvPr>
          <p:cNvGrpSpPr/>
          <p:nvPr/>
        </p:nvGrpSpPr>
        <p:grpSpPr>
          <a:xfrm>
            <a:off x="13062883" y="5587200"/>
            <a:ext cx="2182680" cy="785700"/>
            <a:chOff x="13062883" y="5587200"/>
            <a:chExt cx="2182680" cy="7857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14:cNvPr>
                <p14:cNvContentPartPr/>
                <p14:nvPr/>
              </p14:nvContentPartPr>
              <p14:xfrm>
                <a:off x="13062883" y="6007500"/>
                <a:ext cx="250920" cy="365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25DDBFF-636B-4358-92AC-1FA790313B0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045243" y="5989500"/>
                  <a:ext cx="28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14:cNvPr>
                <p14:cNvContentPartPr/>
                <p14:nvPr/>
              </p14:nvContentPartPr>
              <p14:xfrm>
                <a:off x="13288243" y="5957460"/>
                <a:ext cx="191880" cy="202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2D9CD1-56D4-445F-A4AA-30825B50F2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270243" y="5939460"/>
                  <a:ext cx="227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14:cNvPr>
                <p14:cNvContentPartPr/>
                <p14:nvPr/>
              </p14:nvContentPartPr>
              <p14:xfrm>
                <a:off x="13416763" y="5942340"/>
                <a:ext cx="70200" cy="319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2A13FE0-7D01-48EA-B9CE-C892EFB1A60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399123" y="5924700"/>
                  <a:ext cx="105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14:cNvPr>
                <p14:cNvContentPartPr/>
                <p14:nvPr/>
              </p14:nvContentPartPr>
              <p14:xfrm>
                <a:off x="13552123" y="5834520"/>
                <a:ext cx="149040" cy="297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09FF783-0297-43D0-927D-B946C29F6EF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534123" y="5816520"/>
                  <a:ext cx="184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14:cNvPr>
                <p14:cNvContentPartPr/>
                <p14:nvPr/>
              </p14:nvContentPartPr>
              <p14:xfrm>
                <a:off x="13582003" y="5793840"/>
                <a:ext cx="208080" cy="103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9615A33-2E63-48AF-8C40-FFF0C1199A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3564003" y="5776200"/>
                  <a:ext cx="243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14:cNvPr>
                <p14:cNvContentPartPr/>
                <p14:nvPr/>
              </p14:nvContentPartPr>
              <p14:xfrm>
                <a:off x="13780363" y="5824800"/>
                <a:ext cx="122760" cy="284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CB17802-531E-457A-9EC7-3764CBB998F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762363" y="5806800"/>
                  <a:ext cx="158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14:cNvPr>
                <p14:cNvContentPartPr/>
                <p14:nvPr/>
              </p14:nvContentPartPr>
              <p14:xfrm>
                <a:off x="13959283" y="5855400"/>
                <a:ext cx="200520" cy="217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9A8E910-6557-45B4-A9CA-EDCB0D36F1B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941283" y="5837760"/>
                  <a:ext cx="236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14:cNvPr>
                <p14:cNvContentPartPr/>
                <p14:nvPr/>
              </p14:nvContentPartPr>
              <p14:xfrm>
                <a:off x="14304163" y="5587200"/>
                <a:ext cx="155880" cy="429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BBBC457-E3C1-440A-98B5-ECB56178B6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286523" y="5569200"/>
                  <a:ext cx="191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14:cNvPr>
                <p14:cNvContentPartPr/>
                <p14:nvPr/>
              </p14:nvContentPartPr>
              <p14:xfrm>
                <a:off x="14556883" y="5776560"/>
                <a:ext cx="135360" cy="19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8AC6BBE-8520-4175-8046-C32A5323526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4538883" y="5758920"/>
                  <a:ext cx="171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14:cNvPr>
                <p14:cNvContentPartPr/>
                <p14:nvPr/>
              </p14:nvContentPartPr>
              <p14:xfrm>
                <a:off x="14726443" y="5932800"/>
                <a:ext cx="73080" cy="19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3F2F767-A89B-439C-AC46-D0F2733A621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4708443" y="5914800"/>
                  <a:ext cx="108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14:cNvPr>
                <p14:cNvContentPartPr/>
                <p14:nvPr/>
              </p14:nvContentPartPr>
              <p14:xfrm>
                <a:off x="14764243" y="5874840"/>
                <a:ext cx="125640" cy="216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1FC7E53-08CE-4CF9-BE3F-610B7A1FD5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746603" y="5857200"/>
                  <a:ext cx="16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14:cNvPr>
                <p14:cNvContentPartPr/>
                <p14:nvPr/>
              </p14:nvContentPartPr>
              <p14:xfrm>
                <a:off x="14871163" y="5650920"/>
                <a:ext cx="32760" cy="43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A968E85-6FE5-4607-B248-783CC36DB59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853523" y="5633280"/>
                  <a:ext cx="68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14:cNvPr>
                <p14:cNvContentPartPr/>
                <p14:nvPr/>
              </p14:nvContentPartPr>
              <p14:xfrm>
                <a:off x="14970163" y="5868720"/>
                <a:ext cx="130680" cy="199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B715A9-BB84-4E8B-9128-D9D7FC6C19B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952163" y="5851080"/>
                  <a:ext cx="166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14:cNvPr>
                <p14:cNvContentPartPr/>
                <p14:nvPr/>
              </p14:nvContentPartPr>
              <p14:xfrm>
                <a:off x="15141883" y="5643720"/>
                <a:ext cx="103680" cy="455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8FEA46-E0FA-4639-8988-7D4BE29DF9C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124243" y="5626080"/>
                  <a:ext cx="1393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2F72D3D-45F3-406A-8035-C8FF4EB0FE62}"/>
              </a:ext>
            </a:extLst>
          </p:cNvPr>
          <p:cNvGrpSpPr/>
          <p:nvPr/>
        </p:nvGrpSpPr>
        <p:grpSpPr>
          <a:xfrm>
            <a:off x="15322243" y="5639760"/>
            <a:ext cx="223560" cy="592200"/>
            <a:chOff x="15322243" y="5639760"/>
            <a:chExt cx="22356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14:cNvPr>
                <p14:cNvContentPartPr/>
                <p14:nvPr/>
              </p14:nvContentPartPr>
              <p14:xfrm>
                <a:off x="15322243" y="5855760"/>
                <a:ext cx="67320" cy="277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D7B1AF3-B782-49F3-A2E4-1240045F747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304243" y="5837760"/>
                  <a:ext cx="102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14:cNvPr>
                <p14:cNvContentPartPr/>
                <p14:nvPr/>
              </p14:nvContentPartPr>
              <p14:xfrm>
                <a:off x="15333403" y="5639760"/>
                <a:ext cx="212400" cy="592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AA59A4A-7C4B-47EB-8A2C-6BC4C27C5E2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5315403" y="5622120"/>
                  <a:ext cx="24804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A848628-6A1D-403B-9C70-424F4E2B265E}"/>
              </a:ext>
            </a:extLst>
          </p:cNvPr>
          <p:cNvGrpSpPr/>
          <p:nvPr/>
        </p:nvGrpSpPr>
        <p:grpSpPr>
          <a:xfrm>
            <a:off x="14743003" y="8498494"/>
            <a:ext cx="969120" cy="644400"/>
            <a:chOff x="14743003" y="8498494"/>
            <a:chExt cx="96912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14:cNvPr>
                <p14:cNvContentPartPr/>
                <p14:nvPr/>
              </p14:nvContentPartPr>
              <p14:xfrm>
                <a:off x="14743003" y="8806294"/>
                <a:ext cx="173160" cy="2052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A3425-0483-4641-9A28-6C69A3DBF6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4725363" y="8788294"/>
                  <a:ext cx="208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14:cNvPr>
                <p14:cNvContentPartPr/>
                <p14:nvPr/>
              </p14:nvContentPartPr>
              <p14:xfrm>
                <a:off x="14930203" y="8498494"/>
                <a:ext cx="124920" cy="488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7C4FA23-A8C2-474C-89AC-05A3CCA3AF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4912563" y="8480854"/>
                  <a:ext cx="1605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14:cNvPr>
                <p14:cNvContentPartPr/>
                <p14:nvPr/>
              </p14:nvContentPartPr>
              <p14:xfrm>
                <a:off x="15071683" y="8794054"/>
                <a:ext cx="129240" cy="22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10553D-E97F-41DE-A52D-72D4E64C22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054043" y="8776414"/>
                  <a:ext cx="164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14:cNvPr>
                <p14:cNvContentPartPr/>
                <p14:nvPr/>
              </p14:nvContentPartPr>
              <p14:xfrm>
                <a:off x="15183643" y="8518294"/>
                <a:ext cx="260280" cy="486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AAD0AA8-6C61-4B7D-98AC-858B59E3CC5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5166003" y="8500654"/>
                  <a:ext cx="295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14:cNvPr>
                <p14:cNvContentPartPr/>
                <p14:nvPr/>
              </p14:nvContentPartPr>
              <p14:xfrm>
                <a:off x="15455083" y="8592454"/>
                <a:ext cx="61200" cy="3985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2C85F9-397C-4EC3-A583-3335B2E1E2D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5437083" y="8574454"/>
                  <a:ext cx="968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14:cNvPr>
                <p14:cNvContentPartPr/>
                <p14:nvPr/>
              </p14:nvContentPartPr>
              <p14:xfrm>
                <a:off x="15572803" y="8534494"/>
                <a:ext cx="139320" cy="608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8E4A4C-7A9B-4380-8AF7-457178ED5D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555163" y="8516854"/>
                  <a:ext cx="17496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BE22FD5-3869-44D0-8222-1CB23FA2C9D9}"/>
              </a:ext>
            </a:extLst>
          </p:cNvPr>
          <p:cNvGrpSpPr/>
          <p:nvPr/>
        </p:nvGrpSpPr>
        <p:grpSpPr>
          <a:xfrm>
            <a:off x="15573883" y="10190083"/>
            <a:ext cx="1393920" cy="468720"/>
            <a:chOff x="15573883" y="10190083"/>
            <a:chExt cx="1393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14:cNvPr>
                <p14:cNvContentPartPr/>
                <p14:nvPr/>
              </p14:nvContentPartPr>
              <p14:xfrm>
                <a:off x="15573883" y="10329043"/>
                <a:ext cx="1328040" cy="117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832DEC1-852F-4E8A-A2A9-85F1524A0F6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5555883" y="10311043"/>
                  <a:ext cx="136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14:cNvPr>
                <p14:cNvContentPartPr/>
                <p14:nvPr/>
              </p14:nvContentPartPr>
              <p14:xfrm>
                <a:off x="16750363" y="10190083"/>
                <a:ext cx="217440" cy="468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39376EC-985B-4037-9BCD-4CF9E8B02C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6732363" y="10172443"/>
                  <a:ext cx="2530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7243D11-AF78-421A-9BF1-C72FB0EC2CDF}"/>
              </a:ext>
            </a:extLst>
          </p:cNvPr>
          <p:cNvGrpSpPr/>
          <p:nvPr/>
        </p:nvGrpSpPr>
        <p:grpSpPr>
          <a:xfrm>
            <a:off x="11530363" y="10101883"/>
            <a:ext cx="1438920" cy="487080"/>
            <a:chOff x="11530363" y="10101883"/>
            <a:chExt cx="14389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14:cNvPr>
                <p14:cNvContentPartPr/>
                <p14:nvPr/>
              </p14:nvContentPartPr>
              <p14:xfrm>
                <a:off x="11530363" y="10277203"/>
                <a:ext cx="1400400" cy="1004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9FDBED-B225-4717-B309-F7180658B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512363" y="10259563"/>
                  <a:ext cx="143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14:cNvPr>
                <p14:cNvContentPartPr/>
                <p14:nvPr/>
              </p14:nvContentPartPr>
              <p14:xfrm>
                <a:off x="12717283" y="10101883"/>
                <a:ext cx="252000" cy="487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F79AEB-9EB1-4101-969F-ACE9E2B5316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699643" y="10083883"/>
                  <a:ext cx="28764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B3EBF64-27BD-44F0-85F2-88E073DA97FA}"/>
              </a:ext>
            </a:extLst>
          </p:cNvPr>
          <p:cNvGrpSpPr/>
          <p:nvPr/>
        </p:nvGrpSpPr>
        <p:grpSpPr>
          <a:xfrm>
            <a:off x="11769763" y="7738843"/>
            <a:ext cx="2909160" cy="1728411"/>
            <a:chOff x="11769763" y="7738843"/>
            <a:chExt cx="2909160" cy="1728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14:cNvPr>
                <p14:cNvContentPartPr/>
                <p14:nvPr/>
              </p14:nvContentPartPr>
              <p14:xfrm>
                <a:off x="13064323" y="9183574"/>
                <a:ext cx="288000" cy="28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B53A614-D852-4BC1-BF83-1A8CA574F22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3046683" y="9165934"/>
                  <a:ext cx="32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14:cNvPr>
                <p14:cNvContentPartPr/>
                <p14:nvPr/>
              </p14:nvContentPartPr>
              <p14:xfrm>
                <a:off x="13307683" y="9053614"/>
                <a:ext cx="258480" cy="303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5691BF4-6EAE-45B6-89EA-E63235809F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3290043" y="9035614"/>
                  <a:ext cx="294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14:cNvPr>
                <p14:cNvContentPartPr/>
                <p14:nvPr/>
              </p14:nvContentPartPr>
              <p14:xfrm>
                <a:off x="13661563" y="8821774"/>
                <a:ext cx="154080" cy="358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9F05114-C27F-4CC8-B015-DF840F34B039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3643563" y="8803774"/>
                  <a:ext cx="189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14:cNvPr>
                <p14:cNvContentPartPr/>
                <p14:nvPr/>
              </p14:nvContentPartPr>
              <p14:xfrm>
                <a:off x="13835443" y="8767054"/>
                <a:ext cx="275040" cy="405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2E32269-0FC0-480C-B971-28D2020034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3817443" y="8749054"/>
                  <a:ext cx="310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14:cNvPr>
                <p14:cNvContentPartPr/>
                <p14:nvPr/>
              </p14:nvContentPartPr>
              <p14:xfrm>
                <a:off x="14170603" y="8753374"/>
                <a:ext cx="201240" cy="287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A41B9FA-C47D-4077-95DD-F6221E7BFEA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152603" y="8735374"/>
                  <a:ext cx="236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14:cNvPr>
                <p14:cNvContentPartPr/>
                <p14:nvPr/>
              </p14:nvContentPartPr>
              <p14:xfrm>
                <a:off x="14564443" y="8561854"/>
                <a:ext cx="114480" cy="498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5AE9647-9759-467B-8E0E-0649E608E1F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546443" y="8543854"/>
                  <a:ext cx="150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14:cNvPr>
                <p14:cNvContentPartPr/>
                <p14:nvPr/>
              </p14:nvContentPartPr>
              <p14:xfrm>
                <a:off x="11769763" y="7857283"/>
                <a:ext cx="1282320" cy="1353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59961BE-4587-4453-96F0-26AEDDF135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752123" y="7839283"/>
                  <a:ext cx="131796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14:cNvPr>
                <p14:cNvContentPartPr/>
                <p14:nvPr/>
              </p14:nvContentPartPr>
              <p14:xfrm>
                <a:off x="12881443" y="7738843"/>
                <a:ext cx="428760" cy="352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5D89AF2-B086-4B03-A8BC-DD3CD7C9DC8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2863803" y="7721203"/>
                  <a:ext cx="46440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B63A06E-6EA0-467D-B21C-3BD8EBE65F1B}"/>
              </a:ext>
            </a:extLst>
          </p:cNvPr>
          <p:cNvGrpSpPr/>
          <p:nvPr/>
        </p:nvGrpSpPr>
        <p:grpSpPr>
          <a:xfrm>
            <a:off x="16899043" y="8898403"/>
            <a:ext cx="1638360" cy="950323"/>
            <a:chOff x="16899043" y="8898403"/>
            <a:chExt cx="1638360" cy="9503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14:cNvPr>
                <p14:cNvContentPartPr/>
                <p14:nvPr/>
              </p14:nvContentPartPr>
              <p14:xfrm>
                <a:off x="16899043" y="9068683"/>
                <a:ext cx="348840" cy="426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A1B062D-0D3C-412A-812A-B570F36AA82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881043" y="9050683"/>
                  <a:ext cx="384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14:cNvPr>
                <p14:cNvContentPartPr/>
                <p14:nvPr/>
              </p14:nvContentPartPr>
              <p14:xfrm>
                <a:off x="17265883" y="9082363"/>
                <a:ext cx="245880" cy="309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E5044B-7B52-4E1A-82F9-171AD787D2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247883" y="9064723"/>
                  <a:ext cx="281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14:cNvPr>
                <p14:cNvContentPartPr/>
                <p14:nvPr/>
              </p14:nvContentPartPr>
              <p14:xfrm>
                <a:off x="17526523" y="9009643"/>
                <a:ext cx="91440" cy="277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7DFDED-12F8-42F2-9DB0-5FC15B61F5D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7508883" y="8991643"/>
                  <a:ext cx="127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14:cNvPr>
                <p14:cNvContentPartPr/>
                <p14:nvPr/>
              </p14:nvContentPartPr>
              <p14:xfrm>
                <a:off x="17684923" y="8986243"/>
                <a:ext cx="32760" cy="1666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C12C148-8341-479D-A44B-0251A5A4029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7666923" y="8968603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14:cNvPr>
                <p14:cNvContentPartPr/>
                <p14:nvPr/>
              </p14:nvContentPartPr>
              <p14:xfrm>
                <a:off x="17776003" y="8898403"/>
                <a:ext cx="313560" cy="31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E21D323-576F-4B48-B8DF-D1CF5D48F92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7758363" y="8880763"/>
                  <a:ext cx="34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14:cNvPr>
                <p14:cNvContentPartPr/>
                <p14:nvPr/>
              </p14:nvContentPartPr>
              <p14:xfrm>
                <a:off x="17078683" y="9576926"/>
                <a:ext cx="205200" cy="271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4D07EF3-CE26-4916-87E8-751C25183CA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7061043" y="9559286"/>
                  <a:ext cx="240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14:cNvPr>
                <p14:cNvContentPartPr/>
                <p14:nvPr/>
              </p14:nvContentPartPr>
              <p14:xfrm>
                <a:off x="17343283" y="9574046"/>
                <a:ext cx="157320" cy="145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6E374A5-272A-41DD-B27B-C9CF3C6E3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325643" y="9556406"/>
                  <a:ext cx="192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14:cNvPr>
                <p14:cNvContentPartPr/>
                <p14:nvPr/>
              </p14:nvContentPartPr>
              <p14:xfrm>
                <a:off x="17578363" y="9583046"/>
                <a:ext cx="133200" cy="997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D9AB373-214B-4C9B-A745-1851EC9745A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560363" y="9565406"/>
                  <a:ext cx="168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14:cNvPr>
                <p14:cNvContentPartPr/>
                <p14:nvPr/>
              </p14:nvContentPartPr>
              <p14:xfrm>
                <a:off x="17704003" y="9383606"/>
                <a:ext cx="26640" cy="332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8E9146D-D291-406D-9900-5F894CFFBA4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686363" y="9365606"/>
                  <a:ext cx="62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14:cNvPr>
                <p14:cNvContentPartPr/>
                <p14:nvPr/>
              </p14:nvContentPartPr>
              <p14:xfrm>
                <a:off x="17778163" y="9528326"/>
                <a:ext cx="133920" cy="150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8B45CEC-11E0-47E8-8AE9-51897F7AC76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760163" y="9510686"/>
                  <a:ext cx="169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14:cNvPr>
                <p14:cNvContentPartPr/>
                <p14:nvPr/>
              </p14:nvContentPartPr>
              <p14:xfrm>
                <a:off x="18009283" y="9355886"/>
                <a:ext cx="182160" cy="288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D727268-3F91-4DA9-B606-ADE8BAA2A14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991283" y="9338246"/>
                  <a:ext cx="21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14:cNvPr>
                <p14:cNvContentPartPr/>
                <p14:nvPr/>
              </p14:nvContentPartPr>
              <p14:xfrm>
                <a:off x="18228883" y="9471806"/>
                <a:ext cx="39960" cy="147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B3F997-7AA0-4028-862E-637288153F7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8211243" y="9453806"/>
                  <a:ext cx="7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14:cNvPr>
                <p14:cNvContentPartPr/>
                <p14:nvPr/>
              </p14:nvContentPartPr>
              <p14:xfrm>
                <a:off x="18289723" y="9326366"/>
                <a:ext cx="118080" cy="320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EC6A30A-4D37-4CCA-82E6-25D1F2729B9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272083" y="9308366"/>
                  <a:ext cx="153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14:cNvPr>
                <p14:cNvContentPartPr/>
                <p14:nvPr/>
              </p14:nvContentPartPr>
              <p14:xfrm>
                <a:off x="18444883" y="9263726"/>
                <a:ext cx="92520" cy="544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0B71D6D-5491-45F8-8FA9-A3731A8BDBC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427243" y="9246086"/>
                  <a:ext cx="12816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BB9C0D1-AE24-400E-B6A1-48CC5A4CC847}"/>
              </a:ext>
            </a:extLst>
          </p:cNvPr>
          <p:cNvGrpSpPr/>
          <p:nvPr/>
        </p:nvGrpSpPr>
        <p:grpSpPr>
          <a:xfrm>
            <a:off x="19259203" y="7627654"/>
            <a:ext cx="2008080" cy="2031840"/>
            <a:chOff x="19259203" y="7627654"/>
            <a:chExt cx="2008080" cy="20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14:cNvPr>
                <p14:cNvContentPartPr/>
                <p14:nvPr/>
              </p14:nvContentPartPr>
              <p14:xfrm>
                <a:off x="19282243" y="9628894"/>
                <a:ext cx="7560" cy="30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BDA4942-C439-4573-8751-835C4019F73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9264243" y="9610894"/>
                  <a:ext cx="43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14:cNvPr>
                <p14:cNvContentPartPr/>
                <p14:nvPr/>
              </p14:nvContentPartPr>
              <p14:xfrm>
                <a:off x="19259203" y="7627654"/>
                <a:ext cx="2008080" cy="2023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756B29B-9D0B-47C0-A672-EAE004FCF44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9241203" y="7610014"/>
                  <a:ext cx="2043720" cy="20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8E8E779-6F1C-41EF-A240-D886A667465F}"/>
              </a:ext>
            </a:extLst>
          </p:cNvPr>
          <p:cNvGrpSpPr/>
          <p:nvPr/>
        </p:nvGrpSpPr>
        <p:grpSpPr>
          <a:xfrm>
            <a:off x="20865163" y="7615414"/>
            <a:ext cx="356400" cy="339480"/>
            <a:chOff x="20865163" y="7615414"/>
            <a:chExt cx="3564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14:cNvPr>
                <p14:cNvContentPartPr/>
                <p14:nvPr/>
              </p14:nvContentPartPr>
              <p14:xfrm>
                <a:off x="20865163" y="7671934"/>
                <a:ext cx="315720" cy="145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CD28B9E-611F-465C-8C78-45893796759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0847523" y="7653934"/>
                  <a:ext cx="351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14:cNvPr>
                <p14:cNvContentPartPr/>
                <p14:nvPr/>
              </p14:nvContentPartPr>
              <p14:xfrm>
                <a:off x="21162163" y="7615414"/>
                <a:ext cx="59400" cy="339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CC5CF7-D1A6-4E51-B289-CE34701D42B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144163" y="7597774"/>
                  <a:ext cx="9504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6EFC90A-F2C7-47B4-8AC6-F84FD1833AB3}"/>
              </a:ext>
            </a:extLst>
          </p:cNvPr>
          <p:cNvGrpSpPr/>
          <p:nvPr/>
        </p:nvGrpSpPr>
        <p:grpSpPr>
          <a:xfrm>
            <a:off x="21014203" y="6171454"/>
            <a:ext cx="1785600" cy="470160"/>
            <a:chOff x="21014203" y="6171454"/>
            <a:chExt cx="178560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14:cNvPr>
                <p14:cNvContentPartPr/>
                <p14:nvPr/>
              </p14:nvContentPartPr>
              <p14:xfrm>
                <a:off x="21014203" y="6229774"/>
                <a:ext cx="406800" cy="411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53BEE10-CB7B-495E-B913-021E48F7396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996563" y="6211774"/>
                  <a:ext cx="4424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14:cNvPr>
                <p14:cNvContentPartPr/>
                <p14:nvPr/>
              </p14:nvContentPartPr>
              <p14:xfrm>
                <a:off x="21480763" y="6307894"/>
                <a:ext cx="261000" cy="328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44485BD-971B-43F9-879A-F937BC84EF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463123" y="6289894"/>
                  <a:ext cx="29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14:cNvPr>
                <p14:cNvContentPartPr/>
                <p14:nvPr/>
              </p14:nvContentPartPr>
              <p14:xfrm>
                <a:off x="21715483" y="6270814"/>
                <a:ext cx="413640" cy="340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B26802-AC0B-480C-A0BF-A6E3C09FC5C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697483" y="6253174"/>
                  <a:ext cx="449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14:cNvPr>
                <p14:cNvContentPartPr/>
                <p14:nvPr/>
              </p14:nvContentPartPr>
              <p14:xfrm>
                <a:off x="22182043" y="6244174"/>
                <a:ext cx="312480" cy="361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692D82B-CC5F-4D76-88BA-79D05CEF5BF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2164043" y="6226174"/>
                  <a:ext cx="348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14:cNvPr>
                <p14:cNvContentPartPr/>
                <p14:nvPr/>
              </p14:nvContentPartPr>
              <p14:xfrm>
                <a:off x="22580203" y="6171454"/>
                <a:ext cx="219600" cy="297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52513D-5EAB-48D0-A7EB-D788E7526FA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562203" y="6153814"/>
                  <a:ext cx="2552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9309B97-5313-411C-B1FF-44E375E9C275}"/>
              </a:ext>
            </a:extLst>
          </p:cNvPr>
          <p:cNvGrpSpPr/>
          <p:nvPr/>
        </p:nvGrpSpPr>
        <p:grpSpPr>
          <a:xfrm>
            <a:off x="21857323" y="7097014"/>
            <a:ext cx="2020680" cy="523440"/>
            <a:chOff x="21857323" y="7097014"/>
            <a:chExt cx="20206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14:cNvPr>
                <p14:cNvContentPartPr/>
                <p14:nvPr/>
              </p14:nvContentPartPr>
              <p14:xfrm>
                <a:off x="21979723" y="7279534"/>
                <a:ext cx="218520" cy="253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A9CD99-957B-4FEE-8EDA-0F6F7E793DC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1962083" y="7261894"/>
                  <a:ext cx="254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14:cNvPr>
                <p14:cNvContentPartPr/>
                <p14:nvPr/>
              </p14:nvContentPartPr>
              <p14:xfrm>
                <a:off x="22249003" y="7296454"/>
                <a:ext cx="212760" cy="212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D6ECAAC-62C4-42A7-8DE9-13D5052879A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231363" y="7278454"/>
                  <a:ext cx="248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14:cNvPr>
                <p14:cNvContentPartPr/>
                <p14:nvPr/>
              </p14:nvContentPartPr>
              <p14:xfrm>
                <a:off x="22456363" y="7120414"/>
                <a:ext cx="97560" cy="394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C7132BE-A5EB-42FF-BC63-85E7BCF1E0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438723" y="7102774"/>
                  <a:ext cx="133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14:cNvPr>
                <p14:cNvContentPartPr/>
                <p14:nvPr/>
              </p14:nvContentPartPr>
              <p14:xfrm>
                <a:off x="22542763" y="7259734"/>
                <a:ext cx="218520" cy="262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B8BA80-105A-4E90-A294-535C87C858D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524763" y="7242094"/>
                  <a:ext cx="254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14:cNvPr>
                <p14:cNvContentPartPr/>
                <p14:nvPr/>
              </p14:nvContentPartPr>
              <p14:xfrm>
                <a:off x="22922923" y="7097014"/>
                <a:ext cx="219960" cy="420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47862D9-0ECF-4367-80E1-498F858386B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904923" y="7079374"/>
                  <a:ext cx="255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14:cNvPr>
                <p14:cNvContentPartPr/>
                <p14:nvPr/>
              </p14:nvContentPartPr>
              <p14:xfrm>
                <a:off x="23158003" y="7280614"/>
                <a:ext cx="54000" cy="224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A7823CD-3B4C-427B-B5EF-51670F0F625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3140003" y="7262614"/>
                  <a:ext cx="89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14:cNvPr>
                <p14:cNvContentPartPr/>
                <p14:nvPr/>
              </p14:nvContentPartPr>
              <p14:xfrm>
                <a:off x="23133523" y="7140574"/>
                <a:ext cx="5400" cy="8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4F86EE0-A0C0-4A82-88CC-4B91D42BE25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115883" y="7122934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14:cNvPr>
                <p14:cNvContentPartPr/>
                <p14:nvPr/>
              </p14:nvContentPartPr>
              <p14:xfrm>
                <a:off x="23181763" y="7154974"/>
                <a:ext cx="230040" cy="364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F421007-E452-49F8-8E91-A9DFEB059E3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64123" y="7136974"/>
                  <a:ext cx="265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14:cNvPr>
                <p14:cNvContentPartPr/>
                <p14:nvPr/>
              </p14:nvContentPartPr>
              <p14:xfrm>
                <a:off x="23461843" y="7198174"/>
                <a:ext cx="162720" cy="3283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6912522-BD95-4E1A-950A-70160751D1C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3444203" y="7180534"/>
                  <a:ext cx="198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14:cNvPr>
                <p14:cNvContentPartPr/>
                <p14:nvPr/>
              </p14:nvContentPartPr>
              <p14:xfrm>
                <a:off x="21857323" y="7142734"/>
                <a:ext cx="200160" cy="428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F062A51-42B9-4BEB-9476-63AAEF32560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839683" y="7124734"/>
                  <a:ext cx="235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14:cNvPr>
                <p14:cNvContentPartPr/>
                <p14:nvPr/>
              </p14:nvContentPartPr>
              <p14:xfrm>
                <a:off x="23564443" y="7099174"/>
                <a:ext cx="313560" cy="521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D275DE9-6C6C-478E-A9FE-251A70DA48E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546443" y="7081174"/>
                  <a:ext cx="34920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A3E793-E5D0-4F5B-B37D-9D027AB4DFF8}"/>
              </a:ext>
            </a:extLst>
          </p:cNvPr>
          <p:cNvGrpSpPr/>
          <p:nvPr/>
        </p:nvGrpSpPr>
        <p:grpSpPr>
          <a:xfrm>
            <a:off x="17020756" y="6068738"/>
            <a:ext cx="2107800" cy="491760"/>
            <a:chOff x="17020756" y="6068738"/>
            <a:chExt cx="210780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14:cNvPr>
                <p14:cNvContentPartPr/>
                <p14:nvPr/>
              </p14:nvContentPartPr>
              <p14:xfrm>
                <a:off x="17020756" y="6195458"/>
                <a:ext cx="227160" cy="28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2EE9FC-DE1D-45EE-A70D-F9AF900AC0B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7003116" y="6177818"/>
                  <a:ext cx="26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14:cNvPr>
                <p14:cNvContentPartPr/>
                <p14:nvPr/>
              </p14:nvContentPartPr>
              <p14:xfrm>
                <a:off x="17207596" y="6206258"/>
                <a:ext cx="180360" cy="29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B5974E-0A44-4E42-8A05-51F689E2AB6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7189956" y="6188258"/>
                  <a:ext cx="21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14:cNvPr>
                <p14:cNvContentPartPr/>
                <p14:nvPr/>
              </p14:nvContentPartPr>
              <p14:xfrm>
                <a:off x="17454916" y="6135698"/>
                <a:ext cx="117720" cy="29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71D0B6-2389-4087-92C6-737D3BE825C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437276" y="6117698"/>
                  <a:ext cx="153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14:cNvPr>
                <p14:cNvContentPartPr/>
                <p14:nvPr/>
              </p14:nvContentPartPr>
              <p14:xfrm>
                <a:off x="17619796" y="6186098"/>
                <a:ext cx="14652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9D503A-2188-4F88-A8D4-0746C83B0DC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7601796" y="6168098"/>
                  <a:ext cx="182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14:cNvPr>
                <p14:cNvContentPartPr/>
                <p14:nvPr/>
              </p14:nvContentPartPr>
              <p14:xfrm>
                <a:off x="17823556" y="6186458"/>
                <a:ext cx="125640" cy="23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796A3C-2597-40E2-A883-A6E79B2084D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805556" y="6168818"/>
                  <a:ext cx="161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14:cNvPr>
                <p14:cNvContentPartPr/>
                <p14:nvPr/>
              </p14:nvContentPartPr>
              <p14:xfrm>
                <a:off x="18037396" y="6116978"/>
                <a:ext cx="130320" cy="39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064A89-1BC4-4ABC-B1B2-05C3597ED70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019396" y="6098978"/>
                  <a:ext cx="165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14:cNvPr>
                <p14:cNvContentPartPr/>
                <p14:nvPr/>
              </p14:nvContentPartPr>
              <p14:xfrm>
                <a:off x="18176356" y="6241538"/>
                <a:ext cx="144000" cy="21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9FFD25-D3FF-4025-A2E8-6C3BBF517F4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8158356" y="6223538"/>
                  <a:ext cx="179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14:cNvPr>
                <p14:cNvContentPartPr/>
                <p14:nvPr/>
              </p14:nvContentPartPr>
              <p14:xfrm>
                <a:off x="18358156" y="6271778"/>
                <a:ext cx="12996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6184AC-EF69-44DD-87DE-761DB8D4C7A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8340516" y="6253778"/>
                  <a:ext cx="16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14:cNvPr>
                <p14:cNvContentPartPr/>
                <p14:nvPr/>
              </p14:nvContentPartPr>
              <p14:xfrm>
                <a:off x="18462196" y="6092138"/>
                <a:ext cx="16560" cy="351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A746AE-9C83-4057-BEA1-D430992F629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8444196" y="6074138"/>
                  <a:ext cx="52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14:cNvPr>
                <p14:cNvContentPartPr/>
                <p14:nvPr/>
              </p14:nvContentPartPr>
              <p14:xfrm>
                <a:off x="18515476" y="6286178"/>
                <a:ext cx="115560" cy="19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863A63-278F-4DE3-AFDE-88E763BF8FE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497836" y="6268178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14:cNvPr>
                <p14:cNvContentPartPr/>
                <p14:nvPr/>
              </p14:nvContentPartPr>
              <p14:xfrm>
                <a:off x="18629596" y="6068738"/>
                <a:ext cx="108000" cy="42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A9152A-E452-4DE1-A77B-E69C0C71645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8611596" y="6050738"/>
                  <a:ext cx="143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14:cNvPr>
                <p14:cNvContentPartPr/>
                <p14:nvPr/>
              </p14:nvContentPartPr>
              <p14:xfrm>
                <a:off x="18805996" y="6231098"/>
                <a:ext cx="176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22B84F-2487-4712-8B24-E5D0E3605B7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8788356" y="6213458"/>
                  <a:ext cx="53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14:cNvPr>
                <p14:cNvContentPartPr/>
                <p14:nvPr/>
              </p14:nvContentPartPr>
              <p14:xfrm>
                <a:off x="18883396" y="6220658"/>
                <a:ext cx="12240" cy="24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149766-9942-49A6-BAE4-64E37E0BAEC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8865756" y="6203018"/>
                  <a:ext cx="47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14:cNvPr>
                <p14:cNvContentPartPr/>
                <p14:nvPr/>
              </p14:nvContentPartPr>
              <p14:xfrm>
                <a:off x="18892036" y="6289418"/>
                <a:ext cx="82080" cy="169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2613FB-B9DC-440B-8043-88260E00159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8874396" y="6271778"/>
                  <a:ext cx="11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14:cNvPr>
                <p14:cNvContentPartPr/>
                <p14:nvPr/>
              </p14:nvContentPartPr>
              <p14:xfrm>
                <a:off x="18820756" y="6116618"/>
                <a:ext cx="29520" cy="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130ABC-D1BD-462F-8EE6-C114CE41D23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8802756" y="6098978"/>
                  <a:ext cx="65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14:cNvPr>
                <p14:cNvContentPartPr/>
                <p14:nvPr/>
              </p14:nvContentPartPr>
              <p14:xfrm>
                <a:off x="19043596" y="6105818"/>
                <a:ext cx="84960" cy="45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FEB2FB-7CAB-427D-B7EB-A03EC82FF18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9025596" y="6088178"/>
                  <a:ext cx="12060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0C8146-1A42-43DD-A9DF-90B511AF4373}"/>
              </a:ext>
            </a:extLst>
          </p:cNvPr>
          <p:cNvGrpSpPr/>
          <p:nvPr/>
        </p:nvGrpSpPr>
        <p:grpSpPr>
          <a:xfrm>
            <a:off x="15370876" y="6941204"/>
            <a:ext cx="1525680" cy="394920"/>
            <a:chOff x="15370876" y="6941204"/>
            <a:chExt cx="152568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14:cNvPr>
                <p14:cNvContentPartPr/>
                <p14:nvPr/>
              </p14:nvContentPartPr>
              <p14:xfrm>
                <a:off x="15370876" y="7051724"/>
                <a:ext cx="1337400" cy="13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7307BF-8DCB-4671-883B-43C98FE5DB67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352876" y="7033724"/>
                  <a:ext cx="1373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14:cNvPr>
                <p14:cNvContentPartPr/>
                <p14:nvPr/>
              </p14:nvContentPartPr>
              <p14:xfrm>
                <a:off x="16504876" y="6941204"/>
                <a:ext cx="391680" cy="39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25867-51FB-4F61-8C43-A8426E3A39B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86876" y="6923204"/>
                  <a:ext cx="4273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527CB72-E35B-4386-9AD8-DA05BF106B99}"/>
              </a:ext>
            </a:extLst>
          </p:cNvPr>
          <p:cNvGrpSpPr/>
          <p:nvPr/>
        </p:nvGrpSpPr>
        <p:grpSpPr>
          <a:xfrm>
            <a:off x="17201116" y="2470364"/>
            <a:ext cx="1296000" cy="515160"/>
            <a:chOff x="17201116" y="2470364"/>
            <a:chExt cx="129600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14:cNvPr>
                <p14:cNvContentPartPr/>
                <p14:nvPr/>
              </p14:nvContentPartPr>
              <p14:xfrm>
                <a:off x="17201116" y="2670884"/>
                <a:ext cx="214560" cy="314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EB73C3-B177-4A35-BD60-67F23D364F0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7183116" y="2652884"/>
                  <a:ext cx="250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14:cNvPr>
                <p14:cNvContentPartPr/>
                <p14:nvPr/>
              </p14:nvContentPartPr>
              <p14:xfrm>
                <a:off x="17441236" y="2650004"/>
                <a:ext cx="175680" cy="273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A66A47-5177-4E84-BFF0-B4D20DC32A2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7423596" y="2632004"/>
                  <a:ext cx="211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14:cNvPr>
                <p14:cNvContentPartPr/>
                <p14:nvPr/>
              </p14:nvContentPartPr>
              <p14:xfrm>
                <a:off x="17705116" y="2580884"/>
                <a:ext cx="100440" cy="324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78B27EF-811E-442E-A6CD-FC533BD80AC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7687476" y="2563244"/>
                  <a:ext cx="136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14:cNvPr>
                <p14:cNvContentPartPr/>
                <p14:nvPr/>
              </p14:nvContentPartPr>
              <p14:xfrm>
                <a:off x="17729596" y="2757284"/>
                <a:ext cx="17928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54A45A-9FA1-4D2B-AAA3-257896A8089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7711596" y="2739644"/>
                  <a:ext cx="214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14:cNvPr>
                <p14:cNvContentPartPr/>
                <p14:nvPr/>
              </p14:nvContentPartPr>
              <p14:xfrm>
                <a:off x="17952076" y="2583044"/>
                <a:ext cx="52920" cy="254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028FB5-72DE-440C-BCF2-483EC923775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34436" y="2565044"/>
                  <a:ext cx="88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14:cNvPr>
                <p14:cNvContentPartPr/>
                <p14:nvPr/>
              </p14:nvContentPartPr>
              <p14:xfrm>
                <a:off x="18056476" y="2546684"/>
                <a:ext cx="135000" cy="282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9366AD-D84C-44CC-B516-6EA835FDABB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8038476" y="2529044"/>
                  <a:ext cx="170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14:cNvPr>
                <p14:cNvContentPartPr/>
                <p14:nvPr/>
              </p14:nvContentPartPr>
              <p14:xfrm>
                <a:off x="18342676" y="2470364"/>
                <a:ext cx="154440" cy="471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D4255F-8675-415B-8B2D-CCF215DAC0D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8324676" y="2452364"/>
                  <a:ext cx="19008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C64D7D7-DF6A-45A6-826A-3462892ADD25}"/>
              </a:ext>
            </a:extLst>
          </p:cNvPr>
          <p:cNvGrpSpPr/>
          <p:nvPr/>
        </p:nvGrpSpPr>
        <p:grpSpPr>
          <a:xfrm>
            <a:off x="18523396" y="2383244"/>
            <a:ext cx="1386000" cy="776880"/>
            <a:chOff x="18523396" y="2383244"/>
            <a:chExt cx="138600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14:cNvPr>
                <p14:cNvContentPartPr/>
                <p14:nvPr/>
              </p14:nvContentPartPr>
              <p14:xfrm>
                <a:off x="18523396" y="2608244"/>
                <a:ext cx="149400" cy="220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E3AA91-A334-4EFF-9210-686A361EDAC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8505396" y="2590604"/>
                  <a:ext cx="185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14:cNvPr>
                <p14:cNvContentPartPr/>
                <p14:nvPr/>
              </p14:nvContentPartPr>
              <p14:xfrm>
                <a:off x="18787276" y="2383244"/>
                <a:ext cx="170640" cy="438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CBFBBD4-992F-4840-93B2-D4CBB0D17DE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8769636" y="2365604"/>
                  <a:ext cx="206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14:cNvPr>
                <p14:cNvContentPartPr/>
                <p14:nvPr/>
              </p14:nvContentPartPr>
              <p14:xfrm>
                <a:off x="18950716" y="2633084"/>
                <a:ext cx="244080" cy="233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61062AB-4618-4216-AA1F-1F77FF7A5DD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8932716" y="2615084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14:cNvPr>
                <p14:cNvContentPartPr/>
                <p14:nvPr/>
              </p14:nvContentPartPr>
              <p14:xfrm>
                <a:off x="19269676" y="2610404"/>
                <a:ext cx="132480" cy="351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494DD3-9987-4B87-A6D4-4ABD546A1BEB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9251676" y="2592404"/>
                  <a:ext cx="168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14:cNvPr>
                <p14:cNvContentPartPr/>
                <p14:nvPr/>
              </p14:nvContentPartPr>
              <p14:xfrm>
                <a:off x="19436356" y="2622284"/>
                <a:ext cx="149400" cy="43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4D88E10-D3EF-4BCB-B5F5-FE2F24FC4CB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418716" y="2604284"/>
                  <a:ext cx="185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14:cNvPr>
                <p14:cNvContentPartPr/>
                <p14:nvPr/>
              </p14:nvContentPartPr>
              <p14:xfrm>
                <a:off x="19442476" y="2464244"/>
                <a:ext cx="66600" cy="21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A158B38-689C-4F5E-9500-DBBD2F03EA4B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424836" y="2446244"/>
                  <a:ext cx="10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14:cNvPr>
                <p14:cNvContentPartPr/>
                <p14:nvPr/>
              </p14:nvContentPartPr>
              <p14:xfrm>
                <a:off x="19700956" y="2558924"/>
                <a:ext cx="208440" cy="601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BB3009D-CFAE-487B-ABA1-0112913E75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9682956" y="2540924"/>
                  <a:ext cx="24408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63598611-DF51-45E5-84EB-457813A86AAF}"/>
              </a:ext>
            </a:extLst>
          </p:cNvPr>
          <p:cNvGrpSpPr/>
          <p:nvPr/>
        </p:nvGrpSpPr>
        <p:grpSpPr>
          <a:xfrm>
            <a:off x="15301756" y="3525164"/>
            <a:ext cx="1540080" cy="514800"/>
            <a:chOff x="15301756" y="3525164"/>
            <a:chExt cx="1540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14:cNvPr>
                <p14:cNvContentPartPr/>
                <p14:nvPr/>
              </p14:nvContentPartPr>
              <p14:xfrm>
                <a:off x="15301756" y="3751604"/>
                <a:ext cx="1489680" cy="144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8C002CE-3948-408C-B6E7-74DF315197B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5283756" y="3733604"/>
                  <a:ext cx="1525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14:cNvPr>
                <p14:cNvContentPartPr/>
                <p14:nvPr/>
              </p14:nvContentPartPr>
              <p14:xfrm>
                <a:off x="16605676" y="3525164"/>
                <a:ext cx="236160" cy="5148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F74140-1FE0-443B-BB34-0FEF32AE0C6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6588036" y="3507524"/>
                  <a:ext cx="2718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40EAB19-0AB2-4FD3-8C9F-08E8480874B9}"/>
              </a:ext>
            </a:extLst>
          </p:cNvPr>
          <p:cNvGrpSpPr/>
          <p:nvPr/>
        </p:nvGrpSpPr>
        <p:grpSpPr>
          <a:xfrm>
            <a:off x="19311076" y="4517684"/>
            <a:ext cx="2266200" cy="1939320"/>
            <a:chOff x="19311076" y="4517684"/>
            <a:chExt cx="2266200" cy="19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14:cNvPr>
                <p14:cNvContentPartPr/>
                <p14:nvPr/>
              </p14:nvContentPartPr>
              <p14:xfrm>
                <a:off x="19311076" y="4560164"/>
                <a:ext cx="2266200" cy="18968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2E84A77-4DB4-4DE7-AD34-721A5BEFFD6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9293436" y="4542524"/>
                  <a:ext cx="2301840" cy="19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14:cNvPr>
                <p14:cNvContentPartPr/>
                <p14:nvPr/>
              </p14:nvContentPartPr>
              <p14:xfrm>
                <a:off x="21189196" y="4517684"/>
                <a:ext cx="223560" cy="408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2F8A3C1-F280-466E-93BE-213A42C840A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1171556" y="4499684"/>
                  <a:ext cx="2592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BD6BAB8-C14C-415E-B699-18188E436FBD}"/>
              </a:ext>
            </a:extLst>
          </p:cNvPr>
          <p:cNvGrpSpPr/>
          <p:nvPr/>
        </p:nvGrpSpPr>
        <p:grpSpPr>
          <a:xfrm>
            <a:off x="21253276" y="2527964"/>
            <a:ext cx="1050840" cy="478440"/>
            <a:chOff x="21253276" y="2527964"/>
            <a:chExt cx="10508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14:cNvPr>
                <p14:cNvContentPartPr/>
                <p14:nvPr/>
              </p14:nvContentPartPr>
              <p14:xfrm>
                <a:off x="21253276" y="2589164"/>
                <a:ext cx="246960" cy="371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FE3C89E-1C60-4D0C-8434-DCB00591D8D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1235276" y="2571524"/>
                  <a:ext cx="2826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14:cNvPr>
                <p14:cNvContentPartPr/>
                <p14:nvPr/>
              </p14:nvContentPartPr>
              <p14:xfrm>
                <a:off x="21517876" y="2561084"/>
                <a:ext cx="159120" cy="4453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BCA35C8-956B-43E9-B930-C30FB84F7E4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1500236" y="2543084"/>
                  <a:ext cx="194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14:cNvPr>
                <p14:cNvContentPartPr/>
                <p14:nvPr/>
              </p14:nvContentPartPr>
              <p14:xfrm>
                <a:off x="21771676" y="2546324"/>
                <a:ext cx="207000" cy="3488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0AB8045-D7D4-4468-90BF-A1A6E045CA0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1754036" y="2528324"/>
                  <a:ext cx="242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14:cNvPr>
                <p14:cNvContentPartPr/>
                <p14:nvPr/>
              </p14:nvContentPartPr>
              <p14:xfrm>
                <a:off x="21937636" y="2531204"/>
                <a:ext cx="210240" cy="4262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952F048-CF48-4C12-AB58-F29FA212998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1919996" y="2513204"/>
                  <a:ext cx="245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14:cNvPr>
                <p14:cNvContentPartPr/>
                <p14:nvPr/>
              </p14:nvContentPartPr>
              <p14:xfrm>
                <a:off x="22155436" y="2527964"/>
                <a:ext cx="148680" cy="354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FF26CD0-A668-43B5-808C-390BBBCB91A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137796" y="2509964"/>
                  <a:ext cx="18432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4D478CAC-2E71-492A-81DE-C2FAF1034731}"/>
              </a:ext>
            </a:extLst>
          </p:cNvPr>
          <p:cNvGrpSpPr/>
          <p:nvPr/>
        </p:nvGrpSpPr>
        <p:grpSpPr>
          <a:xfrm>
            <a:off x="22584916" y="2358971"/>
            <a:ext cx="1200960" cy="776880"/>
            <a:chOff x="22584916" y="2358971"/>
            <a:chExt cx="120096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14:cNvPr>
                <p14:cNvContentPartPr/>
                <p14:nvPr/>
              </p14:nvContentPartPr>
              <p14:xfrm>
                <a:off x="22584916" y="2415131"/>
                <a:ext cx="98280" cy="484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655C99D-170D-41EC-97F2-3AA54688B31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2566916" y="2397131"/>
                  <a:ext cx="1339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14:cNvPr>
                <p14:cNvContentPartPr/>
                <p14:nvPr/>
              </p14:nvContentPartPr>
              <p14:xfrm>
                <a:off x="22665196" y="2616731"/>
                <a:ext cx="297720" cy="189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C931A50-4E24-4C28-BC34-9C0D7F9D6AD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2647196" y="2599091"/>
                  <a:ext cx="333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14:cNvPr>
                <p14:cNvContentPartPr/>
                <p14:nvPr/>
              </p14:nvContentPartPr>
              <p14:xfrm>
                <a:off x="22977316" y="2517731"/>
                <a:ext cx="145440" cy="336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CC65027-9E1C-48EE-98EC-C5229447E31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2959316" y="2500091"/>
                  <a:ext cx="181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14:cNvPr>
                <p14:cNvContentPartPr/>
                <p14:nvPr/>
              </p14:nvContentPartPr>
              <p14:xfrm>
                <a:off x="23055076" y="2358971"/>
                <a:ext cx="81360" cy="464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8741236-7B2B-4783-91C9-E612ED46FA6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3037436" y="2340971"/>
                  <a:ext cx="117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14:cNvPr>
                <p14:cNvContentPartPr/>
                <p14:nvPr/>
              </p14:nvContentPartPr>
              <p14:xfrm>
                <a:off x="23098276" y="2726531"/>
                <a:ext cx="174240" cy="214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64DC9BE-5ED7-4104-9DF8-BCD823522CD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3080276" y="2708891"/>
                  <a:ext cx="209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14:cNvPr>
                <p14:cNvContentPartPr/>
                <p14:nvPr/>
              </p14:nvContentPartPr>
              <p14:xfrm>
                <a:off x="23280796" y="2459411"/>
                <a:ext cx="91440" cy="459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DA7776F-7C7A-40E3-9DA7-956C31E0F633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3263156" y="2441771"/>
                  <a:ext cx="1270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14:cNvPr>
                <p14:cNvContentPartPr/>
                <p14:nvPr/>
              </p14:nvContentPartPr>
              <p14:xfrm>
                <a:off x="23412196" y="2777651"/>
                <a:ext cx="23400" cy="1569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123FEE4-FEFB-48BB-97EC-2440F96007F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3394196" y="2759651"/>
                  <a:ext cx="5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14:cNvPr>
                <p14:cNvContentPartPr/>
                <p14:nvPr/>
              </p14:nvContentPartPr>
              <p14:xfrm>
                <a:off x="23470516" y="2722571"/>
                <a:ext cx="22680" cy="261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23A5AD6-55C5-4932-9E6D-FC201B3D4E1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3452876" y="2704931"/>
                  <a:ext cx="58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14:cNvPr>
                <p14:cNvContentPartPr/>
                <p14:nvPr/>
              </p14:nvContentPartPr>
              <p14:xfrm>
                <a:off x="23462956" y="2824811"/>
                <a:ext cx="86400" cy="217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C266D35-4E0A-4BAB-8462-69567BD8276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3444956" y="2807171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14:cNvPr>
                <p14:cNvContentPartPr/>
                <p14:nvPr/>
              </p14:nvContentPartPr>
              <p14:xfrm>
                <a:off x="23633236" y="2865131"/>
                <a:ext cx="152640" cy="270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1B1E3DE-88FE-4C4C-8AF6-E4F9C9E4BF2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3615236" y="2847131"/>
                  <a:ext cx="18828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73D1E7E-C829-49F2-9F16-5BD34514ABB9}"/>
              </a:ext>
            </a:extLst>
          </p:cNvPr>
          <p:cNvGrpSpPr/>
          <p:nvPr/>
        </p:nvGrpSpPr>
        <p:grpSpPr>
          <a:xfrm>
            <a:off x="12163080" y="11230760"/>
            <a:ext cx="1389600" cy="560880"/>
            <a:chOff x="12163080" y="11230760"/>
            <a:chExt cx="138960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BF17ADE-C3DE-4B19-910A-053163A72DE3}"/>
                    </a:ext>
                  </a:extLst>
                </p14:cNvPr>
                <p14:cNvContentPartPr/>
                <p14:nvPr/>
              </p14:nvContentPartPr>
              <p14:xfrm>
                <a:off x="12163080" y="11549000"/>
                <a:ext cx="322560" cy="23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BF17ADE-C3DE-4B19-910A-053163A72DE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2145080" y="11531000"/>
                  <a:ext cx="358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3C2F2AF-598C-46E7-BFCB-9AF017DCB699}"/>
                    </a:ext>
                  </a:extLst>
                </p14:cNvPr>
                <p14:cNvContentPartPr/>
                <p14:nvPr/>
              </p14:nvContentPartPr>
              <p14:xfrm>
                <a:off x="12420840" y="11464760"/>
                <a:ext cx="118440" cy="258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3C2F2AF-598C-46E7-BFCB-9AF017DCB69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2402840" y="11446760"/>
                  <a:ext cx="154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E59F042-A28C-4E44-BD69-A9083D453468}"/>
                    </a:ext>
                  </a:extLst>
                </p14:cNvPr>
                <p14:cNvContentPartPr/>
                <p14:nvPr/>
              </p14:nvContentPartPr>
              <p14:xfrm>
                <a:off x="12754920" y="11230760"/>
                <a:ext cx="209880" cy="536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E59F042-A28C-4E44-BD69-A9083D453468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2737280" y="11212760"/>
                  <a:ext cx="2455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5E74F9A-818C-49F5-8DF9-5F2A9ECCBCB7}"/>
                    </a:ext>
                  </a:extLst>
                </p14:cNvPr>
                <p14:cNvContentPartPr/>
                <p14:nvPr/>
              </p14:nvContentPartPr>
              <p14:xfrm>
                <a:off x="13189800" y="11511560"/>
                <a:ext cx="347760" cy="1076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5E74F9A-818C-49F5-8DF9-5F2A9ECCBCB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3172160" y="11493920"/>
                  <a:ext cx="383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7A747A-5F0E-4138-8C8E-F400F60E12DC}"/>
                    </a:ext>
                  </a:extLst>
                </p14:cNvPr>
                <p14:cNvContentPartPr/>
                <p14:nvPr/>
              </p14:nvContentPartPr>
              <p14:xfrm>
                <a:off x="13455120" y="11468360"/>
                <a:ext cx="97560" cy="3232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7A747A-5F0E-4138-8C8E-F400F60E12D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3437120" y="11450720"/>
                  <a:ext cx="13320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F001EB73-9D45-415E-848C-3B02252CC9D8}"/>
              </a:ext>
            </a:extLst>
          </p:cNvPr>
          <p:cNvGrpSpPr/>
          <p:nvPr/>
        </p:nvGrpSpPr>
        <p:grpSpPr>
          <a:xfrm>
            <a:off x="13811160" y="11237444"/>
            <a:ext cx="183240" cy="474840"/>
            <a:chOff x="13811160" y="11237444"/>
            <a:chExt cx="1832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8E687C7-CD77-4BF0-A064-222B88F26E0E}"/>
                    </a:ext>
                  </a:extLst>
                </p14:cNvPr>
                <p14:cNvContentPartPr/>
                <p14:nvPr/>
              </p14:nvContentPartPr>
              <p14:xfrm>
                <a:off x="13811160" y="11328164"/>
                <a:ext cx="183240" cy="3841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8E687C7-CD77-4BF0-A064-222B88F26E0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3793160" y="11310164"/>
                  <a:ext cx="218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BBF34DC-8B16-475B-8E7E-5830A98092F5}"/>
                    </a:ext>
                  </a:extLst>
                </p14:cNvPr>
                <p14:cNvContentPartPr/>
                <p14:nvPr/>
              </p14:nvContentPartPr>
              <p14:xfrm>
                <a:off x="13825200" y="11237444"/>
                <a:ext cx="43920" cy="19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BBF34DC-8B16-475B-8E7E-5830A98092F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3807200" y="11219444"/>
                  <a:ext cx="795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75B1D3-21BE-48AA-B4AE-9EDAB2CD7DC9}"/>
              </a:ext>
            </a:extLst>
          </p:cNvPr>
          <p:cNvGrpSpPr/>
          <p:nvPr/>
        </p:nvGrpSpPr>
        <p:grpSpPr>
          <a:xfrm>
            <a:off x="14255400" y="11323484"/>
            <a:ext cx="1764720" cy="359640"/>
            <a:chOff x="14255400" y="11323484"/>
            <a:chExt cx="17647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26936DA-17BD-4D1B-A549-52FCC6648576}"/>
                    </a:ext>
                  </a:extLst>
                </p14:cNvPr>
                <p14:cNvContentPartPr/>
                <p14:nvPr/>
              </p14:nvContentPartPr>
              <p14:xfrm>
                <a:off x="14255400" y="11533004"/>
                <a:ext cx="389160" cy="38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26936DA-17BD-4D1B-A549-52FCC6648576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237760" y="11515364"/>
                  <a:ext cx="42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A32387B-638E-42CF-BEBC-789A70578BAC}"/>
                    </a:ext>
                  </a:extLst>
                </p14:cNvPr>
                <p14:cNvContentPartPr/>
                <p14:nvPr/>
              </p14:nvContentPartPr>
              <p14:xfrm>
                <a:off x="14568600" y="11385404"/>
                <a:ext cx="105120" cy="206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A32387B-638E-42CF-BEBC-789A70578BA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4550960" y="11367764"/>
                  <a:ext cx="140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E7FD913-0A57-4920-A7B4-3A5A8E771DB9}"/>
                    </a:ext>
                  </a:extLst>
                </p14:cNvPr>
                <p14:cNvContentPartPr/>
                <p14:nvPr/>
              </p14:nvContentPartPr>
              <p14:xfrm>
                <a:off x="14871360" y="11323484"/>
                <a:ext cx="66600" cy="359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E7FD913-0A57-4920-A7B4-3A5A8E771DB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4853720" y="11305844"/>
                  <a:ext cx="102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76AA022-7C14-47D1-B114-E44E4737F7FC}"/>
                    </a:ext>
                  </a:extLst>
                </p14:cNvPr>
                <p14:cNvContentPartPr/>
                <p14:nvPr/>
              </p14:nvContentPartPr>
              <p14:xfrm>
                <a:off x="14891520" y="11386484"/>
                <a:ext cx="98640" cy="231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76AA022-7C14-47D1-B114-E44E4737F7F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4873520" y="11368844"/>
                  <a:ext cx="134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FD407A2-DED9-4494-A18E-650974683AC8}"/>
                    </a:ext>
                  </a:extLst>
                </p14:cNvPr>
                <p14:cNvContentPartPr/>
                <p14:nvPr/>
              </p14:nvContentPartPr>
              <p14:xfrm>
                <a:off x="14906280" y="11524004"/>
                <a:ext cx="145440" cy="1314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FD407A2-DED9-4494-A18E-650974683AC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4888280" y="11506364"/>
                  <a:ext cx="181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B55DDCE-A749-4413-9898-3932F2E9EB3C}"/>
                    </a:ext>
                  </a:extLst>
                </p14:cNvPr>
                <p14:cNvContentPartPr/>
                <p14:nvPr/>
              </p14:nvContentPartPr>
              <p14:xfrm>
                <a:off x="15220560" y="11541644"/>
                <a:ext cx="417600" cy="34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B55DDCE-A749-4413-9898-3932F2E9EB3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5202920" y="11523644"/>
                  <a:ext cx="453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9DFEDC1-F020-4AB4-BCBF-3D13139CEBFC}"/>
                    </a:ext>
                  </a:extLst>
                </p14:cNvPr>
                <p14:cNvContentPartPr/>
                <p14:nvPr/>
              </p14:nvContentPartPr>
              <p14:xfrm>
                <a:off x="15574800" y="11386124"/>
                <a:ext cx="78120" cy="2797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9DFEDC1-F020-4AB4-BCBF-3D13139CEBF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5556800" y="11368124"/>
                  <a:ext cx="113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850119F-BFAF-424B-AE8C-A0B7C5886599}"/>
                    </a:ext>
                  </a:extLst>
                </p14:cNvPr>
                <p14:cNvContentPartPr/>
                <p14:nvPr/>
              </p14:nvContentPartPr>
              <p14:xfrm>
                <a:off x="15850200" y="11421044"/>
                <a:ext cx="169920" cy="208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850119F-BFAF-424B-AE8C-A0B7C588659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5832560" y="11403044"/>
                  <a:ext cx="2055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F498CC2-AFC5-4556-8B5E-5B959FF6A834}"/>
              </a:ext>
            </a:extLst>
          </p:cNvPr>
          <p:cNvGrpSpPr/>
          <p:nvPr/>
        </p:nvGrpSpPr>
        <p:grpSpPr>
          <a:xfrm>
            <a:off x="16250222" y="11193680"/>
            <a:ext cx="896760" cy="812880"/>
            <a:chOff x="16250222" y="11193680"/>
            <a:chExt cx="896760" cy="81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2ACD0D2-FA56-447D-82FE-0466594578F8}"/>
                    </a:ext>
                  </a:extLst>
                </p14:cNvPr>
                <p14:cNvContentPartPr/>
                <p14:nvPr/>
              </p14:nvContentPartPr>
              <p14:xfrm>
                <a:off x="16250222" y="11506880"/>
                <a:ext cx="322560" cy="450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2ACD0D2-FA56-447D-82FE-0466594578F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6232222" y="11488880"/>
                  <a:ext cx="358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9D20B76-324B-4CF8-B8CC-EA36F9333B76}"/>
                    </a:ext>
                  </a:extLst>
                </p14:cNvPr>
                <p14:cNvContentPartPr/>
                <p14:nvPr/>
              </p14:nvContentPartPr>
              <p14:xfrm>
                <a:off x="16486022" y="11413640"/>
                <a:ext cx="163080" cy="273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9D20B76-324B-4CF8-B8CC-EA36F9333B7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6468382" y="11395640"/>
                  <a:ext cx="198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D0A18BB-0613-490D-A6C5-03E60BD78A61}"/>
                    </a:ext>
                  </a:extLst>
                </p14:cNvPr>
                <p14:cNvContentPartPr/>
                <p14:nvPr/>
              </p14:nvContentPartPr>
              <p14:xfrm>
                <a:off x="16854662" y="11359640"/>
                <a:ext cx="69120" cy="4572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D0A18BB-0613-490D-A6C5-03E60BD78A6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6837022" y="11341640"/>
                  <a:ext cx="104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F4C7017-F7A2-4EA1-AA45-348229B5D323}"/>
                    </a:ext>
                  </a:extLst>
                </p14:cNvPr>
                <p14:cNvContentPartPr/>
                <p14:nvPr/>
              </p14:nvContentPartPr>
              <p14:xfrm>
                <a:off x="16863662" y="11430560"/>
                <a:ext cx="87840" cy="1994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F4C7017-F7A2-4EA1-AA45-348229B5D32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846022" y="11412560"/>
                  <a:ext cx="123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0FD7C8B-6693-4796-BCF0-B0294A403AC9}"/>
                    </a:ext>
                  </a:extLst>
                </p14:cNvPr>
                <p14:cNvContentPartPr/>
                <p14:nvPr/>
              </p14:nvContentPartPr>
              <p14:xfrm>
                <a:off x="16676462" y="11193680"/>
                <a:ext cx="470520" cy="812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0FD7C8B-6693-4796-BCF0-B0294A403AC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6658822" y="11175680"/>
                  <a:ext cx="506160" cy="84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7D2EC292-703F-464D-B440-B0D2109942AE}"/>
              </a:ext>
            </a:extLst>
          </p:cNvPr>
          <p:cNvGrpSpPr/>
          <p:nvPr/>
        </p:nvGrpSpPr>
        <p:grpSpPr>
          <a:xfrm>
            <a:off x="9619742" y="11288720"/>
            <a:ext cx="2288458" cy="700560"/>
            <a:chOff x="9619742" y="11288720"/>
            <a:chExt cx="2288458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6D5234-91CE-4C0E-8E1A-98A5F17DA63E}"/>
                    </a:ext>
                  </a:extLst>
                </p14:cNvPr>
                <p14:cNvContentPartPr/>
                <p14:nvPr/>
              </p14:nvContentPartPr>
              <p14:xfrm>
                <a:off x="9793920" y="11513000"/>
                <a:ext cx="151560" cy="246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6D5234-91CE-4C0E-8E1A-98A5F17DA63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775920" y="11495000"/>
                  <a:ext cx="187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069BC6-F1C0-4D14-87AE-8B2F70CAD514}"/>
                    </a:ext>
                  </a:extLst>
                </p14:cNvPr>
                <p14:cNvContentPartPr/>
                <p14:nvPr/>
              </p14:nvContentPartPr>
              <p14:xfrm>
                <a:off x="10142760" y="11586440"/>
                <a:ext cx="50184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069BC6-F1C0-4D14-87AE-8B2F70CAD51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25120" y="11568800"/>
                  <a:ext cx="537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77365-40C3-4CEC-931B-8DE396E031E5}"/>
                    </a:ext>
                  </a:extLst>
                </p14:cNvPr>
                <p14:cNvContentPartPr/>
                <p14:nvPr/>
              </p14:nvContentPartPr>
              <p14:xfrm>
                <a:off x="10462800" y="11472680"/>
                <a:ext cx="174960" cy="248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77365-40C3-4CEC-931B-8DE396E031E5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444800" y="11454680"/>
                  <a:ext cx="210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2A35C9-2F67-4083-AB2E-74FB0926ED62}"/>
                    </a:ext>
                  </a:extLst>
                </p14:cNvPr>
                <p14:cNvContentPartPr/>
                <p14:nvPr/>
              </p14:nvContentPartPr>
              <p14:xfrm>
                <a:off x="10851960" y="11515880"/>
                <a:ext cx="178560" cy="20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2A35C9-2F67-4083-AB2E-74FB0926ED6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833960" y="11497880"/>
                  <a:ext cx="214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0BDE95-8DDC-4716-B0D6-E02A1388695D}"/>
                    </a:ext>
                  </a:extLst>
                </p14:cNvPr>
                <p14:cNvContentPartPr/>
                <p14:nvPr/>
              </p14:nvContentPartPr>
              <p14:xfrm>
                <a:off x="10959240" y="11288720"/>
                <a:ext cx="62640" cy="407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0BDE95-8DDC-4716-B0D6-E02A1388695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941240" y="11271080"/>
                  <a:ext cx="98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45DEA0-C7A1-467A-AF75-A52B5508B26D}"/>
                    </a:ext>
                  </a:extLst>
                </p14:cNvPr>
                <p14:cNvContentPartPr/>
                <p14:nvPr/>
              </p14:nvContentPartPr>
              <p14:xfrm>
                <a:off x="11125200" y="11531000"/>
                <a:ext cx="419760" cy="6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45DEA0-C7A1-467A-AF75-A52B5508B26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107560" y="11513000"/>
                  <a:ext cx="455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47B800-8465-4FA7-87A0-C72904D807EA}"/>
                    </a:ext>
                  </a:extLst>
                </p14:cNvPr>
                <p14:cNvContentPartPr/>
                <p14:nvPr/>
              </p14:nvContentPartPr>
              <p14:xfrm>
                <a:off x="11412480" y="11415440"/>
                <a:ext cx="149040" cy="285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47B800-8465-4FA7-87A0-C72904D807E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394480" y="11397440"/>
                  <a:ext cx="184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F146B6-10E6-472B-A39F-F72961595FB2}"/>
                    </a:ext>
                  </a:extLst>
                </p14:cNvPr>
                <p14:cNvContentPartPr/>
                <p14:nvPr/>
              </p14:nvContentPartPr>
              <p14:xfrm>
                <a:off x="11777520" y="11525600"/>
                <a:ext cx="61200" cy="13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F146B6-10E6-472B-A39F-F72961595FB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759880" y="11507600"/>
                  <a:ext cx="96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ED48AB-0235-440B-AACE-29E0C5C06D18}"/>
                    </a:ext>
                  </a:extLst>
                </p14:cNvPr>
                <p14:cNvContentPartPr/>
                <p14:nvPr/>
              </p14:nvContentPartPr>
              <p14:xfrm>
                <a:off x="11751600" y="11451440"/>
                <a:ext cx="156600" cy="269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ED48AB-0235-440B-AACE-29E0C5C06D1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733960" y="11433800"/>
                  <a:ext cx="192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048506D-8A3C-4E21-B559-9F6EBEE4F766}"/>
                    </a:ext>
                  </a:extLst>
                </p14:cNvPr>
                <p14:cNvContentPartPr/>
                <p14:nvPr/>
              </p14:nvContentPartPr>
              <p14:xfrm>
                <a:off x="9619742" y="11366840"/>
                <a:ext cx="463320" cy="6224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048506D-8A3C-4E21-B559-9F6EBEE4F766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602102" y="11348840"/>
                  <a:ext cx="498960" cy="65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1702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740500" y="492125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7" y="2818447"/>
            <a:ext cx="22529046" cy="8079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29EEE2-DAC0-468E-9C4D-191C8CAAF36E}"/>
                  </a:ext>
                </a:extLst>
              </p14:cNvPr>
              <p14:cNvContentPartPr/>
              <p14:nvPr/>
            </p14:nvContentPartPr>
            <p14:xfrm>
              <a:off x="9376896" y="3210911"/>
              <a:ext cx="162000" cy="21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29EEE2-DAC0-468E-9C4D-191C8CAAF3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9256" y="3193271"/>
                <a:ext cx="197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50EF89-5C5F-49FC-974C-B285F1B4EF7A}"/>
                  </a:ext>
                </a:extLst>
              </p14:cNvPr>
              <p14:cNvContentPartPr/>
              <p14:nvPr/>
            </p14:nvContentPartPr>
            <p14:xfrm>
              <a:off x="9277176" y="6381071"/>
              <a:ext cx="207360" cy="27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50EF89-5C5F-49FC-974C-B285F1B4EF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9536" y="6363431"/>
                <a:ext cx="243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026391-A863-4D07-B422-E3980B32A523}"/>
                  </a:ext>
                </a:extLst>
              </p14:cNvPr>
              <p14:cNvContentPartPr/>
              <p14:nvPr/>
            </p14:nvContentPartPr>
            <p14:xfrm>
              <a:off x="9468336" y="9454751"/>
              <a:ext cx="132120" cy="21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026391-A863-4D07-B422-E3980B32A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0336" y="9437111"/>
                <a:ext cx="16776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F1F958-5781-4C44-9DAB-CF4FAA0E3972}"/>
              </a:ext>
            </a:extLst>
          </p:cNvPr>
          <p:cNvGrpSpPr/>
          <p:nvPr/>
        </p:nvGrpSpPr>
        <p:grpSpPr>
          <a:xfrm>
            <a:off x="13299816" y="3013991"/>
            <a:ext cx="217080" cy="366840"/>
            <a:chOff x="13299816" y="3013991"/>
            <a:chExt cx="2170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31BBE-5253-4941-8486-4340D81AFABC}"/>
                    </a:ext>
                  </a:extLst>
                </p14:cNvPr>
                <p14:cNvContentPartPr/>
                <p14:nvPr/>
              </p14:nvContentPartPr>
              <p14:xfrm>
                <a:off x="13299816" y="3218831"/>
                <a:ext cx="217080" cy="16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31BBE-5253-4941-8486-4340D81AFA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81816" y="3200831"/>
                  <a:ext cx="252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6C2778-4615-4CEF-8922-BB0F7287AB24}"/>
                    </a:ext>
                  </a:extLst>
                </p14:cNvPr>
                <p14:cNvContentPartPr/>
                <p14:nvPr/>
              </p14:nvContentPartPr>
              <p14:xfrm>
                <a:off x="13436256" y="3013991"/>
                <a:ext cx="53280" cy="36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6C2778-4615-4CEF-8922-BB0F7287AB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18616" y="2995991"/>
                  <a:ext cx="8892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812483-CC36-4B30-8D57-25139071BC05}"/>
                  </a:ext>
                </a:extLst>
              </p14:cNvPr>
              <p14:cNvContentPartPr/>
              <p14:nvPr/>
            </p14:nvContentPartPr>
            <p14:xfrm>
              <a:off x="13505736" y="6296831"/>
              <a:ext cx="97200" cy="208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812483-CC36-4B30-8D57-25139071BC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488096" y="6278831"/>
                <a:ext cx="1328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F07861-A437-4315-9A05-1ED9C774BF82}"/>
                  </a:ext>
                </a:extLst>
              </p14:cNvPr>
              <p14:cNvContentPartPr/>
              <p14:nvPr/>
            </p14:nvContentPartPr>
            <p14:xfrm>
              <a:off x="17384016" y="3081671"/>
              <a:ext cx="201960" cy="40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F07861-A437-4315-9A05-1ED9C774BF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366376" y="3064031"/>
                <a:ext cx="2376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2F5F83-53B8-4AD6-AF19-8F8DE7C5C64C}"/>
                  </a:ext>
                </a:extLst>
              </p14:cNvPr>
              <p14:cNvContentPartPr/>
              <p14:nvPr/>
            </p14:nvContentPartPr>
            <p14:xfrm>
              <a:off x="17300856" y="6353711"/>
              <a:ext cx="262440" cy="28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2F5F83-53B8-4AD6-AF19-8F8DE7C5C6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83216" y="6336071"/>
                <a:ext cx="298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3125E6-D3C4-41B9-B978-27DF3DD912D5}"/>
                  </a:ext>
                </a:extLst>
              </p14:cNvPr>
              <p14:cNvContentPartPr/>
              <p14:nvPr/>
            </p14:nvContentPartPr>
            <p14:xfrm>
              <a:off x="17329296" y="9606311"/>
              <a:ext cx="245880" cy="228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3125E6-D3C4-41B9-B978-27DF3DD912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11656" y="9588311"/>
                <a:ext cx="281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8DFAC6-6C24-4BDD-9246-7923F15E4D80}"/>
                  </a:ext>
                </a:extLst>
              </p14:cNvPr>
              <p14:cNvContentPartPr/>
              <p14:nvPr/>
            </p14:nvContentPartPr>
            <p14:xfrm>
              <a:off x="17303376" y="9445751"/>
              <a:ext cx="51480" cy="23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8DFAC6-6C24-4BDD-9246-7923F15E4D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85376" y="9428111"/>
                <a:ext cx="87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8D8443-F5DD-45EC-B905-4B4990216088}"/>
                  </a:ext>
                </a:extLst>
              </p14:cNvPr>
              <p14:cNvContentPartPr/>
              <p14:nvPr/>
            </p14:nvContentPartPr>
            <p14:xfrm>
              <a:off x="21698976" y="294775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8D8443-F5DD-45EC-B905-4B49902160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80976" y="29301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ADEAA0-E7A8-45C5-88EA-C4319F8B9D7F}"/>
                  </a:ext>
                </a:extLst>
              </p14:cNvPr>
              <p14:cNvContentPartPr/>
              <p14:nvPr/>
            </p14:nvContentPartPr>
            <p14:xfrm>
              <a:off x="21290376" y="3123791"/>
              <a:ext cx="258120" cy="314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ADEAA0-E7A8-45C5-88EA-C4319F8B9D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272376" y="3106151"/>
                <a:ext cx="293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67472C-6D16-4491-B157-540051871DB0}"/>
                  </a:ext>
                </a:extLst>
              </p14:cNvPr>
              <p14:cNvContentPartPr/>
              <p14:nvPr/>
            </p14:nvContentPartPr>
            <p14:xfrm>
              <a:off x="21333936" y="2987711"/>
              <a:ext cx="26280" cy="7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67472C-6D16-4491-B157-540051871D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316296" y="2970071"/>
                <a:ext cx="619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A6E7110-7948-44C0-86CA-908AFE123673}"/>
              </a:ext>
            </a:extLst>
          </p:cNvPr>
          <p:cNvGrpSpPr/>
          <p:nvPr/>
        </p:nvGrpSpPr>
        <p:grpSpPr>
          <a:xfrm>
            <a:off x="21346176" y="9517031"/>
            <a:ext cx="201960" cy="446400"/>
            <a:chOff x="21346176" y="9517031"/>
            <a:chExt cx="20196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CA2F5C-3EA4-4874-A3E2-93CFFCDEB577}"/>
                    </a:ext>
                  </a:extLst>
                </p14:cNvPr>
                <p14:cNvContentPartPr/>
                <p14:nvPr/>
              </p14:nvContentPartPr>
              <p14:xfrm>
                <a:off x="21428976" y="9517031"/>
                <a:ext cx="119160" cy="42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CA2F5C-3EA4-4874-A3E2-93CFFCDEB57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411336" y="9499031"/>
                  <a:ext cx="1548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35ACB9-A876-4098-91DB-FA2BC7316472}"/>
                    </a:ext>
                  </a:extLst>
                </p14:cNvPr>
                <p14:cNvContentPartPr/>
                <p14:nvPr/>
              </p14:nvContentPartPr>
              <p14:xfrm>
                <a:off x="21346176" y="9860831"/>
                <a:ext cx="65520" cy="10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35ACB9-A876-4098-91DB-FA2BC73164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28536" y="9843191"/>
                  <a:ext cx="1011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E11E80-6CEB-4B82-BFDA-5816B4D79296}"/>
              </a:ext>
            </a:extLst>
          </p:cNvPr>
          <p:cNvGrpSpPr/>
          <p:nvPr/>
        </p:nvGrpSpPr>
        <p:grpSpPr>
          <a:xfrm>
            <a:off x="8896656" y="8805807"/>
            <a:ext cx="1179000" cy="717480"/>
            <a:chOff x="8896656" y="8805807"/>
            <a:chExt cx="117900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B35055-599C-4767-8668-BBE3FE63467B}"/>
                    </a:ext>
                  </a:extLst>
                </p14:cNvPr>
                <p14:cNvContentPartPr/>
                <p14:nvPr/>
              </p14:nvContentPartPr>
              <p14:xfrm>
                <a:off x="8913576" y="9248607"/>
                <a:ext cx="136440" cy="27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B35055-599C-4767-8668-BBE3FE6346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95936" y="9230607"/>
                  <a:ext cx="172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90161-D2DE-4592-B9C0-F1822BBFDF42}"/>
                    </a:ext>
                  </a:extLst>
                </p14:cNvPr>
                <p14:cNvContentPartPr/>
                <p14:nvPr/>
              </p14:nvContentPartPr>
              <p14:xfrm>
                <a:off x="8896656" y="9182367"/>
                <a:ext cx="158400" cy="104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90161-D2DE-4592-B9C0-F1822BBFDF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78656" y="9164727"/>
                  <a:ext cx="19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D461A5-22B2-407F-A32F-76C41E384922}"/>
                    </a:ext>
                  </a:extLst>
                </p14:cNvPr>
                <p14:cNvContentPartPr/>
                <p14:nvPr/>
              </p14:nvContentPartPr>
              <p14:xfrm>
                <a:off x="9113016" y="9163287"/>
                <a:ext cx="85680" cy="28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D461A5-22B2-407F-A32F-76C41E3849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95376" y="9145287"/>
                  <a:ext cx="1213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59A23D-3905-4CED-ABA0-D336C091493E}"/>
                    </a:ext>
                  </a:extLst>
                </p14:cNvPr>
                <p14:cNvContentPartPr/>
                <p14:nvPr/>
              </p14:nvContentPartPr>
              <p14:xfrm>
                <a:off x="9237216" y="9061407"/>
                <a:ext cx="181800" cy="311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59A23D-3905-4CED-ABA0-D336C09149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19216" y="9043407"/>
                  <a:ext cx="217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D2E503-9030-493B-B55E-8B9269077224}"/>
                    </a:ext>
                  </a:extLst>
                </p14:cNvPr>
                <p14:cNvContentPartPr/>
                <p14:nvPr/>
              </p14:nvContentPartPr>
              <p14:xfrm>
                <a:off x="9305976" y="9182367"/>
                <a:ext cx="163080" cy="11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D2E503-9030-493B-B55E-8B92690772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7976" y="9164727"/>
                  <a:ext cx="198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904560-8D6D-4824-B2D6-6724B5E76D4E}"/>
                    </a:ext>
                  </a:extLst>
                </p14:cNvPr>
                <p14:cNvContentPartPr/>
                <p14:nvPr/>
              </p14:nvContentPartPr>
              <p14:xfrm>
                <a:off x="9466176" y="9007767"/>
                <a:ext cx="108000" cy="23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904560-8D6D-4824-B2D6-6724B5E76D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48176" y="8990127"/>
                  <a:ext cx="143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7575C-FCBB-4B03-AB79-97258391C07B}"/>
                    </a:ext>
                  </a:extLst>
                </p14:cNvPr>
                <p14:cNvContentPartPr/>
                <p14:nvPr/>
              </p14:nvContentPartPr>
              <p14:xfrm>
                <a:off x="9642936" y="8813007"/>
                <a:ext cx="97200" cy="361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7575C-FCBB-4B03-AB79-97258391C0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24936" y="8795367"/>
                  <a:ext cx="1328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3C18AC-8E19-4835-9EA4-8CCFFB364472}"/>
                    </a:ext>
                  </a:extLst>
                </p14:cNvPr>
                <p14:cNvContentPartPr/>
                <p14:nvPr/>
              </p14:nvContentPartPr>
              <p14:xfrm>
                <a:off x="9856776" y="8937207"/>
                <a:ext cx="87840" cy="176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3C18AC-8E19-4835-9EA4-8CCFFB3644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38776" y="8919207"/>
                  <a:ext cx="12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B1AA3D-361D-44CB-9810-62948777089C}"/>
                    </a:ext>
                  </a:extLst>
                </p14:cNvPr>
                <p14:cNvContentPartPr/>
                <p14:nvPr/>
              </p14:nvContentPartPr>
              <p14:xfrm>
                <a:off x="9958296" y="8805807"/>
                <a:ext cx="117360" cy="41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B1AA3D-361D-44CB-9810-6294877708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40656" y="8787807"/>
                  <a:ext cx="15300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0AEA34F-144B-4AEB-9969-47EF765BCC21}"/>
              </a:ext>
            </a:extLst>
          </p:cNvPr>
          <p:cNvGrpSpPr/>
          <p:nvPr/>
        </p:nvGrpSpPr>
        <p:grpSpPr>
          <a:xfrm>
            <a:off x="10430976" y="4161087"/>
            <a:ext cx="1668960" cy="5566320"/>
            <a:chOff x="10430976" y="4161087"/>
            <a:chExt cx="1668960" cy="55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191554-3667-4443-8DAF-BD831DE28669}"/>
                    </a:ext>
                  </a:extLst>
                </p14:cNvPr>
                <p14:cNvContentPartPr/>
                <p14:nvPr/>
              </p14:nvContentPartPr>
              <p14:xfrm>
                <a:off x="10499736" y="4161087"/>
                <a:ext cx="1600200" cy="5566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191554-3667-4443-8DAF-BD831DE286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82096" y="4143087"/>
                  <a:ext cx="1635840" cy="56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D911C7-4B55-4607-929B-3440A692F665}"/>
                    </a:ext>
                  </a:extLst>
                </p14:cNvPr>
                <p14:cNvContentPartPr/>
                <p14:nvPr/>
              </p14:nvContentPartPr>
              <p14:xfrm>
                <a:off x="10649496" y="9355527"/>
                <a:ext cx="289800" cy="35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D911C7-4B55-4607-929B-3440A692F66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31496" y="9337887"/>
                  <a:ext cx="325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892C4-5A35-45B7-8D7E-9428DD029CDC}"/>
                    </a:ext>
                  </a:extLst>
                </p14:cNvPr>
                <p14:cNvContentPartPr/>
                <p14:nvPr/>
              </p14:nvContentPartPr>
              <p14:xfrm>
                <a:off x="10430976" y="9365967"/>
                <a:ext cx="404280" cy="30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892C4-5A35-45B7-8D7E-9428DD029C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12976" y="9348327"/>
                  <a:ext cx="43992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E43C8F-7030-4B27-B608-1914ACAA3359}"/>
              </a:ext>
            </a:extLst>
          </p:cNvPr>
          <p:cNvGrpSpPr/>
          <p:nvPr/>
        </p:nvGrpSpPr>
        <p:grpSpPr>
          <a:xfrm>
            <a:off x="13299456" y="5732127"/>
            <a:ext cx="933840" cy="442800"/>
            <a:chOff x="13299456" y="5732127"/>
            <a:chExt cx="93384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FEC1F9-A84D-4E58-B227-5A409EA28E6B}"/>
                    </a:ext>
                  </a:extLst>
                </p14:cNvPr>
                <p14:cNvContentPartPr/>
                <p14:nvPr/>
              </p14:nvContentPartPr>
              <p14:xfrm>
                <a:off x="13299456" y="5981967"/>
                <a:ext cx="33840" cy="19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FEC1F9-A84D-4E58-B227-5A409EA28E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281816" y="5963967"/>
                  <a:ext cx="6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E26851-27DF-45C0-8E18-89367D32B024}"/>
                    </a:ext>
                  </a:extLst>
                </p14:cNvPr>
                <p14:cNvContentPartPr/>
                <p14:nvPr/>
              </p14:nvContentPartPr>
              <p14:xfrm>
                <a:off x="13402416" y="5960007"/>
                <a:ext cx="140040" cy="20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E26851-27DF-45C0-8E18-89367D32B0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384416" y="5942367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4973C0-1E3B-4FC0-9AB7-83F8D1572670}"/>
                    </a:ext>
                  </a:extLst>
                </p14:cNvPr>
                <p14:cNvContentPartPr/>
                <p14:nvPr/>
              </p14:nvContentPartPr>
              <p14:xfrm>
                <a:off x="13616976" y="5829327"/>
                <a:ext cx="150840" cy="33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4973C0-1E3B-4FC0-9AB7-83F8D15726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599336" y="5811327"/>
                  <a:ext cx="186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B215D1-0234-46A5-8C11-BD92AB428EE9}"/>
                    </a:ext>
                  </a:extLst>
                </p14:cNvPr>
                <p14:cNvContentPartPr/>
                <p14:nvPr/>
              </p14:nvContentPartPr>
              <p14:xfrm>
                <a:off x="13623456" y="5804127"/>
                <a:ext cx="167760" cy="9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B215D1-0234-46A5-8C11-BD92AB428E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605456" y="5786127"/>
                  <a:ext cx="203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95BD3C-E0A7-4FC0-AEDB-0D04F1EA3B9B}"/>
                    </a:ext>
                  </a:extLst>
                </p14:cNvPr>
                <p14:cNvContentPartPr/>
                <p14:nvPr/>
              </p14:nvContentPartPr>
              <p14:xfrm>
                <a:off x="13770696" y="5850567"/>
                <a:ext cx="229680" cy="25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95BD3C-E0A7-4FC0-AEDB-0D04F1EA3B9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753056" y="5832927"/>
                  <a:ext cx="265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3E5B4F-84E8-405F-8B3E-226761AE539F}"/>
                    </a:ext>
                  </a:extLst>
                </p14:cNvPr>
                <p14:cNvContentPartPr/>
                <p14:nvPr/>
              </p14:nvContentPartPr>
              <p14:xfrm>
                <a:off x="14075616" y="5785407"/>
                <a:ext cx="17280" cy="15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3E5B4F-84E8-405F-8B3E-226761AE53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057616" y="5767767"/>
                  <a:ext cx="52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305FCC-21B3-4D6F-90DF-FFB639AE93A4}"/>
                    </a:ext>
                  </a:extLst>
                </p14:cNvPr>
                <p14:cNvContentPartPr/>
                <p14:nvPr/>
              </p14:nvContentPartPr>
              <p14:xfrm>
                <a:off x="14056896" y="5732127"/>
                <a:ext cx="176400" cy="32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305FCC-21B3-4D6F-90DF-FFB639AE93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039256" y="5714127"/>
                  <a:ext cx="21204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A090C-8276-4DA9-A118-3BAF3567DB5A}"/>
              </a:ext>
            </a:extLst>
          </p:cNvPr>
          <p:cNvGrpSpPr/>
          <p:nvPr/>
        </p:nvGrpSpPr>
        <p:grpSpPr>
          <a:xfrm>
            <a:off x="11228016" y="7561647"/>
            <a:ext cx="2331360" cy="2299544"/>
            <a:chOff x="11228016" y="7561647"/>
            <a:chExt cx="2331360" cy="22995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5BF2E8-8A62-4BFE-8FB1-A6DB3E33CAA3}"/>
                    </a:ext>
                  </a:extLst>
                </p14:cNvPr>
                <p14:cNvContentPartPr/>
                <p14:nvPr/>
              </p14:nvContentPartPr>
              <p14:xfrm>
                <a:off x="13436976" y="9440351"/>
                <a:ext cx="107640" cy="42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5BF2E8-8A62-4BFE-8FB1-A6DB3E33CA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419336" y="9422711"/>
                  <a:ext cx="1432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C22F68-6B5D-4C66-B188-A64FBFDB3CA8}"/>
                    </a:ext>
                  </a:extLst>
                </p14:cNvPr>
                <p14:cNvContentPartPr/>
                <p14:nvPr/>
              </p14:nvContentPartPr>
              <p14:xfrm>
                <a:off x="13372896" y="9634751"/>
                <a:ext cx="186480" cy="7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C22F68-6B5D-4C66-B188-A64FBFDB3C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355256" y="9617111"/>
                  <a:ext cx="22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C4E56B-031D-40EA-AA50-60E4F26E7C73}"/>
                    </a:ext>
                  </a:extLst>
                </p14:cNvPr>
                <p14:cNvContentPartPr/>
                <p14:nvPr/>
              </p14:nvContentPartPr>
              <p14:xfrm>
                <a:off x="11228016" y="7817607"/>
                <a:ext cx="1821600" cy="167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C4E56B-031D-40EA-AA50-60E4F26E7C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10016" y="7799607"/>
                  <a:ext cx="185724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5DB2CC-DED5-4EE1-845C-6F5C8B8A3E90}"/>
                    </a:ext>
                  </a:extLst>
                </p14:cNvPr>
                <p14:cNvContentPartPr/>
                <p14:nvPr/>
              </p14:nvContentPartPr>
              <p14:xfrm>
                <a:off x="12813456" y="7561647"/>
                <a:ext cx="425160" cy="55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5DB2CC-DED5-4EE1-845C-6F5C8B8A3E9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95816" y="7544007"/>
                  <a:ext cx="46080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D6D3EA-5910-4BC3-A01B-ABF93FE8B8C5}"/>
              </a:ext>
            </a:extLst>
          </p:cNvPr>
          <p:cNvGrpSpPr/>
          <p:nvPr/>
        </p:nvGrpSpPr>
        <p:grpSpPr>
          <a:xfrm>
            <a:off x="14378376" y="5636727"/>
            <a:ext cx="600120" cy="480240"/>
            <a:chOff x="14378376" y="5636727"/>
            <a:chExt cx="60012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F24B29-4CF0-4D59-A1F9-509D93D111C3}"/>
                    </a:ext>
                  </a:extLst>
                </p14:cNvPr>
                <p14:cNvContentPartPr/>
                <p14:nvPr/>
              </p14:nvContentPartPr>
              <p14:xfrm>
                <a:off x="14378376" y="5636727"/>
                <a:ext cx="85680" cy="416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F24B29-4CF0-4D59-A1F9-509D93D111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360376" y="5618727"/>
                  <a:ext cx="121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784CDD-C10B-4927-B938-B9CC7BAA6C01}"/>
                    </a:ext>
                  </a:extLst>
                </p14:cNvPr>
                <p14:cNvContentPartPr/>
                <p14:nvPr/>
              </p14:nvContentPartPr>
              <p14:xfrm>
                <a:off x="14493216" y="5796207"/>
                <a:ext cx="141120" cy="230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784CDD-C10B-4927-B938-B9CC7BAA6C0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475216" y="5778207"/>
                  <a:ext cx="176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E05B8B-1348-4AEF-9476-F7AF547D7702}"/>
                    </a:ext>
                  </a:extLst>
                </p14:cNvPr>
                <p14:cNvContentPartPr/>
                <p14:nvPr/>
              </p14:nvContentPartPr>
              <p14:xfrm>
                <a:off x="14704176" y="5798367"/>
                <a:ext cx="128880" cy="256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E05B8B-1348-4AEF-9476-F7AF547D7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686536" y="5780367"/>
                  <a:ext cx="164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4EE964-D36E-411F-9C81-0AEEBAAA8932}"/>
                    </a:ext>
                  </a:extLst>
                </p14:cNvPr>
                <p14:cNvContentPartPr/>
                <p14:nvPr/>
              </p14:nvContentPartPr>
              <p14:xfrm>
                <a:off x="14850696" y="5721327"/>
                <a:ext cx="127800" cy="39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4EE964-D36E-411F-9C81-0AEEBAAA89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832696" y="5703327"/>
                  <a:ext cx="16344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19B58A-66A9-49F3-B918-69D6D378353C}"/>
              </a:ext>
            </a:extLst>
          </p:cNvPr>
          <p:cNvGrpSpPr/>
          <p:nvPr/>
        </p:nvGrpSpPr>
        <p:grpSpPr>
          <a:xfrm>
            <a:off x="16921056" y="5601570"/>
            <a:ext cx="1913400" cy="768960"/>
            <a:chOff x="16921056" y="5601570"/>
            <a:chExt cx="191340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2B58F1D-0A5C-466E-939A-3C2F3E6D8EBD}"/>
                    </a:ext>
                  </a:extLst>
                </p14:cNvPr>
                <p14:cNvContentPartPr/>
                <p14:nvPr/>
              </p14:nvContentPartPr>
              <p14:xfrm>
                <a:off x="16921056" y="6123570"/>
                <a:ext cx="120240" cy="246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2B58F1D-0A5C-466E-939A-3C2F3E6D8EB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903056" y="6105930"/>
                  <a:ext cx="155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BC9B47-A2A3-4614-803C-C408D160D80D}"/>
                    </a:ext>
                  </a:extLst>
                </p14:cNvPr>
                <p14:cNvContentPartPr/>
                <p14:nvPr/>
              </p14:nvContentPartPr>
              <p14:xfrm>
                <a:off x="17048856" y="6096570"/>
                <a:ext cx="124200" cy="232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BC9B47-A2A3-4614-803C-C408D160D80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031216" y="6078570"/>
                  <a:ext cx="159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87D4F9-63B9-4DE4-9C25-43BB84239579}"/>
                    </a:ext>
                  </a:extLst>
                </p14:cNvPr>
                <p14:cNvContentPartPr/>
                <p14:nvPr/>
              </p14:nvContentPartPr>
              <p14:xfrm>
                <a:off x="17073336" y="6083610"/>
                <a:ext cx="13248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87D4F9-63B9-4DE4-9C25-43BB842395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055696" y="6065970"/>
                  <a:ext cx="168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89F679-5BB6-47A0-A376-0BD35D59F6FD}"/>
                    </a:ext>
                  </a:extLst>
                </p14:cNvPr>
                <p14:cNvContentPartPr/>
                <p14:nvPr/>
              </p14:nvContentPartPr>
              <p14:xfrm>
                <a:off x="17254056" y="5953650"/>
                <a:ext cx="119880" cy="28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89F679-5BB6-47A0-A376-0BD35D59F6F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236056" y="5936010"/>
                  <a:ext cx="155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5FE8BD-2882-48D0-B0EB-55D5BD3F69F5}"/>
                    </a:ext>
                  </a:extLst>
                </p14:cNvPr>
                <p14:cNvContentPartPr/>
                <p14:nvPr/>
              </p14:nvContentPartPr>
              <p14:xfrm>
                <a:off x="17424696" y="5883450"/>
                <a:ext cx="170640" cy="304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5FE8BD-2882-48D0-B0EB-55D5BD3F69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07056" y="5865810"/>
                  <a:ext cx="206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314BC8-6713-472D-B686-EBD710C887A4}"/>
                    </a:ext>
                  </a:extLst>
                </p14:cNvPr>
                <p14:cNvContentPartPr/>
                <p14:nvPr/>
              </p14:nvContentPartPr>
              <p14:xfrm>
                <a:off x="17651496" y="5752050"/>
                <a:ext cx="148680" cy="255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314BC8-6713-472D-B686-EBD710C887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633496" y="5734410"/>
                  <a:ext cx="184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89A6DD-3F8E-4D2C-BCAB-7D834A386C0D}"/>
                    </a:ext>
                  </a:extLst>
                </p14:cNvPr>
                <p14:cNvContentPartPr/>
                <p14:nvPr/>
              </p14:nvContentPartPr>
              <p14:xfrm>
                <a:off x="17966496" y="5662050"/>
                <a:ext cx="98280" cy="38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89A6DD-3F8E-4D2C-BCAB-7D834A386C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948856" y="5644410"/>
                  <a:ext cx="133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1B1434-7D84-45D5-97C9-92CBB461B42A}"/>
                    </a:ext>
                  </a:extLst>
                </p14:cNvPr>
                <p14:cNvContentPartPr/>
                <p14:nvPr/>
              </p14:nvContentPartPr>
              <p14:xfrm>
                <a:off x="18146136" y="5732250"/>
                <a:ext cx="159480" cy="21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1B1434-7D84-45D5-97C9-92CBB461B4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128496" y="5714610"/>
                  <a:ext cx="195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4B6613-E08C-4FA3-AF6C-3EEF88D09E92}"/>
                    </a:ext>
                  </a:extLst>
                </p14:cNvPr>
                <p14:cNvContentPartPr/>
                <p14:nvPr/>
              </p14:nvContentPartPr>
              <p14:xfrm>
                <a:off x="18397776" y="5706330"/>
                <a:ext cx="91440" cy="205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4B6613-E08C-4FA3-AF6C-3EEF88D09E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379776" y="5688330"/>
                  <a:ext cx="127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F5F1C0-3771-4B4F-A2D8-F97AF575D73C}"/>
                    </a:ext>
                  </a:extLst>
                </p14:cNvPr>
                <p14:cNvContentPartPr/>
                <p14:nvPr/>
              </p14:nvContentPartPr>
              <p14:xfrm>
                <a:off x="18513336" y="5698410"/>
                <a:ext cx="144360" cy="214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F5F1C0-3771-4B4F-A2D8-F97AF575D73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495336" y="5680410"/>
                  <a:ext cx="180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ED0AEE-EFE7-4AC1-A8C7-5946C4BF1D30}"/>
                    </a:ext>
                  </a:extLst>
                </p14:cNvPr>
                <p14:cNvContentPartPr/>
                <p14:nvPr/>
              </p14:nvContentPartPr>
              <p14:xfrm>
                <a:off x="18754896" y="5601570"/>
                <a:ext cx="79560" cy="437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ED0AEE-EFE7-4AC1-A8C7-5946C4BF1D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736896" y="5583930"/>
                  <a:ext cx="115200" cy="47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0D523AC-FEFB-443C-AB2D-C5E258D2F2F4}"/>
              </a:ext>
            </a:extLst>
          </p:cNvPr>
          <p:cNvGrpSpPr/>
          <p:nvPr/>
        </p:nvGrpSpPr>
        <p:grpSpPr>
          <a:xfrm>
            <a:off x="15567704" y="6966820"/>
            <a:ext cx="1155240" cy="706680"/>
            <a:chOff x="15567704" y="6966820"/>
            <a:chExt cx="115524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B018D5-F747-46D2-BD87-840F2293ACE2}"/>
                    </a:ext>
                  </a:extLst>
                </p14:cNvPr>
                <p14:cNvContentPartPr/>
                <p14:nvPr/>
              </p14:nvContentPartPr>
              <p14:xfrm>
                <a:off x="15567704" y="7262020"/>
                <a:ext cx="1155240" cy="115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B018D5-F747-46D2-BD87-840F2293ACE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49704" y="7244020"/>
                  <a:ext cx="1190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B07144-6035-4090-B6BD-2ACB47AA2F83}"/>
                    </a:ext>
                  </a:extLst>
                </p14:cNvPr>
                <p14:cNvContentPartPr/>
                <p14:nvPr/>
              </p14:nvContentPartPr>
              <p14:xfrm>
                <a:off x="16313984" y="6966820"/>
                <a:ext cx="406800" cy="706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B07144-6035-4090-B6BD-2ACB47AA2F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296344" y="6948820"/>
                  <a:ext cx="442440" cy="74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DE7CE5D-24A9-41FC-990E-32E271B376A9}"/>
              </a:ext>
            </a:extLst>
          </p:cNvPr>
          <p:cNvGrpSpPr/>
          <p:nvPr/>
        </p:nvGrpSpPr>
        <p:grpSpPr>
          <a:xfrm>
            <a:off x="13178496" y="8651850"/>
            <a:ext cx="1757880" cy="771480"/>
            <a:chOff x="13178496" y="8651850"/>
            <a:chExt cx="175788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64A7F5-ACF4-4EAB-A69C-29EE06031887}"/>
                    </a:ext>
                  </a:extLst>
                </p14:cNvPr>
                <p14:cNvContentPartPr/>
                <p14:nvPr/>
              </p14:nvContentPartPr>
              <p14:xfrm>
                <a:off x="13178496" y="9206250"/>
                <a:ext cx="68400" cy="21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64A7F5-ACF4-4EAB-A69C-29EE060318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3160856" y="9188250"/>
                  <a:ext cx="104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A001F2-1BF3-4B4C-9372-5BCE0D109CBE}"/>
                    </a:ext>
                  </a:extLst>
                </p14:cNvPr>
                <p14:cNvContentPartPr/>
                <p14:nvPr/>
              </p14:nvContentPartPr>
              <p14:xfrm>
                <a:off x="13262736" y="9022650"/>
                <a:ext cx="257760" cy="347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A001F2-1BF3-4B4C-9372-5BCE0D109CB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244736" y="9005010"/>
                  <a:ext cx="293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1B5594-52F6-49DD-AF7A-60D388A6B133}"/>
                    </a:ext>
                  </a:extLst>
                </p14:cNvPr>
                <p14:cNvContentPartPr/>
                <p14:nvPr/>
              </p14:nvContentPartPr>
              <p14:xfrm>
                <a:off x="13517616" y="8921850"/>
                <a:ext cx="113760" cy="334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1B5594-52F6-49DD-AF7A-60D388A6B13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499616" y="8904210"/>
                  <a:ext cx="149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CADC4F-A10C-46FF-8A62-B0C04EE980A6}"/>
                    </a:ext>
                  </a:extLst>
                </p14:cNvPr>
                <p14:cNvContentPartPr/>
                <p14:nvPr/>
              </p14:nvContentPartPr>
              <p14:xfrm>
                <a:off x="13668816" y="8924730"/>
                <a:ext cx="225360" cy="262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CADC4F-A10C-46FF-8A62-B0C04EE980A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651176" y="8906730"/>
                  <a:ext cx="261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022DB8-F8E7-46AF-AEAD-151169068836}"/>
                    </a:ext>
                  </a:extLst>
                </p14:cNvPr>
                <p14:cNvContentPartPr/>
                <p14:nvPr/>
              </p14:nvContentPartPr>
              <p14:xfrm>
                <a:off x="13910736" y="8875410"/>
                <a:ext cx="121320" cy="219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022DB8-F8E7-46AF-AEAD-15116906883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893096" y="8857410"/>
                  <a:ext cx="156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DCA190-179F-4CFF-B92B-99533951C7C8}"/>
                    </a:ext>
                  </a:extLst>
                </p14:cNvPr>
                <p14:cNvContentPartPr/>
                <p14:nvPr/>
              </p14:nvContentPartPr>
              <p14:xfrm>
                <a:off x="14214576" y="8651850"/>
                <a:ext cx="141120" cy="430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DCA190-179F-4CFF-B92B-99533951C7C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196936" y="8634210"/>
                  <a:ext cx="176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E9CCA3-D39E-4019-81EC-A94EFD034C1D}"/>
                    </a:ext>
                  </a:extLst>
                </p14:cNvPr>
                <p14:cNvContentPartPr/>
                <p14:nvPr/>
              </p14:nvContentPartPr>
              <p14:xfrm>
                <a:off x="14418336" y="8837610"/>
                <a:ext cx="147960" cy="161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E9CCA3-D39E-4019-81EC-A94EFD034C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400336" y="8819970"/>
                  <a:ext cx="183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EBC44D-142F-496B-B884-D3ECD8AABB29}"/>
                    </a:ext>
                  </a:extLst>
                </p14:cNvPr>
                <p14:cNvContentPartPr/>
                <p14:nvPr/>
              </p14:nvContentPartPr>
              <p14:xfrm>
                <a:off x="14635056" y="8805210"/>
                <a:ext cx="118440" cy="195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EBC44D-142F-496B-B884-D3ECD8AABB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617056" y="8787210"/>
                  <a:ext cx="154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B20D84-6E39-4552-A93F-EED310248C49}"/>
                    </a:ext>
                  </a:extLst>
                </p14:cNvPr>
                <p14:cNvContentPartPr/>
                <p14:nvPr/>
              </p14:nvContentPartPr>
              <p14:xfrm>
                <a:off x="14824416" y="8662650"/>
                <a:ext cx="111960" cy="494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B20D84-6E39-4552-A93F-EED310248C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806776" y="8645010"/>
                  <a:ext cx="14760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204E-8878-4CFB-B3D1-9D8C8112E6D5}"/>
              </a:ext>
            </a:extLst>
          </p:cNvPr>
          <p:cNvGrpSpPr/>
          <p:nvPr/>
        </p:nvGrpSpPr>
        <p:grpSpPr>
          <a:xfrm>
            <a:off x="16950576" y="8879370"/>
            <a:ext cx="755280" cy="550800"/>
            <a:chOff x="16950576" y="8879370"/>
            <a:chExt cx="75528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389252-1A2E-433E-AABA-2A842E4F3431}"/>
                    </a:ext>
                  </a:extLst>
                </p14:cNvPr>
                <p14:cNvContentPartPr/>
                <p14:nvPr/>
              </p14:nvContentPartPr>
              <p14:xfrm>
                <a:off x="17022216" y="9215610"/>
                <a:ext cx="11520" cy="75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389252-1A2E-433E-AABA-2A842E4F34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004576" y="9197610"/>
                  <a:ext cx="47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3F6BCA-31B5-4EAB-8118-D6EE317B90B0}"/>
                    </a:ext>
                  </a:extLst>
                </p14:cNvPr>
                <p14:cNvContentPartPr/>
                <p14:nvPr/>
              </p14:nvContentPartPr>
              <p14:xfrm>
                <a:off x="16961736" y="9044250"/>
                <a:ext cx="52560" cy="372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3F6BCA-31B5-4EAB-8118-D6EE317B90B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944096" y="9026250"/>
                  <a:ext cx="88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43ECAD1-AD90-4706-AE15-84ECB3A2B2D2}"/>
                    </a:ext>
                  </a:extLst>
                </p14:cNvPr>
                <p14:cNvContentPartPr/>
                <p14:nvPr/>
              </p14:nvContentPartPr>
              <p14:xfrm>
                <a:off x="16950576" y="9022290"/>
                <a:ext cx="235800" cy="40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43ECAD1-AD90-4706-AE15-84ECB3A2B2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932576" y="9004290"/>
                  <a:ext cx="271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86FF2D-0C4B-491F-8DFF-D93001BBDAEF}"/>
                    </a:ext>
                  </a:extLst>
                </p14:cNvPr>
                <p14:cNvContentPartPr/>
                <p14:nvPr/>
              </p14:nvContentPartPr>
              <p14:xfrm>
                <a:off x="17231736" y="9057210"/>
                <a:ext cx="29160" cy="27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86FF2D-0C4B-491F-8DFF-D93001BBDA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213736" y="9039570"/>
                  <a:ext cx="64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0067F5-6C1C-44D0-A547-48D27B472A48}"/>
                    </a:ext>
                  </a:extLst>
                </p14:cNvPr>
                <p14:cNvContentPartPr/>
                <p14:nvPr/>
              </p14:nvContentPartPr>
              <p14:xfrm>
                <a:off x="17300496" y="9032730"/>
                <a:ext cx="168840" cy="273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0067F5-6C1C-44D0-A547-48D27B472A4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282496" y="9015090"/>
                  <a:ext cx="204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B40298-B263-421B-8933-8F0E12E219ED}"/>
                    </a:ext>
                  </a:extLst>
                </p14:cNvPr>
                <p14:cNvContentPartPr/>
                <p14:nvPr/>
              </p14:nvContentPartPr>
              <p14:xfrm>
                <a:off x="17568696" y="8879370"/>
                <a:ext cx="137160" cy="379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B40298-B263-421B-8933-8F0E12E219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551056" y="8861370"/>
                  <a:ext cx="17280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A4F2B6-5C64-4F1A-874D-83671F41F3C6}"/>
              </a:ext>
            </a:extLst>
          </p:cNvPr>
          <p:cNvGrpSpPr/>
          <p:nvPr/>
        </p:nvGrpSpPr>
        <p:grpSpPr>
          <a:xfrm>
            <a:off x="17867856" y="8543850"/>
            <a:ext cx="920160" cy="748440"/>
            <a:chOff x="17867856" y="8543850"/>
            <a:chExt cx="920160" cy="74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FD87CD-3BD9-4D96-A010-9A69724BB5F2}"/>
                    </a:ext>
                  </a:extLst>
                </p14:cNvPr>
                <p14:cNvContentPartPr/>
                <p14:nvPr/>
              </p14:nvContentPartPr>
              <p14:xfrm>
                <a:off x="17867856" y="8677770"/>
                <a:ext cx="163440" cy="488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FD87CD-3BD9-4D96-A010-9A69724BB5F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50216" y="8660130"/>
                  <a:ext cx="1990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0CE3D6-72D7-4749-A82D-E451474A11E1}"/>
                    </a:ext>
                  </a:extLst>
                </p14:cNvPr>
                <p14:cNvContentPartPr/>
                <p14:nvPr/>
              </p14:nvContentPartPr>
              <p14:xfrm>
                <a:off x="18037056" y="8851290"/>
                <a:ext cx="108360" cy="188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0CE3D6-72D7-4749-A82D-E451474A11E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019056" y="8833290"/>
                  <a:ext cx="144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F601044-9862-410D-AD32-984517A0CC6B}"/>
                    </a:ext>
                  </a:extLst>
                </p14:cNvPr>
                <p14:cNvContentPartPr/>
                <p14:nvPr/>
              </p14:nvContentPartPr>
              <p14:xfrm>
                <a:off x="18155136" y="8849850"/>
                <a:ext cx="234360" cy="217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F601044-9862-410D-AD32-984517A0CC6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137136" y="8831850"/>
                  <a:ext cx="270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86EA22-B936-444C-AA1D-14AEF8E9659E}"/>
                    </a:ext>
                  </a:extLst>
                </p14:cNvPr>
                <p14:cNvContentPartPr/>
                <p14:nvPr/>
              </p14:nvContentPartPr>
              <p14:xfrm>
                <a:off x="18443136" y="8839050"/>
                <a:ext cx="82800" cy="404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86EA22-B936-444C-AA1D-14AEF8E965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425136" y="8821050"/>
                  <a:ext cx="118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6C91B0A-5E9F-4BA8-9F84-1BE75608297A}"/>
                    </a:ext>
                  </a:extLst>
                </p14:cNvPr>
                <p14:cNvContentPartPr/>
                <p14:nvPr/>
              </p14:nvContentPartPr>
              <p14:xfrm>
                <a:off x="18419016" y="8940930"/>
                <a:ext cx="118440" cy="38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6C91B0A-5E9F-4BA8-9F84-1BE7560829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01016" y="8923290"/>
                  <a:ext cx="15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450D0C-298C-402C-9FE5-EED99783DA0E}"/>
                    </a:ext>
                  </a:extLst>
                </p14:cNvPr>
                <p14:cNvContentPartPr/>
                <p14:nvPr/>
              </p14:nvContentPartPr>
              <p14:xfrm>
                <a:off x="18636816" y="8543850"/>
                <a:ext cx="151200" cy="748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450D0C-298C-402C-9FE5-EED99783DA0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18816" y="8525850"/>
                  <a:ext cx="186840" cy="78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322A7FA-8FFE-4A9C-B0C4-A5863C68D03D}"/>
              </a:ext>
            </a:extLst>
          </p:cNvPr>
          <p:cNvGrpSpPr/>
          <p:nvPr/>
        </p:nvGrpSpPr>
        <p:grpSpPr>
          <a:xfrm>
            <a:off x="11710416" y="10267530"/>
            <a:ext cx="1096920" cy="432360"/>
            <a:chOff x="11710416" y="10267530"/>
            <a:chExt cx="1096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6D3134B-C5A9-4C53-B04E-8B8A1FB19E22}"/>
                    </a:ext>
                  </a:extLst>
                </p14:cNvPr>
                <p14:cNvContentPartPr/>
                <p14:nvPr/>
              </p14:nvContentPartPr>
              <p14:xfrm>
                <a:off x="11710416" y="10403610"/>
                <a:ext cx="807120" cy="88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6D3134B-C5A9-4C53-B04E-8B8A1FB19E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92416" y="10385970"/>
                  <a:ext cx="842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0117B5-32E3-4E1A-B2FA-3D0CCA8EA8AB}"/>
                    </a:ext>
                  </a:extLst>
                </p14:cNvPr>
                <p14:cNvContentPartPr/>
                <p14:nvPr/>
              </p14:nvContentPartPr>
              <p14:xfrm>
                <a:off x="12483336" y="10267530"/>
                <a:ext cx="324000" cy="43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0117B5-32E3-4E1A-B2FA-3D0CCA8EA8A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465696" y="10249890"/>
                  <a:ext cx="35964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991959-E9F3-451C-8DFB-E10AB1EACA4F}"/>
              </a:ext>
            </a:extLst>
          </p:cNvPr>
          <p:cNvGrpSpPr/>
          <p:nvPr/>
        </p:nvGrpSpPr>
        <p:grpSpPr>
          <a:xfrm>
            <a:off x="15463416" y="10179690"/>
            <a:ext cx="1422000" cy="512640"/>
            <a:chOff x="15463416" y="10179690"/>
            <a:chExt cx="142200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F6E18A4-DF93-4A83-A502-4CA721E6B1A3}"/>
                    </a:ext>
                  </a:extLst>
                </p14:cNvPr>
                <p14:cNvContentPartPr/>
                <p14:nvPr/>
              </p14:nvContentPartPr>
              <p14:xfrm>
                <a:off x="15463416" y="10409370"/>
                <a:ext cx="1293120" cy="20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F6E18A4-DF93-4A83-A502-4CA721E6B1A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5445776" y="10391370"/>
                  <a:ext cx="1328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C995B3-E8FF-44F7-A7DB-D8B588250188}"/>
                    </a:ext>
                  </a:extLst>
                </p14:cNvPr>
                <p14:cNvContentPartPr/>
                <p14:nvPr/>
              </p14:nvContentPartPr>
              <p14:xfrm>
                <a:off x="16727376" y="10179690"/>
                <a:ext cx="158040" cy="512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C995B3-E8FF-44F7-A7DB-D8B5882501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709376" y="10161690"/>
                  <a:ext cx="193680" cy="5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CF6C541-83BD-4D0A-B3A2-1C3317A26E8F}"/>
              </a:ext>
            </a:extLst>
          </p:cNvPr>
          <p:cNvGrpSpPr/>
          <p:nvPr/>
        </p:nvGrpSpPr>
        <p:grpSpPr>
          <a:xfrm>
            <a:off x="21244656" y="5901810"/>
            <a:ext cx="366480" cy="354240"/>
            <a:chOff x="21244656" y="5901810"/>
            <a:chExt cx="3664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85E9C80-4094-42BC-99BF-6DB6E9E367C4}"/>
                    </a:ext>
                  </a:extLst>
                </p14:cNvPr>
                <p14:cNvContentPartPr/>
                <p14:nvPr/>
              </p14:nvContentPartPr>
              <p14:xfrm>
                <a:off x="21244656" y="5932770"/>
                <a:ext cx="180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85E9C80-4094-42BC-99BF-6DB6E9E367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227016" y="5915130"/>
                  <a:ext cx="53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E5321F3-5A7C-4DA5-BFFC-3445BA917F95}"/>
                    </a:ext>
                  </a:extLst>
                </p14:cNvPr>
                <p14:cNvContentPartPr/>
                <p14:nvPr/>
              </p14:nvContentPartPr>
              <p14:xfrm>
                <a:off x="21350856" y="5901810"/>
                <a:ext cx="260280" cy="286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E5321F3-5A7C-4DA5-BFFC-3445BA917F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332856" y="5883810"/>
                  <a:ext cx="29592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6B4CF39-1B43-4225-8A24-936C7CBAE330}"/>
              </a:ext>
            </a:extLst>
          </p:cNvPr>
          <p:cNvGrpSpPr/>
          <p:nvPr/>
        </p:nvGrpSpPr>
        <p:grpSpPr>
          <a:xfrm>
            <a:off x="21667296" y="5776530"/>
            <a:ext cx="762120" cy="395640"/>
            <a:chOff x="21667296" y="5776530"/>
            <a:chExt cx="76212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72C411-D449-4BF1-B099-1D1773D1155C}"/>
                    </a:ext>
                  </a:extLst>
                </p14:cNvPr>
                <p14:cNvContentPartPr/>
                <p14:nvPr/>
              </p14:nvContentPartPr>
              <p14:xfrm>
                <a:off x="21667296" y="5886690"/>
                <a:ext cx="149040" cy="268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72C411-D449-4BF1-B099-1D1773D1155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649296" y="5868690"/>
                  <a:ext cx="184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D312F2-4957-4A83-85B7-8EFA02B3CDD4}"/>
                    </a:ext>
                  </a:extLst>
                </p14:cNvPr>
                <p14:cNvContentPartPr/>
                <p14:nvPr/>
              </p14:nvContentPartPr>
              <p14:xfrm>
                <a:off x="21888336" y="5852850"/>
                <a:ext cx="201240" cy="295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D312F2-4957-4A83-85B7-8EFA02B3CDD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870696" y="5835210"/>
                  <a:ext cx="236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FDED15-F78F-4698-A740-B0331656CE5C}"/>
                    </a:ext>
                  </a:extLst>
                </p14:cNvPr>
                <p14:cNvContentPartPr/>
                <p14:nvPr/>
              </p14:nvContentPartPr>
              <p14:xfrm>
                <a:off x="22216296" y="5776530"/>
                <a:ext cx="213120" cy="395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FDED15-F78F-4698-A740-B0331656CE5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198296" y="5758530"/>
                  <a:ext cx="24876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DE63BCD-0D8B-4B81-A6B4-E70C1ED75CFC}"/>
              </a:ext>
            </a:extLst>
          </p:cNvPr>
          <p:cNvGrpSpPr/>
          <p:nvPr/>
        </p:nvGrpSpPr>
        <p:grpSpPr>
          <a:xfrm>
            <a:off x="19079616" y="7136250"/>
            <a:ext cx="1488600" cy="1900080"/>
            <a:chOff x="19079616" y="7136250"/>
            <a:chExt cx="1488600" cy="19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FED8F5-9F95-4540-8A10-133DF370DAE0}"/>
                    </a:ext>
                  </a:extLst>
                </p14:cNvPr>
                <p14:cNvContentPartPr/>
                <p14:nvPr/>
              </p14:nvContentPartPr>
              <p14:xfrm>
                <a:off x="19079616" y="7215090"/>
                <a:ext cx="1471320" cy="1821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FED8F5-9F95-4540-8A10-133DF370DAE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061616" y="7197090"/>
                  <a:ext cx="1506960" cy="18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15E2A4-3F63-4D45-9A72-87C748E1A616}"/>
                    </a:ext>
                  </a:extLst>
                </p14:cNvPr>
                <p14:cNvContentPartPr/>
                <p14:nvPr/>
              </p14:nvContentPartPr>
              <p14:xfrm>
                <a:off x="20253936" y="7136250"/>
                <a:ext cx="314280" cy="315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15E2A4-3F63-4D45-9A72-87C748E1A6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235936" y="7118610"/>
                  <a:ext cx="3499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3E55304-C713-4ACE-986F-9C4661262A97}"/>
              </a:ext>
            </a:extLst>
          </p:cNvPr>
          <p:cNvGrpSpPr/>
          <p:nvPr/>
        </p:nvGrpSpPr>
        <p:grpSpPr>
          <a:xfrm>
            <a:off x="22514376" y="5668530"/>
            <a:ext cx="1193760" cy="738360"/>
            <a:chOff x="22514376" y="5668530"/>
            <a:chExt cx="119376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496712B-91E5-4C21-B615-AC8263F1E6B4}"/>
                    </a:ext>
                  </a:extLst>
                </p14:cNvPr>
                <p14:cNvContentPartPr/>
                <p14:nvPr/>
              </p14:nvContentPartPr>
              <p14:xfrm>
                <a:off x="22514376" y="5668530"/>
                <a:ext cx="325440" cy="619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496712B-91E5-4C21-B615-AC8263F1E6B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2496736" y="5650530"/>
                  <a:ext cx="3610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5D6E3D-31B6-49F8-B818-5938FB41C91F}"/>
                    </a:ext>
                  </a:extLst>
                </p14:cNvPr>
                <p14:cNvContentPartPr/>
                <p14:nvPr/>
              </p14:nvContentPartPr>
              <p14:xfrm>
                <a:off x="22768536" y="5950770"/>
                <a:ext cx="186120" cy="15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5D6E3D-31B6-49F8-B818-5938FB41C91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750536" y="593277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C15266-5792-47F5-BB54-9C424DEF3058}"/>
                    </a:ext>
                  </a:extLst>
                </p14:cNvPr>
                <p14:cNvContentPartPr/>
                <p14:nvPr/>
              </p14:nvContentPartPr>
              <p14:xfrm>
                <a:off x="23007936" y="5958330"/>
                <a:ext cx="209520" cy="270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C15266-5792-47F5-BB54-9C424DEF305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989936" y="5940690"/>
                  <a:ext cx="245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7A10BE-65EB-4777-B8B7-4C9F7E2246AF}"/>
                    </a:ext>
                  </a:extLst>
                </p14:cNvPr>
                <p14:cNvContentPartPr/>
                <p14:nvPr/>
              </p14:nvContentPartPr>
              <p14:xfrm>
                <a:off x="23145816" y="6017010"/>
                <a:ext cx="203400" cy="341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7A10BE-65EB-4777-B8B7-4C9F7E2246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127816" y="5999370"/>
                  <a:ext cx="239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5964449-88B4-4E6E-8B92-48065E89DFC5}"/>
                    </a:ext>
                  </a:extLst>
                </p14:cNvPr>
                <p14:cNvContentPartPr/>
                <p14:nvPr/>
              </p14:nvContentPartPr>
              <p14:xfrm>
                <a:off x="23114856" y="6221490"/>
                <a:ext cx="156600" cy="46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5964449-88B4-4E6E-8B92-48065E89DFC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097216" y="6203490"/>
                  <a:ext cx="19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D6781F-C7D2-4B2B-B66B-9560B045BF27}"/>
                    </a:ext>
                  </a:extLst>
                </p14:cNvPr>
                <p14:cNvContentPartPr/>
                <p14:nvPr/>
              </p14:nvContentPartPr>
              <p14:xfrm>
                <a:off x="23388456" y="6147690"/>
                <a:ext cx="70200" cy="164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D6781F-C7D2-4B2B-B66B-9560B045BF2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370816" y="6130050"/>
                  <a:ext cx="105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FB96FA-5AC9-4752-90EA-4004AF920FC5}"/>
                    </a:ext>
                  </a:extLst>
                </p14:cNvPr>
                <p14:cNvContentPartPr/>
                <p14:nvPr/>
              </p14:nvContentPartPr>
              <p14:xfrm>
                <a:off x="23494656" y="5994330"/>
                <a:ext cx="34920" cy="50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FB96FA-5AC9-4752-90EA-4004AF920F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476656" y="5976690"/>
                  <a:ext cx="70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B9BA22D-8389-45C2-A347-64AA1360CEBB}"/>
                    </a:ext>
                  </a:extLst>
                </p14:cNvPr>
                <p14:cNvContentPartPr/>
                <p14:nvPr/>
              </p14:nvContentPartPr>
              <p14:xfrm>
                <a:off x="23540376" y="6024210"/>
                <a:ext cx="167760" cy="382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B9BA22D-8389-45C2-A347-64AA1360CE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522376" y="6006210"/>
                  <a:ext cx="20340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4812971-C57A-46A9-AFA3-D47C39BF7AC7}"/>
              </a:ext>
            </a:extLst>
          </p:cNvPr>
          <p:cNvGrpSpPr/>
          <p:nvPr/>
        </p:nvGrpSpPr>
        <p:grpSpPr>
          <a:xfrm>
            <a:off x="21652176" y="7716570"/>
            <a:ext cx="498240" cy="1157040"/>
            <a:chOff x="21652176" y="7716570"/>
            <a:chExt cx="49824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454F52-A9EC-4297-B061-A4511F4A8C7E}"/>
                    </a:ext>
                  </a:extLst>
                </p14:cNvPr>
                <p14:cNvContentPartPr/>
                <p14:nvPr/>
              </p14:nvContentPartPr>
              <p14:xfrm>
                <a:off x="21741456" y="7716570"/>
                <a:ext cx="185400" cy="1035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454F52-A9EC-4297-B061-A4511F4A8C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723816" y="7698570"/>
                  <a:ext cx="22104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5043C1-F432-4815-9204-63794990C3C8}"/>
                    </a:ext>
                  </a:extLst>
                </p14:cNvPr>
                <p14:cNvContentPartPr/>
                <p14:nvPr/>
              </p14:nvContentPartPr>
              <p14:xfrm>
                <a:off x="21652176" y="8193930"/>
                <a:ext cx="498240" cy="67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5043C1-F432-4815-9204-63794990C3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1634536" y="8175930"/>
                  <a:ext cx="533880" cy="71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84A6853-D318-4C5E-A47F-CA223A00AE17}"/>
              </a:ext>
            </a:extLst>
          </p:cNvPr>
          <p:cNvGrpSpPr/>
          <p:nvPr/>
        </p:nvGrpSpPr>
        <p:grpSpPr>
          <a:xfrm>
            <a:off x="21195696" y="9154410"/>
            <a:ext cx="1443240" cy="498600"/>
            <a:chOff x="21195696" y="9154410"/>
            <a:chExt cx="144324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E4B4BD-6763-47B1-A44A-D75D49755D37}"/>
                    </a:ext>
                  </a:extLst>
                </p14:cNvPr>
                <p14:cNvContentPartPr/>
                <p14:nvPr/>
              </p14:nvContentPartPr>
              <p14:xfrm>
                <a:off x="21195696" y="9154410"/>
                <a:ext cx="342720" cy="309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E4B4BD-6763-47B1-A44A-D75D49755D3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177696" y="9136770"/>
                  <a:ext cx="378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FD167C-3D42-491A-A59A-609C1DAA2489}"/>
                    </a:ext>
                  </a:extLst>
                </p14:cNvPr>
                <p14:cNvContentPartPr/>
                <p14:nvPr/>
              </p14:nvContentPartPr>
              <p14:xfrm>
                <a:off x="21589896" y="9251970"/>
                <a:ext cx="195120" cy="118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FD167C-3D42-491A-A59A-609C1DAA248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571896" y="9233970"/>
                  <a:ext cx="23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F00BA1-8498-485A-A251-524E4057B381}"/>
                    </a:ext>
                  </a:extLst>
                </p14:cNvPr>
                <p14:cNvContentPartPr/>
                <p14:nvPr/>
              </p14:nvContentPartPr>
              <p14:xfrm>
                <a:off x="21747936" y="9278610"/>
                <a:ext cx="95040" cy="252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F00BA1-8498-485A-A251-524E4057B38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729936" y="9260970"/>
                  <a:ext cx="13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31C8E41-2600-4BD1-B972-43CFE47D5732}"/>
                    </a:ext>
                  </a:extLst>
                </p14:cNvPr>
                <p14:cNvContentPartPr/>
                <p14:nvPr/>
              </p14:nvContentPartPr>
              <p14:xfrm>
                <a:off x="21884016" y="9242610"/>
                <a:ext cx="208080" cy="286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31C8E41-2600-4BD1-B972-43CFE47D573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866376" y="9224970"/>
                  <a:ext cx="243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293E6E-5A9B-4F7A-9835-902399CA1715}"/>
                    </a:ext>
                  </a:extLst>
                </p14:cNvPr>
                <p14:cNvContentPartPr/>
                <p14:nvPr/>
              </p14:nvContentPartPr>
              <p14:xfrm>
                <a:off x="22015056" y="9237930"/>
                <a:ext cx="124920" cy="24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293E6E-5A9B-4F7A-9835-902399CA171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997416" y="9219930"/>
                  <a:ext cx="16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CDE6AD-7AFD-449A-BA0A-ACC55FC29391}"/>
                    </a:ext>
                  </a:extLst>
                </p14:cNvPr>
                <p14:cNvContentPartPr/>
                <p14:nvPr/>
              </p14:nvContentPartPr>
              <p14:xfrm>
                <a:off x="22160856" y="9243330"/>
                <a:ext cx="263160" cy="409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CDE6AD-7AFD-449A-BA0A-ACC55FC2939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143216" y="9225690"/>
                  <a:ext cx="298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C0FA35F-85E1-47FF-8564-A2B1A1169C01}"/>
                    </a:ext>
                  </a:extLst>
                </p14:cNvPr>
                <p14:cNvContentPartPr/>
                <p14:nvPr/>
              </p14:nvContentPartPr>
              <p14:xfrm>
                <a:off x="22495656" y="9244770"/>
                <a:ext cx="143280" cy="227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C0FA35F-85E1-47FF-8564-A2B1A1169C0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477656" y="9226770"/>
                  <a:ext cx="17892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8753783-5B7C-44D9-BF0D-18C325E49138}"/>
                  </a:ext>
                </a:extLst>
              </p14:cNvPr>
              <p14:cNvContentPartPr/>
              <p14:nvPr/>
            </p14:nvContentPartPr>
            <p14:xfrm>
              <a:off x="22816416" y="9149730"/>
              <a:ext cx="343440" cy="443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8753783-5B7C-44D9-BF0D-18C325E4913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2798776" y="9131730"/>
                <a:ext cx="379080" cy="4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416E04B-B4E0-4C89-B556-0AA3ADE90B53}"/>
              </a:ext>
            </a:extLst>
          </p:cNvPr>
          <p:cNvGrpSpPr/>
          <p:nvPr/>
        </p:nvGrpSpPr>
        <p:grpSpPr>
          <a:xfrm>
            <a:off x="21542016" y="7062633"/>
            <a:ext cx="371880" cy="369000"/>
            <a:chOff x="21542016" y="7062633"/>
            <a:chExt cx="3718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9212633-C428-419A-A06A-3E45445D0D91}"/>
                    </a:ext>
                  </a:extLst>
                </p14:cNvPr>
                <p14:cNvContentPartPr/>
                <p14:nvPr/>
              </p14:nvContentPartPr>
              <p14:xfrm>
                <a:off x="21542016" y="7062633"/>
                <a:ext cx="105480" cy="369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9212633-C428-419A-A06A-3E45445D0D9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524016" y="7044633"/>
                  <a:ext cx="141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6B4AF25-9FE0-4D72-8DDE-D040D8388FB5}"/>
                    </a:ext>
                  </a:extLst>
                </p14:cNvPr>
                <p14:cNvContentPartPr/>
                <p14:nvPr/>
              </p14:nvContentPartPr>
              <p14:xfrm>
                <a:off x="21586296" y="7171353"/>
                <a:ext cx="327600" cy="223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6B4AF25-9FE0-4D72-8DDE-D040D8388F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568296" y="7153353"/>
                  <a:ext cx="3632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38667AD-7797-48E0-833F-6AACAB163F8D}"/>
              </a:ext>
            </a:extLst>
          </p:cNvPr>
          <p:cNvGrpSpPr/>
          <p:nvPr/>
        </p:nvGrpSpPr>
        <p:grpSpPr>
          <a:xfrm>
            <a:off x="22961856" y="9255393"/>
            <a:ext cx="1179360" cy="421920"/>
            <a:chOff x="22961856" y="9255393"/>
            <a:chExt cx="117936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D0F77E-3040-46CE-945E-70CFD44A5679}"/>
                    </a:ext>
                  </a:extLst>
                </p14:cNvPr>
                <p14:cNvContentPartPr/>
                <p14:nvPr/>
              </p14:nvContentPartPr>
              <p14:xfrm>
                <a:off x="22961856" y="9263673"/>
                <a:ext cx="122040" cy="176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D0F77E-3040-46CE-945E-70CFD44A56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944216" y="9245673"/>
                  <a:ext cx="157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9C8093-E9C5-4FC0-9E90-20806185F68A}"/>
                    </a:ext>
                  </a:extLst>
                </p14:cNvPr>
                <p14:cNvContentPartPr/>
                <p14:nvPr/>
              </p14:nvContentPartPr>
              <p14:xfrm>
                <a:off x="23190816" y="9278793"/>
                <a:ext cx="144000" cy="303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9C8093-E9C5-4FC0-9E90-20806185F68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173176" y="9261153"/>
                  <a:ext cx="179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1318BD-748C-418A-852D-3E2310DA0949}"/>
                    </a:ext>
                  </a:extLst>
                </p14:cNvPr>
                <p14:cNvContentPartPr/>
                <p14:nvPr/>
              </p14:nvContentPartPr>
              <p14:xfrm>
                <a:off x="23364336" y="9255393"/>
                <a:ext cx="147600" cy="37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1318BD-748C-418A-852D-3E2310DA094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346696" y="9237393"/>
                  <a:ext cx="183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2CE42-687E-4946-B813-9476C6F306B0}"/>
                    </a:ext>
                  </a:extLst>
                </p14:cNvPr>
                <p14:cNvContentPartPr/>
                <p14:nvPr/>
              </p14:nvContentPartPr>
              <p14:xfrm>
                <a:off x="23311416" y="9471753"/>
                <a:ext cx="100800" cy="5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2CE42-687E-4946-B813-9476C6F306B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293416" y="9453753"/>
                  <a:ext cx="136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83C6E4-A639-4ACA-B0FF-98570E10DD1D}"/>
                    </a:ext>
                  </a:extLst>
                </p14:cNvPr>
                <p14:cNvContentPartPr/>
                <p14:nvPr/>
              </p14:nvContentPartPr>
              <p14:xfrm>
                <a:off x="23534616" y="9413073"/>
                <a:ext cx="619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83C6E4-A639-4ACA-B0FF-98570E10DD1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516976" y="9395433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0324250-839F-48C4-A85F-145C3D4F847F}"/>
                    </a:ext>
                  </a:extLst>
                </p14:cNvPr>
                <p14:cNvContentPartPr/>
                <p14:nvPr/>
              </p14:nvContentPartPr>
              <p14:xfrm>
                <a:off x="23603376" y="9347553"/>
                <a:ext cx="129960" cy="329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0324250-839F-48C4-A85F-145C3D4F84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585736" y="9329553"/>
                  <a:ext cx="165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E069FA1-92A0-4FDF-91AD-8063D729D3AF}"/>
                    </a:ext>
                  </a:extLst>
                </p14:cNvPr>
                <p14:cNvContentPartPr/>
                <p14:nvPr/>
              </p14:nvContentPartPr>
              <p14:xfrm>
                <a:off x="23831616" y="9373113"/>
                <a:ext cx="100800" cy="275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E069FA1-92A0-4FDF-91AD-8063D729D3A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13616" y="9355473"/>
                  <a:ext cx="136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74B6EB-33A1-4D6A-B5EB-C0CFED731860}"/>
                    </a:ext>
                  </a:extLst>
                </p14:cNvPr>
                <p14:cNvContentPartPr/>
                <p14:nvPr/>
              </p14:nvContentPartPr>
              <p14:xfrm>
                <a:off x="23833416" y="9486513"/>
                <a:ext cx="141840" cy="120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74B6EB-33A1-4D6A-B5EB-C0CFED73186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815416" y="9468873"/>
                  <a:ext cx="17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C861227-05B9-4004-A69D-FAA88724358A}"/>
                    </a:ext>
                  </a:extLst>
                </p14:cNvPr>
                <p14:cNvContentPartPr/>
                <p14:nvPr/>
              </p14:nvContentPartPr>
              <p14:xfrm>
                <a:off x="23905056" y="9499833"/>
                <a:ext cx="100080" cy="11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C861227-05B9-4004-A69D-FAA88724358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887056" y="9481833"/>
                  <a:ext cx="135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DD32287-F568-4AC0-9151-BE8149AA9F99}"/>
                    </a:ext>
                  </a:extLst>
                </p14:cNvPr>
                <p14:cNvContentPartPr/>
                <p14:nvPr/>
              </p14:nvContentPartPr>
              <p14:xfrm>
                <a:off x="23819376" y="9415953"/>
                <a:ext cx="321840" cy="213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DD32287-F568-4AC0-9151-BE8149AA9F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801376" y="9397953"/>
                  <a:ext cx="3574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62F0925-A687-4467-802F-9F5C5F7818C8}"/>
                  </a:ext>
                </a:extLst>
              </p14:cNvPr>
              <p14:cNvContentPartPr/>
              <p14:nvPr/>
            </p14:nvContentPartPr>
            <p14:xfrm>
              <a:off x="11882753" y="11511572"/>
              <a:ext cx="194400" cy="525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62F0925-A687-4467-802F-9F5C5F7818C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865113" y="11493572"/>
                <a:ext cx="230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7BF433F-DB2C-401D-BC83-7CCA38D439BE}"/>
                  </a:ext>
                </a:extLst>
              </p14:cNvPr>
              <p14:cNvContentPartPr/>
              <p14:nvPr/>
            </p14:nvContentPartPr>
            <p14:xfrm>
              <a:off x="12245273" y="11527412"/>
              <a:ext cx="419040" cy="403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7BF433F-DB2C-401D-BC83-7CCA38D439B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2227273" y="11509412"/>
                <a:ext cx="454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B63240F-8119-4F82-8B0E-300B98C45132}"/>
                  </a:ext>
                </a:extLst>
              </p14:cNvPr>
              <p14:cNvContentPartPr/>
              <p14:nvPr/>
            </p14:nvContentPartPr>
            <p14:xfrm>
              <a:off x="12509513" y="11403572"/>
              <a:ext cx="200160" cy="271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B63240F-8119-4F82-8B0E-300B98C4513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2491513" y="11385572"/>
                <a:ext cx="235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A50CCC3-ABF2-4C25-8F5E-F3E0F4BA9A50}"/>
                  </a:ext>
                </a:extLst>
              </p14:cNvPr>
              <p14:cNvContentPartPr/>
              <p14:nvPr/>
            </p14:nvContentPartPr>
            <p14:xfrm>
              <a:off x="12831713" y="11509772"/>
              <a:ext cx="123480" cy="194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A50CCC3-ABF2-4C25-8F5E-F3E0F4BA9A5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2814073" y="11491772"/>
                <a:ext cx="159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46626EC-3ECB-4002-A33B-DEF70A6131C1}"/>
                  </a:ext>
                </a:extLst>
              </p14:cNvPr>
              <p14:cNvContentPartPr/>
              <p14:nvPr/>
            </p14:nvContentPartPr>
            <p14:xfrm>
              <a:off x="12826673" y="11361812"/>
              <a:ext cx="23040" cy="35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46626EC-3ECB-4002-A33B-DEF70A6131C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2809033" y="11344172"/>
                <a:ext cx="58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E3DC83-CD98-4AB5-93A1-1FF83B2530B1}"/>
                  </a:ext>
                </a:extLst>
              </p14:cNvPr>
              <p14:cNvContentPartPr/>
              <p14:nvPr/>
            </p14:nvContentPartPr>
            <p14:xfrm>
              <a:off x="13109993" y="11524892"/>
              <a:ext cx="461520" cy="486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E3DC83-CD98-4AB5-93A1-1FF83B2530B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3092353" y="11506892"/>
                <a:ext cx="497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AC46BAE-E8A3-49BD-A6FC-6167F554251C}"/>
                  </a:ext>
                </a:extLst>
              </p14:cNvPr>
              <p14:cNvContentPartPr/>
              <p14:nvPr/>
            </p14:nvContentPartPr>
            <p14:xfrm>
              <a:off x="13404113" y="11482052"/>
              <a:ext cx="143280" cy="2214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AC46BAE-E8A3-49BD-A6FC-6167F554251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3386113" y="11464412"/>
                <a:ext cx="178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5E95157-04F8-4948-A65D-64D063A8CC1F}"/>
                  </a:ext>
                </a:extLst>
              </p14:cNvPr>
              <p14:cNvContentPartPr/>
              <p14:nvPr/>
            </p14:nvContentPartPr>
            <p14:xfrm>
              <a:off x="13670873" y="11392052"/>
              <a:ext cx="125640" cy="304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5E95157-04F8-4948-A65D-64D063A8CC1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3652873" y="11374052"/>
                <a:ext cx="1612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716533F-532F-4C36-A575-82CD6B86EB82}"/>
                  </a:ext>
                </a:extLst>
              </p14:cNvPr>
              <p14:cNvContentPartPr/>
              <p14:nvPr/>
            </p14:nvContentPartPr>
            <p14:xfrm>
              <a:off x="13722713" y="11077412"/>
              <a:ext cx="20520" cy="81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716533F-532F-4C36-A575-82CD6B86EB8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3705073" y="11059772"/>
                <a:ext cx="561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D6555E3-161F-4210-9E4B-65FD27CE5915}"/>
              </a:ext>
            </a:extLst>
          </p:cNvPr>
          <p:cNvGrpSpPr/>
          <p:nvPr/>
        </p:nvGrpSpPr>
        <p:grpSpPr>
          <a:xfrm>
            <a:off x="14006499" y="11295508"/>
            <a:ext cx="659880" cy="354240"/>
            <a:chOff x="14006499" y="11295508"/>
            <a:chExt cx="6598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7973283-86A0-43F3-B8F4-4E4994BBC0A1}"/>
                    </a:ext>
                  </a:extLst>
                </p14:cNvPr>
                <p14:cNvContentPartPr/>
                <p14:nvPr/>
              </p14:nvContentPartPr>
              <p14:xfrm>
                <a:off x="14006499" y="11421868"/>
                <a:ext cx="423720" cy="87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7973283-86A0-43F3-B8F4-4E4994BBC0A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3988499" y="11403868"/>
                  <a:ext cx="459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321B1E-7E5A-4671-9D0A-3D737E954928}"/>
                    </a:ext>
                  </a:extLst>
                </p14:cNvPr>
                <p14:cNvContentPartPr/>
                <p14:nvPr/>
              </p14:nvContentPartPr>
              <p14:xfrm>
                <a:off x="14306019" y="11368948"/>
                <a:ext cx="131040" cy="280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321B1E-7E5A-4671-9D0A-3D737E95492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288379" y="11351308"/>
                  <a:ext cx="166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E392F9-6AD4-4589-88AE-C1971B19CAC1}"/>
                    </a:ext>
                  </a:extLst>
                </p14:cNvPr>
                <p14:cNvContentPartPr/>
                <p14:nvPr/>
              </p14:nvContentPartPr>
              <p14:xfrm>
                <a:off x="14485299" y="11295508"/>
                <a:ext cx="79200" cy="344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E392F9-6AD4-4589-88AE-C1971B19CAC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467299" y="11277508"/>
                  <a:ext cx="114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6D64BC1-DCBB-48FD-AF9F-589C212BDE78}"/>
                    </a:ext>
                  </a:extLst>
                </p14:cNvPr>
                <p14:cNvContentPartPr/>
                <p14:nvPr/>
              </p14:nvContentPartPr>
              <p14:xfrm>
                <a:off x="14535339" y="11378308"/>
                <a:ext cx="131040" cy="159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6D64BC1-DCBB-48FD-AF9F-589C212BDE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4517339" y="11360668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319E9ED-633D-4B91-BA1B-FF8D2B59482D}"/>
              </a:ext>
            </a:extLst>
          </p:cNvPr>
          <p:cNvGrpSpPr/>
          <p:nvPr/>
        </p:nvGrpSpPr>
        <p:grpSpPr>
          <a:xfrm>
            <a:off x="14865302" y="11142200"/>
            <a:ext cx="794160" cy="716400"/>
            <a:chOff x="14865302" y="11142200"/>
            <a:chExt cx="79416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CF586D6-214F-42A7-9567-552437840175}"/>
                    </a:ext>
                  </a:extLst>
                </p14:cNvPr>
                <p14:cNvContentPartPr/>
                <p14:nvPr/>
              </p14:nvContentPartPr>
              <p14:xfrm>
                <a:off x="14865302" y="11394200"/>
                <a:ext cx="297360" cy="78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CF586D6-214F-42A7-9567-55243784017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4847662" y="11376560"/>
                  <a:ext cx="333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89DF20D-730B-496A-9D67-51F653B91010}"/>
                    </a:ext>
                  </a:extLst>
                </p14:cNvPr>
                <p14:cNvContentPartPr/>
                <p14:nvPr/>
              </p14:nvContentPartPr>
              <p14:xfrm>
                <a:off x="15082022" y="11303480"/>
                <a:ext cx="160920" cy="312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89DF20D-730B-496A-9D67-51F653B910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5064022" y="11285840"/>
                  <a:ext cx="196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A6081A4-314B-429D-B44B-44D7633016E9}"/>
                    </a:ext>
                  </a:extLst>
                </p14:cNvPr>
                <p14:cNvContentPartPr/>
                <p14:nvPr/>
              </p14:nvContentPartPr>
              <p14:xfrm>
                <a:off x="15431582" y="11313560"/>
                <a:ext cx="186120" cy="357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A6081A4-314B-429D-B44B-44D7633016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5413582" y="11295560"/>
                  <a:ext cx="2217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E52EF89-C97E-4B12-8E54-DE30F41A9629}"/>
                    </a:ext>
                  </a:extLst>
                </p14:cNvPr>
                <p14:cNvContentPartPr/>
                <p14:nvPr/>
              </p14:nvContentPartPr>
              <p14:xfrm>
                <a:off x="15340142" y="11190800"/>
                <a:ext cx="316800" cy="667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E52EF89-C97E-4B12-8E54-DE30F41A962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5322142" y="11172800"/>
                  <a:ext cx="3524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60C67DF-F672-4B6D-9435-F3E9DC5C2CED}"/>
                    </a:ext>
                  </a:extLst>
                </p14:cNvPr>
                <p14:cNvContentPartPr/>
                <p14:nvPr/>
              </p14:nvContentPartPr>
              <p14:xfrm>
                <a:off x="15367142" y="11178920"/>
                <a:ext cx="142560" cy="192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60C67DF-F672-4B6D-9435-F3E9DC5C2CE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5349142" y="11160920"/>
                  <a:ext cx="178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7547F40-D052-4058-BEA1-5D6EA7293B1F}"/>
                    </a:ext>
                  </a:extLst>
                </p14:cNvPr>
                <p14:cNvContentPartPr/>
                <p14:nvPr/>
              </p14:nvContentPartPr>
              <p14:xfrm>
                <a:off x="15461102" y="11142200"/>
                <a:ext cx="198360" cy="62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7547F40-D052-4058-BEA1-5D6EA7293B1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443102" y="11124560"/>
                  <a:ext cx="23400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A1EE331-205E-49D8-AC4B-833ACD66E02E}"/>
              </a:ext>
            </a:extLst>
          </p:cNvPr>
          <p:cNvGrpSpPr/>
          <p:nvPr/>
        </p:nvGrpSpPr>
        <p:grpSpPr>
          <a:xfrm>
            <a:off x="9826022" y="11183600"/>
            <a:ext cx="2160813" cy="610560"/>
            <a:chOff x="9826022" y="11183600"/>
            <a:chExt cx="2160813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3D373E1-D9BD-43A8-9F74-00A30D6D702D}"/>
                    </a:ext>
                  </a:extLst>
                </p14:cNvPr>
                <p14:cNvContentPartPr/>
                <p14:nvPr/>
              </p14:nvContentPartPr>
              <p14:xfrm>
                <a:off x="9872555" y="11409925"/>
                <a:ext cx="228240" cy="298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3D373E1-D9BD-43A8-9F74-00A30D6D702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54555" y="11391925"/>
                  <a:ext cx="263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086D91A-8C75-4F98-9BFF-922AD991D8C2}"/>
                    </a:ext>
                  </a:extLst>
                </p14:cNvPr>
                <p14:cNvContentPartPr/>
                <p14:nvPr/>
              </p14:nvContentPartPr>
              <p14:xfrm>
                <a:off x="10219595" y="11498485"/>
                <a:ext cx="286200" cy="47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086D91A-8C75-4F98-9BFF-922AD991D8C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01955" y="11480845"/>
                  <a:ext cx="32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0942FD2-FA22-49C9-B81D-40F60C5D8C6C}"/>
                    </a:ext>
                  </a:extLst>
                </p14:cNvPr>
                <p14:cNvContentPartPr/>
                <p14:nvPr/>
              </p14:nvContentPartPr>
              <p14:xfrm>
                <a:off x="10466915" y="11351605"/>
                <a:ext cx="172080" cy="298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0942FD2-FA22-49C9-B81D-40F60C5D8C6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48915" y="11333605"/>
                  <a:ext cx="207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E65B86A-D5BD-4722-8523-2AA679483D6B}"/>
                    </a:ext>
                  </a:extLst>
                </p14:cNvPr>
                <p14:cNvContentPartPr/>
                <p14:nvPr/>
              </p14:nvContentPartPr>
              <p14:xfrm>
                <a:off x="10775435" y="11325685"/>
                <a:ext cx="186480" cy="294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E65B86A-D5BD-4722-8523-2AA679483D6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757435" y="11308045"/>
                  <a:ext cx="222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DBBEDC-DA0B-4578-A67C-5EC1A745A991}"/>
                    </a:ext>
                  </a:extLst>
                </p14:cNvPr>
                <p14:cNvContentPartPr/>
                <p14:nvPr/>
              </p14:nvContentPartPr>
              <p14:xfrm>
                <a:off x="11156675" y="11495965"/>
                <a:ext cx="419040" cy="24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DBBEDC-DA0B-4578-A67C-5EC1A745A99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138675" y="11477965"/>
                  <a:ext cx="454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603CCE-3183-4077-A44E-61EB5887F12A}"/>
                    </a:ext>
                  </a:extLst>
                </p14:cNvPr>
                <p14:cNvContentPartPr/>
                <p14:nvPr/>
              </p14:nvContentPartPr>
              <p14:xfrm>
                <a:off x="11463755" y="11380405"/>
                <a:ext cx="156240" cy="285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603CCE-3183-4077-A44E-61EB5887F12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45755" y="11362765"/>
                  <a:ext cx="191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693AF9E-1E01-40F3-A348-5753E175B6E2}"/>
                    </a:ext>
                  </a:extLst>
                </p14:cNvPr>
                <p14:cNvContentPartPr/>
                <p14:nvPr/>
              </p14:nvContentPartPr>
              <p14:xfrm>
                <a:off x="11862635" y="11363845"/>
                <a:ext cx="124200" cy="37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693AF9E-1E01-40F3-A348-5753E175B6E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844995" y="11345845"/>
                  <a:ext cx="159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97CB68-37B1-416F-9299-C2386BD5F7BF}"/>
                    </a:ext>
                  </a:extLst>
                </p14:cNvPr>
                <p14:cNvContentPartPr/>
                <p14:nvPr/>
              </p14:nvContentPartPr>
              <p14:xfrm>
                <a:off x="9826022" y="11183600"/>
                <a:ext cx="310320" cy="610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97CB68-37B1-416F-9299-C2386BD5F7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08022" y="11165960"/>
                  <a:ext cx="345960" cy="64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2179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3839193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4800" noProof="1">
                <a:solidFill>
                  <a:srgbClr val="000000"/>
                </a:solidFill>
              </a:rPr>
              <a:t>s e m u a p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s s w o r d l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u k m a n t e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r d i r i d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r i t e m p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t d a n t a n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g g a l l a h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i r n y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8195"/>
              </p:ext>
            </p:extLst>
          </p:nvPr>
        </p:nvGraphicFramePr>
        <p:xfrm>
          <a:off x="15468508" y="4884861"/>
          <a:ext cx="7574372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93593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93593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93593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93593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FBDE37-1658-4044-8D2A-EAA08F17DD49}"/>
                  </a:ext>
                </a:extLst>
              </p14:cNvPr>
              <p14:cNvContentPartPr/>
              <p14:nvPr/>
            </p14:nvContentPartPr>
            <p14:xfrm>
              <a:off x="16824170" y="5679769"/>
              <a:ext cx="78120" cy="1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FBDE37-1658-4044-8D2A-EAA08F17D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5530" y="5671129"/>
                <a:ext cx="95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723F08-DD65-4300-A63A-9D11FCFA6960}"/>
                  </a:ext>
                </a:extLst>
              </p14:cNvPr>
              <p14:cNvContentPartPr/>
              <p14:nvPr/>
            </p14:nvContentPartPr>
            <p14:xfrm>
              <a:off x="16842530" y="6303289"/>
              <a:ext cx="31680" cy="1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723F08-DD65-4300-A63A-9D11FCFA69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3890" y="6294289"/>
                <a:ext cx="49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4E018D-2154-4827-B40F-9193E5C9D52B}"/>
                  </a:ext>
                </a:extLst>
              </p14:cNvPr>
              <p14:cNvContentPartPr/>
              <p14:nvPr/>
            </p14:nvContentPartPr>
            <p14:xfrm>
              <a:off x="16828490" y="6870649"/>
              <a:ext cx="145800" cy="18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4E018D-2154-4827-B40F-9193E5C9D5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19490" y="6862009"/>
                <a:ext cx="16344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802CCD5-9186-4276-9201-7B3E98C22F3D}"/>
              </a:ext>
            </a:extLst>
          </p:cNvPr>
          <p:cNvGrpSpPr/>
          <p:nvPr/>
        </p:nvGrpSpPr>
        <p:grpSpPr>
          <a:xfrm>
            <a:off x="16823845" y="7421030"/>
            <a:ext cx="155520" cy="334800"/>
            <a:chOff x="16823845" y="7421030"/>
            <a:chExt cx="1555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152856-05CA-4F96-B200-4393691816C5}"/>
                    </a:ext>
                  </a:extLst>
                </p14:cNvPr>
                <p14:cNvContentPartPr/>
                <p14:nvPr/>
              </p14:nvContentPartPr>
              <p14:xfrm>
                <a:off x="16823845" y="7421030"/>
                <a:ext cx="94320" cy="4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152856-05CA-4F96-B200-4393691816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15205" y="7412390"/>
                  <a:ext cx="111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3AC947-AEAA-4379-B0A7-6B8BDA9ADF67}"/>
                    </a:ext>
                  </a:extLst>
                </p14:cNvPr>
                <p14:cNvContentPartPr/>
                <p14:nvPr/>
              </p14:nvContentPartPr>
              <p14:xfrm>
                <a:off x="16860925" y="7425350"/>
                <a:ext cx="118440" cy="33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3AC947-AEAA-4379-B0A7-6B8BDA9ADF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52285" y="7416350"/>
                  <a:ext cx="13608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47FD2-F27E-4078-8E3E-D0C73F29C2F8}"/>
              </a:ext>
            </a:extLst>
          </p:cNvPr>
          <p:cNvGrpSpPr/>
          <p:nvPr/>
        </p:nvGrpSpPr>
        <p:grpSpPr>
          <a:xfrm>
            <a:off x="16860925" y="8017910"/>
            <a:ext cx="108720" cy="260280"/>
            <a:chOff x="16860925" y="8017910"/>
            <a:chExt cx="10872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7470C9-BE61-49A1-84F0-5690F2841B35}"/>
                    </a:ext>
                  </a:extLst>
                </p14:cNvPr>
                <p14:cNvContentPartPr/>
                <p14:nvPr/>
              </p14:nvContentPartPr>
              <p14:xfrm>
                <a:off x="16860925" y="8017910"/>
                <a:ext cx="99720" cy="14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7470C9-BE61-49A1-84F0-5690F2841B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52285" y="8008910"/>
                  <a:ext cx="117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F88757-3FA8-4A45-8CA9-7685725DD728}"/>
                    </a:ext>
                  </a:extLst>
                </p14:cNvPr>
                <p14:cNvContentPartPr/>
                <p14:nvPr/>
              </p14:nvContentPartPr>
              <p14:xfrm>
                <a:off x="16949845" y="8074430"/>
                <a:ext cx="19800" cy="20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F88757-3FA8-4A45-8CA9-7685725DD7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41205" y="8065430"/>
                  <a:ext cx="374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0CB9C1-86E5-4F35-BA3C-72EFD6394E9C}"/>
              </a:ext>
            </a:extLst>
          </p:cNvPr>
          <p:cNvGrpSpPr/>
          <p:nvPr/>
        </p:nvGrpSpPr>
        <p:grpSpPr>
          <a:xfrm>
            <a:off x="16864525" y="8537030"/>
            <a:ext cx="177480" cy="214560"/>
            <a:chOff x="16864525" y="8537030"/>
            <a:chExt cx="1774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42A297-B135-4673-AFDB-AF6FCFB9175D}"/>
                    </a:ext>
                  </a:extLst>
                </p14:cNvPr>
                <p14:cNvContentPartPr/>
                <p14:nvPr/>
              </p14:nvContentPartPr>
              <p14:xfrm>
                <a:off x="16864525" y="8544230"/>
                <a:ext cx="83160" cy="20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42A297-B135-4673-AFDB-AF6FCFB917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855885" y="8535590"/>
                  <a:ext cx="100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67E989-BA3B-490C-B49B-FF4DD0541122}"/>
                    </a:ext>
                  </a:extLst>
                </p14:cNvPr>
                <p14:cNvContentPartPr/>
                <p14:nvPr/>
              </p14:nvContentPartPr>
              <p14:xfrm>
                <a:off x="16882525" y="8537030"/>
                <a:ext cx="159480" cy="3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67E989-BA3B-490C-B49B-FF4DD05411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73525" y="8528390"/>
                  <a:ext cx="1771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054B5D-073C-4E4F-812B-8CEF684013EB}"/>
                  </a:ext>
                </a:extLst>
              </p14:cNvPr>
              <p14:cNvContentPartPr/>
              <p14:nvPr/>
            </p14:nvContentPartPr>
            <p14:xfrm>
              <a:off x="16885412" y="9124724"/>
              <a:ext cx="92160" cy="23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054B5D-073C-4E4F-812B-8CEF684013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76412" y="9116084"/>
                <a:ext cx="10980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FE7B8BD-290A-4919-9AE9-E5FB1B20CC13}"/>
              </a:ext>
            </a:extLst>
          </p:cNvPr>
          <p:cNvGrpSpPr/>
          <p:nvPr/>
        </p:nvGrpSpPr>
        <p:grpSpPr>
          <a:xfrm>
            <a:off x="16880372" y="9707204"/>
            <a:ext cx="101160" cy="248400"/>
            <a:chOff x="16880372" y="9707204"/>
            <a:chExt cx="10116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741068-DAFB-44F7-9371-7DFC3E83DEE8}"/>
                    </a:ext>
                  </a:extLst>
                </p14:cNvPr>
                <p14:cNvContentPartPr/>
                <p14:nvPr/>
              </p14:nvContentPartPr>
              <p14:xfrm>
                <a:off x="16880372" y="9707204"/>
                <a:ext cx="54360" cy="248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741068-DAFB-44F7-9371-7DFC3E83D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71732" y="9698204"/>
                  <a:ext cx="72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6CE73C-30EA-4562-BC39-5AEFDF72CFC1}"/>
                    </a:ext>
                  </a:extLst>
                </p14:cNvPr>
                <p14:cNvContentPartPr/>
                <p14:nvPr/>
              </p14:nvContentPartPr>
              <p14:xfrm>
                <a:off x="16903052" y="9843644"/>
                <a:ext cx="78480" cy="1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6CE73C-30EA-4562-BC39-5AEFDF72CF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94412" y="9834644"/>
                  <a:ext cx="9612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832AE48-139C-414C-B685-3D7256474311}"/>
                  </a:ext>
                </a:extLst>
              </p14:cNvPr>
              <p14:cNvContentPartPr/>
              <p14:nvPr/>
            </p14:nvContentPartPr>
            <p14:xfrm>
              <a:off x="16856612" y="10273484"/>
              <a:ext cx="85320" cy="236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832AE48-139C-414C-B685-3D72564743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847612" y="10264484"/>
                <a:ext cx="102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129E6AC-7A60-416B-95A1-60623C223323}"/>
                  </a:ext>
                </a:extLst>
              </p14:cNvPr>
              <p14:cNvContentPartPr/>
              <p14:nvPr/>
            </p14:nvContentPartPr>
            <p14:xfrm>
              <a:off x="16822052" y="10949564"/>
              <a:ext cx="97560" cy="249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129E6AC-7A60-416B-95A1-60623C2233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13412" y="10940564"/>
                <a:ext cx="11520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1AD4693-79A7-453D-905E-8356696CC173}"/>
              </a:ext>
            </a:extLst>
          </p:cNvPr>
          <p:cNvGrpSpPr/>
          <p:nvPr/>
        </p:nvGrpSpPr>
        <p:grpSpPr>
          <a:xfrm>
            <a:off x="16875339" y="11543267"/>
            <a:ext cx="156600" cy="149040"/>
            <a:chOff x="16875339" y="11543267"/>
            <a:chExt cx="15660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AC72DA-3E60-4469-8975-042C4F50DCB6}"/>
                    </a:ext>
                  </a:extLst>
                </p14:cNvPr>
                <p14:cNvContentPartPr/>
                <p14:nvPr/>
              </p14:nvContentPartPr>
              <p14:xfrm>
                <a:off x="16875339" y="11543267"/>
                <a:ext cx="2304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AC72DA-3E60-4469-8975-042C4F50DC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866699" y="11534627"/>
                  <a:ext cx="40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CBB5E1-63E3-45AB-A4B0-4F6096BE3A2C}"/>
                    </a:ext>
                  </a:extLst>
                </p14:cNvPr>
                <p14:cNvContentPartPr/>
                <p14:nvPr/>
              </p14:nvContentPartPr>
              <p14:xfrm>
                <a:off x="16916739" y="11552267"/>
                <a:ext cx="115200" cy="140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CBB5E1-63E3-45AB-A4B0-4F6096BE3A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908099" y="11543267"/>
                  <a:ext cx="1328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7F66B3-FA90-4ACB-9115-CC9C61112641}"/>
              </a:ext>
            </a:extLst>
          </p:cNvPr>
          <p:cNvGrpSpPr/>
          <p:nvPr/>
        </p:nvGrpSpPr>
        <p:grpSpPr>
          <a:xfrm>
            <a:off x="16856259" y="11975987"/>
            <a:ext cx="57600" cy="180720"/>
            <a:chOff x="16856259" y="11975987"/>
            <a:chExt cx="5760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5A7B2F-267E-465E-8829-BBF94762C1FB}"/>
                    </a:ext>
                  </a:extLst>
                </p14:cNvPr>
                <p14:cNvContentPartPr/>
                <p14:nvPr/>
              </p14:nvContentPartPr>
              <p14:xfrm>
                <a:off x="16856259" y="11975987"/>
                <a:ext cx="25200" cy="174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5A7B2F-267E-465E-8829-BBF94762C1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47259" y="11966987"/>
                  <a:ext cx="42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6F002F-4E9B-4937-ACF1-B7A448B7A5F3}"/>
                    </a:ext>
                  </a:extLst>
                </p14:cNvPr>
                <p14:cNvContentPartPr/>
                <p14:nvPr/>
              </p14:nvContentPartPr>
              <p14:xfrm>
                <a:off x="16907019" y="11989307"/>
                <a:ext cx="6840" cy="16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6F002F-4E9B-4937-ACF1-B7A448B7A5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98019" y="11980307"/>
                  <a:ext cx="244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3BA09E-93CA-44AD-9291-01061789E3B3}"/>
              </a:ext>
            </a:extLst>
          </p:cNvPr>
          <p:cNvGrpSpPr/>
          <p:nvPr/>
        </p:nvGrpSpPr>
        <p:grpSpPr>
          <a:xfrm>
            <a:off x="16898739" y="12584387"/>
            <a:ext cx="210240" cy="180000"/>
            <a:chOff x="16898739" y="12584387"/>
            <a:chExt cx="21024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34839F-E6EA-427F-BCF3-296B0ED29F79}"/>
                    </a:ext>
                  </a:extLst>
                </p14:cNvPr>
                <p14:cNvContentPartPr/>
                <p14:nvPr/>
              </p14:nvContentPartPr>
              <p14:xfrm>
                <a:off x="16898739" y="12584387"/>
                <a:ext cx="23040" cy="13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34839F-E6EA-427F-BCF3-296B0ED29F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89739" y="12575387"/>
                  <a:ext cx="40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0D965E-613C-476A-BED1-8A8DD948B1B8}"/>
                    </a:ext>
                  </a:extLst>
                </p14:cNvPr>
                <p14:cNvContentPartPr/>
                <p14:nvPr/>
              </p14:nvContentPartPr>
              <p14:xfrm>
                <a:off x="16936179" y="12621827"/>
                <a:ext cx="172800" cy="142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0D965E-613C-476A-BED1-8A8DD948B1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927179" y="12612827"/>
                  <a:ext cx="1904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280538-69DD-4836-A5F9-68FB2740D951}"/>
              </a:ext>
            </a:extLst>
          </p:cNvPr>
          <p:cNvGrpSpPr/>
          <p:nvPr/>
        </p:nvGrpSpPr>
        <p:grpSpPr>
          <a:xfrm>
            <a:off x="20603810" y="5709296"/>
            <a:ext cx="261360" cy="227880"/>
            <a:chOff x="20603810" y="5709296"/>
            <a:chExt cx="26136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660DDE-D175-491F-9F8F-DD2A6A8E53A6}"/>
                    </a:ext>
                  </a:extLst>
                </p14:cNvPr>
                <p14:cNvContentPartPr/>
                <p14:nvPr/>
              </p14:nvContentPartPr>
              <p14:xfrm>
                <a:off x="20603810" y="5719376"/>
                <a:ext cx="51120" cy="21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660DDE-D175-491F-9F8F-DD2A6A8E53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95170" y="5710736"/>
                  <a:ext cx="68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63AA69-86F6-4583-969D-47D374A9ABEC}"/>
                    </a:ext>
                  </a:extLst>
                </p14:cNvPr>
                <p14:cNvContentPartPr/>
                <p14:nvPr/>
              </p14:nvContentPartPr>
              <p14:xfrm>
                <a:off x="20728730" y="5709296"/>
                <a:ext cx="136440" cy="22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63AA69-86F6-4583-969D-47D374A9AB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20090" y="5700656"/>
                  <a:ext cx="1540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4D925B-B4E9-4F25-98ED-FD66C1F98E82}"/>
              </a:ext>
            </a:extLst>
          </p:cNvPr>
          <p:cNvGrpSpPr/>
          <p:nvPr/>
        </p:nvGrpSpPr>
        <p:grpSpPr>
          <a:xfrm>
            <a:off x="20698850" y="6181976"/>
            <a:ext cx="185400" cy="200880"/>
            <a:chOff x="20698850" y="6181976"/>
            <a:chExt cx="18540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315442-4F43-4D5D-9F0B-1DB10C733940}"/>
                    </a:ext>
                  </a:extLst>
                </p14:cNvPr>
                <p14:cNvContentPartPr/>
                <p14:nvPr/>
              </p14:nvContentPartPr>
              <p14:xfrm>
                <a:off x="20698850" y="6181976"/>
                <a:ext cx="37800" cy="18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315442-4F43-4D5D-9F0B-1DB10C7339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90210" y="6173336"/>
                  <a:ext cx="55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5CCEAD-EB56-40E1-A538-F156F5FA4EA4}"/>
                    </a:ext>
                  </a:extLst>
                </p14:cNvPr>
                <p14:cNvContentPartPr/>
                <p14:nvPr/>
              </p14:nvContentPartPr>
              <p14:xfrm>
                <a:off x="20766890" y="6198536"/>
                <a:ext cx="117360" cy="8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5CCEAD-EB56-40E1-A538-F156F5FA4E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758250" y="6189896"/>
                  <a:ext cx="13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3378D0-668D-40A7-B21D-A1D9E345E698}"/>
                    </a:ext>
                  </a:extLst>
                </p14:cNvPr>
                <p14:cNvContentPartPr/>
                <p14:nvPr/>
              </p14:nvContentPartPr>
              <p14:xfrm>
                <a:off x="20881730" y="6225536"/>
                <a:ext cx="2520" cy="15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3378D0-668D-40A7-B21D-A1D9E345E6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73090" y="6216896"/>
                  <a:ext cx="201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8F6CEE-4C37-4992-82CC-3761FEA49200}"/>
              </a:ext>
            </a:extLst>
          </p:cNvPr>
          <p:cNvGrpSpPr/>
          <p:nvPr/>
        </p:nvGrpSpPr>
        <p:grpSpPr>
          <a:xfrm>
            <a:off x="20688410" y="6737096"/>
            <a:ext cx="232200" cy="215280"/>
            <a:chOff x="20688410" y="6737096"/>
            <a:chExt cx="23220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A3FDD0-5920-4357-81C1-81D1F4BCD775}"/>
                    </a:ext>
                  </a:extLst>
                </p14:cNvPr>
                <p14:cNvContentPartPr/>
                <p14:nvPr/>
              </p14:nvContentPartPr>
              <p14:xfrm>
                <a:off x="20688410" y="6769496"/>
                <a:ext cx="48240" cy="180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A3FDD0-5920-4357-81C1-81D1F4BCD7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79410" y="6760496"/>
                  <a:ext cx="65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0FF08A-BD59-4C25-BFE3-BC201D7AE1DE}"/>
                    </a:ext>
                  </a:extLst>
                </p14:cNvPr>
                <p14:cNvContentPartPr/>
                <p14:nvPr/>
              </p14:nvContentPartPr>
              <p14:xfrm>
                <a:off x="20789570" y="6774536"/>
                <a:ext cx="118080" cy="17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0FF08A-BD59-4C25-BFE3-BC201D7AE1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80930" y="6765536"/>
                  <a:ext cx="135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AAE453-1EAB-40CA-A0D3-65F2550E1935}"/>
                    </a:ext>
                  </a:extLst>
                </p14:cNvPr>
                <p14:cNvContentPartPr/>
                <p14:nvPr/>
              </p14:nvContentPartPr>
              <p14:xfrm>
                <a:off x="20847530" y="6737096"/>
                <a:ext cx="73080" cy="1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AAE453-1EAB-40CA-A0D3-65F2550E19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38890" y="6728096"/>
                  <a:ext cx="907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65978B-2957-41B7-AFC4-3901593B38CD}"/>
              </a:ext>
            </a:extLst>
          </p:cNvPr>
          <p:cNvGrpSpPr/>
          <p:nvPr/>
        </p:nvGrpSpPr>
        <p:grpSpPr>
          <a:xfrm>
            <a:off x="20679050" y="7422361"/>
            <a:ext cx="218880" cy="246600"/>
            <a:chOff x="20679050" y="7422361"/>
            <a:chExt cx="21888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495746-8418-43DE-A423-F1DAF79EDDD1}"/>
                    </a:ext>
                  </a:extLst>
                </p14:cNvPr>
                <p14:cNvContentPartPr/>
                <p14:nvPr/>
              </p14:nvContentPartPr>
              <p14:xfrm>
                <a:off x="20679050" y="7452241"/>
                <a:ext cx="26280" cy="174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495746-8418-43DE-A423-F1DAF79EDD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670410" y="7443601"/>
                  <a:ext cx="4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6A448D-7877-4EA8-BB65-46ED81C3BC33}"/>
                    </a:ext>
                  </a:extLst>
                </p14:cNvPr>
                <p14:cNvContentPartPr/>
                <p14:nvPr/>
              </p14:nvContentPartPr>
              <p14:xfrm>
                <a:off x="20731250" y="7422361"/>
                <a:ext cx="166680" cy="246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6A448D-7877-4EA8-BB65-46ED81C3BC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2610" y="7413361"/>
                  <a:ext cx="18432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BDB1FF-5A06-4335-94C9-E5B993DD6F5F}"/>
              </a:ext>
            </a:extLst>
          </p:cNvPr>
          <p:cNvGrpSpPr/>
          <p:nvPr/>
        </p:nvGrpSpPr>
        <p:grpSpPr>
          <a:xfrm>
            <a:off x="20717570" y="7957321"/>
            <a:ext cx="188280" cy="231840"/>
            <a:chOff x="20717570" y="7957321"/>
            <a:chExt cx="1882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EAAD41-DA96-45C0-9302-6087138B78A0}"/>
                    </a:ext>
                  </a:extLst>
                </p14:cNvPr>
                <p14:cNvContentPartPr/>
                <p14:nvPr/>
              </p14:nvContentPartPr>
              <p14:xfrm>
                <a:off x="20717570" y="7957321"/>
                <a:ext cx="28440" cy="181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EAAD41-DA96-45C0-9302-6087138B78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708570" y="7948681"/>
                  <a:ext cx="46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9B89AB-CAA2-413D-A89E-EE68B323D3C3}"/>
                    </a:ext>
                  </a:extLst>
                </p14:cNvPr>
                <p14:cNvContentPartPr/>
                <p14:nvPr/>
              </p14:nvContentPartPr>
              <p14:xfrm>
                <a:off x="20760410" y="7986841"/>
                <a:ext cx="111240" cy="20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9B89AB-CAA2-413D-A89E-EE68B323D3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751770" y="7978201"/>
                  <a:ext cx="128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C5CA5F-4503-4178-AA0C-DEE7A6C7416B}"/>
                    </a:ext>
                  </a:extLst>
                </p14:cNvPr>
                <p14:cNvContentPartPr/>
                <p14:nvPr/>
              </p14:nvContentPartPr>
              <p14:xfrm>
                <a:off x="20778770" y="8097361"/>
                <a:ext cx="127080" cy="3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C5CA5F-4503-4178-AA0C-DEE7A6C741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769770" y="8088361"/>
                  <a:ext cx="1447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8A6E6A-DC15-4378-9978-8D96CBA0D107}"/>
              </a:ext>
            </a:extLst>
          </p:cNvPr>
          <p:cNvGrpSpPr/>
          <p:nvPr/>
        </p:nvGrpSpPr>
        <p:grpSpPr>
          <a:xfrm>
            <a:off x="20640890" y="8549881"/>
            <a:ext cx="192240" cy="243000"/>
            <a:chOff x="20640890" y="8549881"/>
            <a:chExt cx="1922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0F37BF-ABE6-4C36-B4C7-08A636AD5D49}"/>
                    </a:ext>
                  </a:extLst>
                </p14:cNvPr>
                <p14:cNvContentPartPr/>
                <p14:nvPr/>
              </p14:nvContentPartPr>
              <p14:xfrm>
                <a:off x="20640890" y="8684521"/>
                <a:ext cx="9000" cy="10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0F37BF-ABE6-4C36-B4C7-08A636AD5D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32250" y="8675881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2308C5-C973-4BDE-8A69-A89AC37F532A}"/>
                    </a:ext>
                  </a:extLst>
                </p14:cNvPr>
                <p14:cNvContentPartPr/>
                <p14:nvPr/>
              </p14:nvContentPartPr>
              <p14:xfrm>
                <a:off x="20702090" y="8549881"/>
                <a:ext cx="131040" cy="243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2308C5-C973-4BDE-8A69-A89AC37F53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693090" y="8541241"/>
                  <a:ext cx="1486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362B48-F4FA-4A29-A739-55AEDCBE2336}"/>
              </a:ext>
            </a:extLst>
          </p:cNvPr>
          <p:cNvGrpSpPr/>
          <p:nvPr/>
        </p:nvGrpSpPr>
        <p:grpSpPr>
          <a:xfrm>
            <a:off x="20656989" y="9201107"/>
            <a:ext cx="212760" cy="280800"/>
            <a:chOff x="20656989" y="9201107"/>
            <a:chExt cx="2127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BBD91A-DDD1-432C-8FCF-3F4367E55A9D}"/>
                    </a:ext>
                  </a:extLst>
                </p14:cNvPr>
                <p14:cNvContentPartPr/>
                <p14:nvPr/>
              </p14:nvContentPartPr>
              <p14:xfrm>
                <a:off x="20656989" y="9201107"/>
                <a:ext cx="26280" cy="28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BBD91A-DDD1-432C-8FCF-3F4367E55A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48349" y="9192107"/>
                  <a:ext cx="43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52A9C4-9682-46B3-AADF-672A35357729}"/>
                    </a:ext>
                  </a:extLst>
                </p14:cNvPr>
                <p14:cNvContentPartPr/>
                <p14:nvPr/>
              </p14:nvContentPartPr>
              <p14:xfrm>
                <a:off x="20743749" y="9247907"/>
                <a:ext cx="126000" cy="22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52A9C4-9682-46B3-AADF-672A353577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34749" y="9238907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B28903-94B9-410E-A4E5-04E508910AE0}"/>
              </a:ext>
            </a:extLst>
          </p:cNvPr>
          <p:cNvGrpSpPr/>
          <p:nvPr/>
        </p:nvGrpSpPr>
        <p:grpSpPr>
          <a:xfrm>
            <a:off x="20646189" y="9651827"/>
            <a:ext cx="249480" cy="187200"/>
            <a:chOff x="20646189" y="9651827"/>
            <a:chExt cx="2494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7F32A2-C9EA-4A5D-AEC9-43DD9A5E2C15}"/>
                    </a:ext>
                  </a:extLst>
                </p14:cNvPr>
                <p14:cNvContentPartPr/>
                <p14:nvPr/>
              </p14:nvContentPartPr>
              <p14:xfrm>
                <a:off x="20646189" y="9651827"/>
                <a:ext cx="158760" cy="18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7F32A2-C9EA-4A5D-AEC9-43DD9A5E2C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637549" y="9642827"/>
                  <a:ext cx="176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969E43-13BE-4048-B2E8-A7EB0BF404C7}"/>
                    </a:ext>
                  </a:extLst>
                </p14:cNvPr>
                <p14:cNvContentPartPr/>
                <p14:nvPr/>
              </p14:nvContentPartPr>
              <p14:xfrm>
                <a:off x="20825469" y="9662987"/>
                <a:ext cx="70200" cy="173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969E43-13BE-4048-B2E8-A7EB0BF404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16829" y="9654347"/>
                  <a:ext cx="878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2E77D8-CD35-4FC0-8CCF-595A79E7A760}"/>
              </a:ext>
            </a:extLst>
          </p:cNvPr>
          <p:cNvGrpSpPr/>
          <p:nvPr/>
        </p:nvGrpSpPr>
        <p:grpSpPr>
          <a:xfrm>
            <a:off x="20618469" y="10241867"/>
            <a:ext cx="204480" cy="187200"/>
            <a:chOff x="20618469" y="10241867"/>
            <a:chExt cx="2044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909E54-6C22-4F39-96EA-638CFF7066F2}"/>
                    </a:ext>
                  </a:extLst>
                </p14:cNvPr>
                <p14:cNvContentPartPr/>
                <p14:nvPr/>
              </p14:nvContentPartPr>
              <p14:xfrm>
                <a:off x="20618469" y="10255547"/>
                <a:ext cx="153720" cy="16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909E54-6C22-4F39-96EA-638CFF7066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09469" y="10246547"/>
                  <a:ext cx="171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866177-4AE3-4FE1-9D16-99D3CBE6007E}"/>
                    </a:ext>
                  </a:extLst>
                </p14:cNvPr>
                <p14:cNvContentPartPr/>
                <p14:nvPr/>
              </p14:nvContentPartPr>
              <p14:xfrm>
                <a:off x="20807829" y="10241867"/>
                <a:ext cx="15120" cy="18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866177-4AE3-4FE1-9D16-99D3CBE600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799189" y="1023322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361BB5-509E-4C6B-A377-746E056DD7DD}"/>
              </a:ext>
            </a:extLst>
          </p:cNvPr>
          <p:cNvGrpSpPr/>
          <p:nvPr/>
        </p:nvGrpSpPr>
        <p:grpSpPr>
          <a:xfrm>
            <a:off x="20602989" y="10823267"/>
            <a:ext cx="294480" cy="205200"/>
            <a:chOff x="20602989" y="10823267"/>
            <a:chExt cx="29448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605BE5-EB80-43C8-A510-BA156AAA2520}"/>
                    </a:ext>
                  </a:extLst>
                </p14:cNvPr>
                <p14:cNvContentPartPr/>
                <p14:nvPr/>
              </p14:nvContentPartPr>
              <p14:xfrm>
                <a:off x="20602989" y="10831907"/>
                <a:ext cx="189360" cy="19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605BE5-EB80-43C8-A510-BA156AAA25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593989" y="10823267"/>
                  <a:ext cx="20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3BC339-E6FB-4A77-A9CD-3B4CDB604266}"/>
                    </a:ext>
                  </a:extLst>
                </p14:cNvPr>
                <p14:cNvContentPartPr/>
                <p14:nvPr/>
              </p14:nvContentPartPr>
              <p14:xfrm>
                <a:off x="20807469" y="10823267"/>
                <a:ext cx="90000" cy="19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3BC339-E6FB-4A77-A9CD-3B4CDB6042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798829" y="10814267"/>
                  <a:ext cx="1076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D87A43-8E2D-45DC-AE15-C09BBA61560A}"/>
              </a:ext>
            </a:extLst>
          </p:cNvPr>
          <p:cNvGrpSpPr/>
          <p:nvPr/>
        </p:nvGrpSpPr>
        <p:grpSpPr>
          <a:xfrm>
            <a:off x="20609109" y="11365427"/>
            <a:ext cx="284400" cy="284760"/>
            <a:chOff x="20609109" y="11365427"/>
            <a:chExt cx="28440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50252C-CD23-4D46-8C2C-3E0C071FBC5D}"/>
                    </a:ext>
                  </a:extLst>
                </p14:cNvPr>
                <p14:cNvContentPartPr/>
                <p14:nvPr/>
              </p14:nvContentPartPr>
              <p14:xfrm>
                <a:off x="20609109" y="11380907"/>
                <a:ext cx="191880" cy="20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50252C-CD23-4D46-8C2C-3E0C071FBC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600469" y="11371907"/>
                  <a:ext cx="209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C6B9CF-CAD3-43CE-BC30-AF153BA61CA6}"/>
                    </a:ext>
                  </a:extLst>
                </p14:cNvPr>
                <p14:cNvContentPartPr/>
                <p14:nvPr/>
              </p14:nvContentPartPr>
              <p14:xfrm>
                <a:off x="20800629" y="11365427"/>
                <a:ext cx="92880" cy="28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C6B9CF-CAD3-43CE-BC30-AF153BA61C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91629" y="11356787"/>
                  <a:ext cx="11052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46B709-FFE9-4D52-8FF6-0296D73AC62B}"/>
              </a:ext>
            </a:extLst>
          </p:cNvPr>
          <p:cNvGrpSpPr/>
          <p:nvPr/>
        </p:nvGrpSpPr>
        <p:grpSpPr>
          <a:xfrm>
            <a:off x="20620629" y="11965907"/>
            <a:ext cx="239040" cy="308880"/>
            <a:chOff x="20620629" y="11965907"/>
            <a:chExt cx="23904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BC0B31-731F-4BF2-848F-9B17B3E78217}"/>
                    </a:ext>
                  </a:extLst>
                </p14:cNvPr>
                <p14:cNvContentPartPr/>
                <p14:nvPr/>
              </p14:nvContentPartPr>
              <p14:xfrm>
                <a:off x="20620629" y="11965907"/>
                <a:ext cx="143640" cy="20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BC0B31-731F-4BF2-848F-9B17B3E782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11989" y="11957267"/>
                  <a:ext cx="161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991999-42AE-483C-A1A3-EE9FC7653937}"/>
                    </a:ext>
                  </a:extLst>
                </p14:cNvPr>
                <p14:cNvContentPartPr/>
                <p14:nvPr/>
              </p14:nvContentPartPr>
              <p14:xfrm>
                <a:off x="20743029" y="11973107"/>
                <a:ext cx="109800" cy="11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991999-42AE-483C-A1A3-EE9FC76539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34389" y="11964107"/>
                  <a:ext cx="127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A5CCEE-7804-4AA6-BDA9-410D6071B344}"/>
                    </a:ext>
                  </a:extLst>
                </p14:cNvPr>
                <p14:cNvContentPartPr/>
                <p14:nvPr/>
              </p14:nvContentPartPr>
              <p14:xfrm>
                <a:off x="20828349" y="11989667"/>
                <a:ext cx="31320" cy="28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A5CCEE-7804-4AA6-BDA9-410D6071B3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819709" y="11981027"/>
                  <a:ext cx="4896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1AE15F-86AD-4465-9D81-0CB917355BE1}"/>
              </a:ext>
            </a:extLst>
          </p:cNvPr>
          <p:cNvGrpSpPr/>
          <p:nvPr/>
        </p:nvGrpSpPr>
        <p:grpSpPr>
          <a:xfrm>
            <a:off x="20673189" y="12522467"/>
            <a:ext cx="284040" cy="216720"/>
            <a:chOff x="20673189" y="12522467"/>
            <a:chExt cx="2840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E103FA-4946-4547-960F-A2A8F6B23A05}"/>
                    </a:ext>
                  </a:extLst>
                </p14:cNvPr>
                <p14:cNvContentPartPr/>
                <p14:nvPr/>
              </p14:nvContentPartPr>
              <p14:xfrm>
                <a:off x="20673189" y="12562067"/>
                <a:ext cx="152280" cy="17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E103FA-4946-4547-960F-A2A8F6B23A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64189" y="12553427"/>
                  <a:ext cx="16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3D3FFB8-A0E9-44A1-AACB-92668047517C}"/>
                    </a:ext>
                  </a:extLst>
                </p14:cNvPr>
                <p14:cNvContentPartPr/>
                <p14:nvPr/>
              </p14:nvContentPartPr>
              <p14:xfrm>
                <a:off x="20823669" y="12551627"/>
                <a:ext cx="64440" cy="16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3D3FFB8-A0E9-44A1-AACB-9266804751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814669" y="12542627"/>
                  <a:ext cx="82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2C45E6-9F78-46AD-92EC-EC546D40CD1E}"/>
                    </a:ext>
                  </a:extLst>
                </p14:cNvPr>
                <p14:cNvContentPartPr/>
                <p14:nvPr/>
              </p14:nvContentPartPr>
              <p14:xfrm>
                <a:off x="20858229" y="12522467"/>
                <a:ext cx="99000" cy="23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2C45E6-9F78-46AD-92EC-EC546D40CD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849229" y="12513827"/>
                  <a:ext cx="11664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87551C3-077A-4EFA-9A5C-838BE21B8B49}"/>
                  </a:ext>
                </a:extLst>
              </p14:cNvPr>
              <p14:cNvContentPartPr/>
              <p14:nvPr/>
            </p14:nvContentPartPr>
            <p14:xfrm>
              <a:off x="6589649" y="4178230"/>
              <a:ext cx="146160" cy="378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87551C3-077A-4EFA-9A5C-838BE21B8B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71649" y="4160230"/>
                <a:ext cx="181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78B1AA5-4DFC-4A24-8F86-A9F00080A368}"/>
                  </a:ext>
                </a:extLst>
              </p14:cNvPr>
              <p14:cNvContentPartPr/>
              <p14:nvPr/>
            </p14:nvContentPartPr>
            <p14:xfrm>
              <a:off x="6575969" y="4817230"/>
              <a:ext cx="138960" cy="309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78B1AA5-4DFC-4A24-8F86-A9F00080A3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57969" y="4799230"/>
                <a:ext cx="1746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5E6C2A7-A518-4E3E-B40A-51413D1AE1E5}"/>
                  </a:ext>
                </a:extLst>
              </p14:cNvPr>
              <p14:cNvContentPartPr/>
              <p14:nvPr/>
            </p14:nvContentPartPr>
            <p14:xfrm>
              <a:off x="6594329" y="5394670"/>
              <a:ext cx="206640" cy="269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5E6C2A7-A518-4E3E-B40A-51413D1AE1E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76329" y="5377030"/>
                <a:ext cx="242280" cy="30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1E76E8-9DDF-4BDC-AEC9-572F437B894A}"/>
              </a:ext>
            </a:extLst>
          </p:cNvPr>
          <p:cNvGrpSpPr/>
          <p:nvPr/>
        </p:nvGrpSpPr>
        <p:grpSpPr>
          <a:xfrm>
            <a:off x="6602609" y="5858710"/>
            <a:ext cx="184320" cy="1276200"/>
            <a:chOff x="6602609" y="5858710"/>
            <a:chExt cx="184320" cy="12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D284BC3-203E-484A-8B83-3F43A36CAD5D}"/>
                    </a:ext>
                  </a:extLst>
                </p14:cNvPr>
                <p14:cNvContentPartPr/>
                <p14:nvPr/>
              </p14:nvContentPartPr>
              <p14:xfrm>
                <a:off x="6606569" y="5858710"/>
                <a:ext cx="139680" cy="28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D284BC3-203E-484A-8B83-3F43A36CAD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88569" y="5841070"/>
                  <a:ext cx="175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FCBE06-7643-4D7B-BA9D-E049746842DB}"/>
                    </a:ext>
                  </a:extLst>
                </p14:cNvPr>
                <p14:cNvContentPartPr/>
                <p14:nvPr/>
              </p14:nvContentPartPr>
              <p14:xfrm>
                <a:off x="6602609" y="6274510"/>
                <a:ext cx="162720" cy="272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FCBE06-7643-4D7B-BA9D-E049746842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84969" y="6256870"/>
                  <a:ext cx="198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D48CF15-50ED-4CF5-BA37-E8EFF728B362}"/>
                    </a:ext>
                  </a:extLst>
                </p14:cNvPr>
                <p14:cNvContentPartPr/>
                <p14:nvPr/>
              </p14:nvContentPartPr>
              <p14:xfrm>
                <a:off x="6632849" y="6700390"/>
                <a:ext cx="40680" cy="43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D48CF15-50ED-4CF5-BA37-E8EFF728B3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15209" y="6682390"/>
                  <a:ext cx="763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F777BF-88B8-493A-85BF-9C9597722A83}"/>
                    </a:ext>
                  </a:extLst>
                </p14:cNvPr>
                <p14:cNvContentPartPr/>
                <p14:nvPr/>
              </p14:nvContentPartPr>
              <p14:xfrm>
                <a:off x="6639689" y="6724150"/>
                <a:ext cx="147240" cy="241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F777BF-88B8-493A-85BF-9C9597722A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21689" y="6706150"/>
                  <a:ext cx="1828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C79F0D1-AA51-487C-AB53-CC76E3E04B26}"/>
              </a:ext>
            </a:extLst>
          </p:cNvPr>
          <p:cNvGrpSpPr/>
          <p:nvPr/>
        </p:nvGrpSpPr>
        <p:grpSpPr>
          <a:xfrm>
            <a:off x="6583529" y="7294390"/>
            <a:ext cx="228101" cy="2751967"/>
            <a:chOff x="6583529" y="7294390"/>
            <a:chExt cx="228101" cy="27519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B1B765-5778-4765-9F7B-1FD2ADBE1FC2}"/>
                    </a:ext>
                  </a:extLst>
                </p14:cNvPr>
                <p14:cNvContentPartPr/>
                <p14:nvPr/>
              </p14:nvContentPartPr>
              <p14:xfrm>
                <a:off x="6583529" y="7294390"/>
                <a:ext cx="226440" cy="261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B1B765-5778-4765-9F7B-1FD2ADBE1FC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5529" y="7276390"/>
                  <a:ext cx="262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365071-4422-4151-BF43-16E3A9CED52C}"/>
                    </a:ext>
                  </a:extLst>
                </p14:cNvPr>
                <p14:cNvContentPartPr/>
                <p14:nvPr/>
              </p14:nvContentPartPr>
              <p14:xfrm>
                <a:off x="6601889" y="7694350"/>
                <a:ext cx="109080" cy="257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365071-4422-4151-BF43-16E3A9CED52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3889" y="7676710"/>
                  <a:ext cx="144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A85356-BFAC-42CA-A947-407969BF47C6}"/>
                    </a:ext>
                  </a:extLst>
                </p14:cNvPr>
                <p14:cNvContentPartPr/>
                <p14:nvPr/>
              </p14:nvContentPartPr>
              <p14:xfrm>
                <a:off x="6606209" y="8158030"/>
                <a:ext cx="52920" cy="286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A85356-BFAC-42CA-A947-407969BF47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88569" y="8140030"/>
                  <a:ext cx="88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1419C6-3544-4AC4-BCCF-7FD09E579996}"/>
                    </a:ext>
                  </a:extLst>
                </p14:cNvPr>
                <p14:cNvContentPartPr/>
                <p14:nvPr/>
              </p14:nvContentPartPr>
              <p14:xfrm>
                <a:off x="6618449" y="8090710"/>
                <a:ext cx="160560" cy="238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1419C6-3544-4AC4-BCCF-7FD09E5799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00449" y="8072710"/>
                  <a:ext cx="19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222CE60-C162-4F5A-9F6A-278E3D44E9C9}"/>
                    </a:ext>
                  </a:extLst>
                </p14:cNvPr>
                <p14:cNvContentPartPr/>
                <p14:nvPr/>
              </p14:nvContentPartPr>
              <p14:xfrm>
                <a:off x="6588070" y="8657117"/>
                <a:ext cx="137160" cy="325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222CE60-C162-4F5A-9F6A-278E3D44E9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70430" y="8639117"/>
                  <a:ext cx="172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FB69A6-CB49-4157-8E92-2639D7DE6267}"/>
                    </a:ext>
                  </a:extLst>
                </p14:cNvPr>
                <p14:cNvContentPartPr/>
                <p14:nvPr/>
              </p14:nvContentPartPr>
              <p14:xfrm>
                <a:off x="6721630" y="8580437"/>
                <a:ext cx="30600" cy="389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FB69A6-CB49-4157-8E92-2639D7DE62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3990" y="8562437"/>
                  <a:ext cx="66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881A30-187B-4E7C-BF29-475EB7452359}"/>
                    </a:ext>
                  </a:extLst>
                </p14:cNvPr>
                <p14:cNvContentPartPr/>
                <p14:nvPr/>
              </p14:nvContentPartPr>
              <p14:xfrm>
                <a:off x="6730990" y="8531837"/>
                <a:ext cx="25920" cy="394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881A30-187B-4E7C-BF29-475EB74523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13350" y="8513837"/>
                  <a:ext cx="615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5004D7-72CB-49C1-B9A8-39E99668D82D}"/>
                    </a:ext>
                  </a:extLst>
                </p14:cNvPr>
                <p14:cNvContentPartPr/>
                <p14:nvPr/>
              </p14:nvContentPartPr>
              <p14:xfrm>
                <a:off x="6730990" y="8420597"/>
                <a:ext cx="38160" cy="293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5004D7-72CB-49C1-B9A8-39E99668D8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12990" y="8402957"/>
                  <a:ext cx="73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88F5AD2-877C-44CA-8D61-24C42669601C}"/>
                    </a:ext>
                  </a:extLst>
                </p14:cNvPr>
                <p14:cNvContentPartPr/>
                <p14:nvPr/>
              </p14:nvContentPartPr>
              <p14:xfrm>
                <a:off x="6629830" y="9131597"/>
                <a:ext cx="84240" cy="403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88F5AD2-877C-44CA-8D61-24C4266960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1830" y="9113597"/>
                  <a:ext cx="1198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02B4D41-9557-4342-A2A1-7E6A57FAC756}"/>
                    </a:ext>
                  </a:extLst>
                </p14:cNvPr>
                <p14:cNvContentPartPr/>
                <p14:nvPr/>
              </p14:nvContentPartPr>
              <p14:xfrm>
                <a:off x="6665830" y="9668717"/>
                <a:ext cx="37800" cy="354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02B4D41-9557-4342-A2A1-7E6A57FAC7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48190" y="9651077"/>
                  <a:ext cx="73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71676DD-65AA-456A-B30C-5CDBB63C1AFA}"/>
                    </a:ext>
                  </a:extLst>
                </p14:cNvPr>
                <p14:cNvContentPartPr/>
                <p14:nvPr/>
              </p14:nvContentPartPr>
              <p14:xfrm>
                <a:off x="6703270" y="9734957"/>
                <a:ext cx="108360" cy="311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71676DD-65AA-456A-B30C-5CDBB63C1A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85630" y="9717317"/>
                  <a:ext cx="14400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8DCDD1-C63D-4E3E-8C18-9FA91D973745}"/>
              </a:ext>
            </a:extLst>
          </p:cNvPr>
          <p:cNvGrpSpPr/>
          <p:nvPr/>
        </p:nvGrpSpPr>
        <p:grpSpPr>
          <a:xfrm>
            <a:off x="6620470" y="10229957"/>
            <a:ext cx="192240" cy="1313280"/>
            <a:chOff x="6620470" y="10229957"/>
            <a:chExt cx="192240" cy="13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E63C714-ACF1-4560-AD28-E47599A6C657}"/>
                    </a:ext>
                  </a:extLst>
                </p14:cNvPr>
                <p14:cNvContentPartPr/>
                <p14:nvPr/>
              </p14:nvContentPartPr>
              <p14:xfrm>
                <a:off x="6620470" y="10229957"/>
                <a:ext cx="37080" cy="305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E63C714-ACF1-4560-AD28-E47599A6C6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02470" y="10212317"/>
                  <a:ext cx="72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2D62F00-ED9A-49C6-8670-452CE7FE170E}"/>
                    </a:ext>
                  </a:extLst>
                </p14:cNvPr>
                <p14:cNvContentPartPr/>
                <p14:nvPr/>
              </p14:nvContentPartPr>
              <p14:xfrm>
                <a:off x="6661870" y="10232117"/>
                <a:ext cx="131400" cy="272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2D62F00-ED9A-49C6-8670-452CE7FE17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44230" y="10214477"/>
                  <a:ext cx="167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8A28612-2B69-4A90-A7D5-1561F6223435}"/>
                    </a:ext>
                  </a:extLst>
                </p14:cNvPr>
                <p14:cNvContentPartPr/>
                <p14:nvPr/>
              </p14:nvContentPartPr>
              <p14:xfrm>
                <a:off x="6691390" y="10674557"/>
                <a:ext cx="121320" cy="377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8A28612-2B69-4A90-A7D5-1561F62234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73750" y="10656557"/>
                  <a:ext cx="156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AF8415-76AD-4FE2-A99D-2FDEFA348919}"/>
                    </a:ext>
                  </a:extLst>
                </p14:cNvPr>
                <p14:cNvContentPartPr/>
                <p14:nvPr/>
              </p14:nvContentPartPr>
              <p14:xfrm>
                <a:off x="6651070" y="10858157"/>
                <a:ext cx="120240" cy="6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AF8415-76AD-4FE2-A99D-2FDEFA3489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33430" y="10840157"/>
                  <a:ext cx="155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6FE274F-DECC-4181-BE13-FA3221CBBFC0}"/>
                    </a:ext>
                  </a:extLst>
                </p14:cNvPr>
                <p14:cNvContentPartPr/>
                <p14:nvPr/>
              </p14:nvContentPartPr>
              <p14:xfrm>
                <a:off x="6716230" y="11260277"/>
                <a:ext cx="25920" cy="282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6FE274F-DECC-4181-BE13-FA3221CBBF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8590" y="11242277"/>
                  <a:ext cx="61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F08A8D0-93BB-4EF0-B21D-FAB42BB56616}"/>
                    </a:ext>
                  </a:extLst>
                </p14:cNvPr>
                <p14:cNvContentPartPr/>
                <p14:nvPr/>
              </p14:nvContentPartPr>
              <p14:xfrm>
                <a:off x="6697150" y="11180357"/>
                <a:ext cx="2160" cy="6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F08A8D0-93BB-4EF0-B21D-FAB42BB566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79150" y="11162357"/>
                  <a:ext cx="37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2240ED0-8F1B-40B4-9774-9A0C577EF6AD}"/>
              </a:ext>
            </a:extLst>
          </p:cNvPr>
          <p:cNvGrpSpPr/>
          <p:nvPr/>
        </p:nvGrpSpPr>
        <p:grpSpPr>
          <a:xfrm>
            <a:off x="6494830" y="11767517"/>
            <a:ext cx="250560" cy="1475640"/>
            <a:chOff x="6494830" y="11767517"/>
            <a:chExt cx="250560" cy="14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8AA249-73F3-4323-9674-9146FBFA45DD}"/>
                    </a:ext>
                  </a:extLst>
                </p14:cNvPr>
                <p14:cNvContentPartPr/>
                <p14:nvPr/>
              </p14:nvContentPartPr>
              <p14:xfrm>
                <a:off x="6612190" y="11767517"/>
                <a:ext cx="117000" cy="407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8AA249-73F3-4323-9674-9146FBFA45D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94550" y="11749877"/>
                  <a:ext cx="1526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78C3A8-857E-43A9-B3A3-A93F61E7D82B}"/>
                    </a:ext>
                  </a:extLst>
                </p14:cNvPr>
                <p14:cNvContentPartPr/>
                <p14:nvPr/>
              </p14:nvContentPartPr>
              <p14:xfrm>
                <a:off x="6494830" y="12190517"/>
                <a:ext cx="248040" cy="44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78C3A8-857E-43A9-B3A3-A93F61E7D82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77190" y="12172877"/>
                  <a:ext cx="2836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57C1703-727C-4D00-994D-FAC847A86538}"/>
                    </a:ext>
                  </a:extLst>
                </p14:cNvPr>
                <p14:cNvContentPartPr/>
                <p14:nvPr/>
              </p14:nvContentPartPr>
              <p14:xfrm>
                <a:off x="6513190" y="12798917"/>
                <a:ext cx="232200" cy="444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57C1703-727C-4D00-994D-FAC847A865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95190" y="12780917"/>
                  <a:ext cx="26784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FD80388-C2A6-48C8-8EF0-71ED080CB206}"/>
              </a:ext>
            </a:extLst>
          </p:cNvPr>
          <p:cNvGrpSpPr/>
          <p:nvPr/>
        </p:nvGrpSpPr>
        <p:grpSpPr>
          <a:xfrm>
            <a:off x="7468757" y="4254457"/>
            <a:ext cx="191880" cy="160920"/>
            <a:chOff x="7468757" y="4254457"/>
            <a:chExt cx="1918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057A5B4-B112-429C-B652-317665DA3F18}"/>
                    </a:ext>
                  </a:extLst>
                </p14:cNvPr>
                <p14:cNvContentPartPr/>
                <p14:nvPr/>
              </p14:nvContentPartPr>
              <p14:xfrm>
                <a:off x="7468757" y="4254457"/>
                <a:ext cx="190800" cy="40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057A5B4-B112-429C-B652-317665DA3F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51117" y="4236817"/>
                  <a:ext cx="226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C48022-AFB3-4D25-B269-1F2F94BB5A36}"/>
                    </a:ext>
                  </a:extLst>
                </p14:cNvPr>
                <p14:cNvContentPartPr/>
                <p14:nvPr/>
              </p14:nvContentPartPr>
              <p14:xfrm>
                <a:off x="7478837" y="4371817"/>
                <a:ext cx="181800" cy="43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C48022-AFB3-4D25-B269-1F2F94BB5A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1197" y="4353817"/>
                  <a:ext cx="21744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72D9D3D-E047-4644-AA77-8F8F0D6E613A}"/>
                  </a:ext>
                </a:extLst>
              </p14:cNvPr>
              <p14:cNvContentPartPr/>
              <p14:nvPr/>
            </p14:nvContentPartPr>
            <p14:xfrm>
              <a:off x="8110997" y="4178497"/>
              <a:ext cx="174240" cy="336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72D9D3D-E047-4644-AA77-8F8F0D6E613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92997" y="4160857"/>
                <a:ext cx="20988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E3A4C92-A8A4-403B-8349-D3259CC0EF81}"/>
              </a:ext>
            </a:extLst>
          </p:cNvPr>
          <p:cNvGrpSpPr/>
          <p:nvPr/>
        </p:nvGrpSpPr>
        <p:grpSpPr>
          <a:xfrm>
            <a:off x="7446797" y="4901737"/>
            <a:ext cx="151560" cy="199800"/>
            <a:chOff x="7446797" y="4901737"/>
            <a:chExt cx="15156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5F45D1-42EC-4B80-936F-7421A9C344C7}"/>
                    </a:ext>
                  </a:extLst>
                </p14:cNvPr>
                <p14:cNvContentPartPr/>
                <p14:nvPr/>
              </p14:nvContentPartPr>
              <p14:xfrm>
                <a:off x="7446797" y="4901737"/>
                <a:ext cx="132120" cy="75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5F45D1-42EC-4B80-936F-7421A9C344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29157" y="4883737"/>
                  <a:ext cx="16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AA2AA4-2215-4E34-BCB8-64D51F2F3B25}"/>
                    </a:ext>
                  </a:extLst>
                </p14:cNvPr>
                <p14:cNvContentPartPr/>
                <p14:nvPr/>
              </p14:nvContentPartPr>
              <p14:xfrm>
                <a:off x="7472717" y="5007937"/>
                <a:ext cx="125640" cy="93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AA2AA4-2215-4E34-BCB8-64D51F2F3B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4717" y="4989937"/>
                  <a:ext cx="1612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8503566-1387-4486-A5FC-5E15E3E99E26}"/>
                  </a:ext>
                </a:extLst>
              </p14:cNvPr>
              <p14:cNvContentPartPr/>
              <p14:nvPr/>
            </p14:nvContentPartPr>
            <p14:xfrm>
              <a:off x="8099477" y="4813177"/>
              <a:ext cx="175680" cy="320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8503566-1387-4486-A5FC-5E15E3E99E2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81837" y="4795537"/>
                <a:ext cx="21132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0094562-F3A7-409E-B102-48CA39F0071D}"/>
              </a:ext>
            </a:extLst>
          </p:cNvPr>
          <p:cNvGrpSpPr/>
          <p:nvPr/>
        </p:nvGrpSpPr>
        <p:grpSpPr>
          <a:xfrm>
            <a:off x="7438157" y="5489617"/>
            <a:ext cx="196920" cy="141120"/>
            <a:chOff x="7438157" y="5489617"/>
            <a:chExt cx="1969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F557BF-F4B1-4DF6-AFDF-4B99E3A85970}"/>
                    </a:ext>
                  </a:extLst>
                </p14:cNvPr>
                <p14:cNvContentPartPr/>
                <p14:nvPr/>
              </p14:nvContentPartPr>
              <p14:xfrm>
                <a:off x="7438157" y="5489617"/>
                <a:ext cx="15300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F557BF-F4B1-4DF6-AFDF-4B99E3A859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0157" y="5471617"/>
                  <a:ext cx="18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18DAC5-917A-4A56-A078-BC83318E637B}"/>
                    </a:ext>
                  </a:extLst>
                </p14:cNvPr>
                <p14:cNvContentPartPr/>
                <p14:nvPr/>
              </p14:nvContentPartPr>
              <p14:xfrm>
                <a:off x="7459757" y="5570977"/>
                <a:ext cx="175320" cy="59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18DAC5-917A-4A56-A078-BC83318E63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41757" y="5552977"/>
                  <a:ext cx="210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8809948-D971-466D-8733-3E2DF395ECC7}"/>
                  </a:ext>
                </a:extLst>
              </p14:cNvPr>
              <p14:cNvContentPartPr/>
              <p14:nvPr/>
            </p14:nvContentPartPr>
            <p14:xfrm>
              <a:off x="8044397" y="5394937"/>
              <a:ext cx="230760" cy="2617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8809948-D971-466D-8733-3E2DF395ECC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26397" y="5376937"/>
                <a:ext cx="26640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431CD74-A196-4912-BA7B-E3EC43B10871}"/>
              </a:ext>
            </a:extLst>
          </p:cNvPr>
          <p:cNvGrpSpPr/>
          <p:nvPr/>
        </p:nvGrpSpPr>
        <p:grpSpPr>
          <a:xfrm>
            <a:off x="7376597" y="5950777"/>
            <a:ext cx="149400" cy="88200"/>
            <a:chOff x="7376597" y="5950777"/>
            <a:chExt cx="14940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511C62-A8BD-42C4-8CD1-C7B5CEF98802}"/>
                    </a:ext>
                  </a:extLst>
                </p14:cNvPr>
                <p14:cNvContentPartPr/>
                <p14:nvPr/>
              </p14:nvContentPartPr>
              <p14:xfrm>
                <a:off x="7376597" y="5950777"/>
                <a:ext cx="109440" cy="27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511C62-A8BD-42C4-8CD1-C7B5CEF988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58597" y="5932777"/>
                  <a:ext cx="14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9B40B07-E278-4B6C-8036-A2FC183A0B21}"/>
                    </a:ext>
                  </a:extLst>
                </p14:cNvPr>
                <p14:cNvContentPartPr/>
                <p14:nvPr/>
              </p14:nvContentPartPr>
              <p14:xfrm>
                <a:off x="7423037" y="5986417"/>
                <a:ext cx="102960" cy="52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9B40B07-E278-4B6C-8036-A2FC183A0B2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05397" y="5968777"/>
                  <a:ext cx="138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587DB3-6B68-4050-B518-D3CEF4018297}"/>
                  </a:ext>
                </a:extLst>
              </p14:cNvPr>
              <p14:cNvContentPartPr/>
              <p14:nvPr/>
            </p14:nvContentPartPr>
            <p14:xfrm>
              <a:off x="7956197" y="5844577"/>
              <a:ext cx="307440" cy="228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587DB3-6B68-4050-B518-D3CEF401829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38557" y="5826577"/>
                <a:ext cx="3430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37A9E9A-F4C4-4847-A532-FCD69357D18A}"/>
              </a:ext>
            </a:extLst>
          </p:cNvPr>
          <p:cNvGrpSpPr/>
          <p:nvPr/>
        </p:nvGrpSpPr>
        <p:grpSpPr>
          <a:xfrm>
            <a:off x="7373717" y="6369097"/>
            <a:ext cx="136800" cy="209880"/>
            <a:chOff x="7373717" y="6369097"/>
            <a:chExt cx="13680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6E499F4-EAC0-4B42-AC3D-A1C91DCF6782}"/>
                    </a:ext>
                  </a:extLst>
                </p14:cNvPr>
                <p14:cNvContentPartPr/>
                <p14:nvPr/>
              </p14:nvContentPartPr>
              <p14:xfrm>
                <a:off x="7373717" y="6369097"/>
                <a:ext cx="81000" cy="53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6E499F4-EAC0-4B42-AC3D-A1C91DCF67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55717" y="6351097"/>
                  <a:ext cx="116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2826A28-4ED4-4433-B5B6-5999EA1B677A}"/>
                    </a:ext>
                  </a:extLst>
                </p14:cNvPr>
                <p14:cNvContentPartPr/>
                <p14:nvPr/>
              </p14:nvContentPartPr>
              <p14:xfrm>
                <a:off x="7374797" y="6488977"/>
                <a:ext cx="135720" cy="90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2826A28-4ED4-4433-B5B6-5999EA1B67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56797" y="6471337"/>
                  <a:ext cx="171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58B923F-6C9D-4BC3-9823-6CEEA22071E6}"/>
              </a:ext>
            </a:extLst>
          </p:cNvPr>
          <p:cNvGrpSpPr/>
          <p:nvPr/>
        </p:nvGrpSpPr>
        <p:grpSpPr>
          <a:xfrm>
            <a:off x="7921277" y="6254617"/>
            <a:ext cx="326520" cy="286920"/>
            <a:chOff x="7921277" y="6254617"/>
            <a:chExt cx="32652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E26716-0814-4ECA-849E-02ED9142ABEB}"/>
                    </a:ext>
                  </a:extLst>
                </p14:cNvPr>
                <p14:cNvContentPartPr/>
                <p14:nvPr/>
              </p14:nvContentPartPr>
              <p14:xfrm>
                <a:off x="7921277" y="6297817"/>
                <a:ext cx="91080" cy="243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E26716-0814-4ECA-849E-02ED9142AB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03277" y="6279817"/>
                  <a:ext cx="126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7282668-5BE9-48F8-B678-75F2251A7C47}"/>
                    </a:ext>
                  </a:extLst>
                </p14:cNvPr>
                <p14:cNvContentPartPr/>
                <p14:nvPr/>
              </p14:nvContentPartPr>
              <p14:xfrm>
                <a:off x="8104157" y="6254617"/>
                <a:ext cx="143640" cy="184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7282668-5BE9-48F8-B678-75F2251A7C4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86517" y="6236617"/>
                  <a:ext cx="1792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CBDABF-7267-421C-94BB-86E29A7FBD10}"/>
              </a:ext>
            </a:extLst>
          </p:cNvPr>
          <p:cNvGrpSpPr/>
          <p:nvPr/>
        </p:nvGrpSpPr>
        <p:grpSpPr>
          <a:xfrm>
            <a:off x="7348157" y="6865177"/>
            <a:ext cx="170280" cy="161640"/>
            <a:chOff x="7348157" y="6865177"/>
            <a:chExt cx="17028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8BC113-422F-4D34-8232-E5CC13F64A92}"/>
                    </a:ext>
                  </a:extLst>
                </p14:cNvPr>
                <p14:cNvContentPartPr/>
                <p14:nvPr/>
              </p14:nvContentPartPr>
              <p14:xfrm>
                <a:off x="7348157" y="6865177"/>
                <a:ext cx="93600" cy="37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8BC113-422F-4D34-8232-E5CC13F64A9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30157" y="6847537"/>
                  <a:ext cx="129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877EF2C-F131-479A-A2BA-B4ECF562A6ED}"/>
                    </a:ext>
                  </a:extLst>
                </p14:cNvPr>
                <p14:cNvContentPartPr/>
                <p14:nvPr/>
              </p14:nvContentPartPr>
              <p14:xfrm>
                <a:off x="7370837" y="6987937"/>
                <a:ext cx="147600" cy="38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877EF2C-F131-479A-A2BA-B4ECF562A6E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53197" y="6969937"/>
                  <a:ext cx="1832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28832F6-33A3-4978-8EC7-97F5AFDA7841}"/>
                  </a:ext>
                </a:extLst>
              </p14:cNvPr>
              <p14:cNvContentPartPr/>
              <p14:nvPr/>
            </p14:nvContentPartPr>
            <p14:xfrm>
              <a:off x="7943597" y="6737737"/>
              <a:ext cx="233280" cy="281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28832F6-33A3-4978-8EC7-97F5AFDA78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925597" y="6720097"/>
                <a:ext cx="26892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CC6452C-C7C2-4725-A3CF-34647BBD6F0A}"/>
              </a:ext>
            </a:extLst>
          </p:cNvPr>
          <p:cNvGrpSpPr/>
          <p:nvPr/>
        </p:nvGrpSpPr>
        <p:grpSpPr>
          <a:xfrm>
            <a:off x="7380197" y="7387177"/>
            <a:ext cx="222480" cy="138600"/>
            <a:chOff x="7380197" y="7387177"/>
            <a:chExt cx="22248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BD71B0-6EA2-4AC9-A908-3A03F261FE5F}"/>
                    </a:ext>
                  </a:extLst>
                </p14:cNvPr>
                <p14:cNvContentPartPr/>
                <p14:nvPr/>
              </p14:nvContentPartPr>
              <p14:xfrm>
                <a:off x="7380197" y="7387177"/>
                <a:ext cx="92880" cy="27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BD71B0-6EA2-4AC9-A908-3A03F261FE5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62197" y="7369177"/>
                  <a:ext cx="128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DA74D2E-601A-404E-A467-4CB2E8B7B013}"/>
                    </a:ext>
                  </a:extLst>
                </p14:cNvPr>
                <p14:cNvContentPartPr/>
                <p14:nvPr/>
              </p14:nvContentPartPr>
              <p14:xfrm>
                <a:off x="7423037" y="7471417"/>
                <a:ext cx="179640" cy="54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DA74D2E-601A-404E-A467-4CB2E8B7B01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05397" y="7453417"/>
                  <a:ext cx="2152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61DDE87-5BB5-4FB4-B3FF-6617125B6EBD}"/>
                  </a:ext>
                </a:extLst>
              </p14:cNvPr>
              <p14:cNvContentPartPr/>
              <p14:nvPr/>
            </p14:nvContentPartPr>
            <p14:xfrm>
              <a:off x="8104157" y="7220497"/>
              <a:ext cx="40680" cy="228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61DDE87-5BB5-4FB4-B3FF-6617125B6EB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86517" y="7202497"/>
                <a:ext cx="76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493F56C-556D-4E02-B288-0CEF6D1F75BF}"/>
              </a:ext>
            </a:extLst>
          </p:cNvPr>
          <p:cNvGrpSpPr/>
          <p:nvPr/>
        </p:nvGrpSpPr>
        <p:grpSpPr>
          <a:xfrm>
            <a:off x="7378397" y="7720177"/>
            <a:ext cx="209160" cy="134280"/>
            <a:chOff x="7378397" y="7720177"/>
            <a:chExt cx="2091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D88511-2A93-4D45-87E5-41118DCEED32}"/>
                    </a:ext>
                  </a:extLst>
                </p14:cNvPr>
                <p14:cNvContentPartPr/>
                <p14:nvPr/>
              </p14:nvContentPartPr>
              <p14:xfrm>
                <a:off x="7378397" y="7720177"/>
                <a:ext cx="110160" cy="81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D88511-2A93-4D45-87E5-41118DCEED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60397" y="7702537"/>
                  <a:ext cx="145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1C221A7-0B7E-44FF-9294-0B06A6306844}"/>
                    </a:ext>
                  </a:extLst>
                </p14:cNvPr>
                <p14:cNvContentPartPr/>
                <p14:nvPr/>
              </p14:nvContentPartPr>
              <p14:xfrm>
                <a:off x="7442477" y="7833937"/>
                <a:ext cx="14508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1C221A7-0B7E-44FF-9294-0B06A630684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24477" y="7815937"/>
                  <a:ext cx="1807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05E4088-DF7D-4F6C-AEC2-C4DDE9FE0399}"/>
                  </a:ext>
                </a:extLst>
              </p14:cNvPr>
              <p14:cNvContentPartPr/>
              <p14:nvPr/>
            </p14:nvContentPartPr>
            <p14:xfrm>
              <a:off x="8187677" y="7594897"/>
              <a:ext cx="42480" cy="280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05E4088-DF7D-4F6C-AEC2-C4DDE9FE039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169677" y="7576897"/>
                <a:ext cx="7812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EE9E9F8-86B2-4C90-B5E9-0C79F7A44E0F}"/>
              </a:ext>
            </a:extLst>
          </p:cNvPr>
          <p:cNvGrpSpPr/>
          <p:nvPr/>
        </p:nvGrpSpPr>
        <p:grpSpPr>
          <a:xfrm>
            <a:off x="7392809" y="8165717"/>
            <a:ext cx="144000" cy="113760"/>
            <a:chOff x="7392809" y="8165717"/>
            <a:chExt cx="144000" cy="1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5DE09ED-C31E-4C3C-9129-67189447A53D}"/>
                    </a:ext>
                  </a:extLst>
                </p14:cNvPr>
                <p14:cNvContentPartPr/>
                <p14:nvPr/>
              </p14:nvContentPartPr>
              <p14:xfrm>
                <a:off x="7392809" y="8165717"/>
                <a:ext cx="86400" cy="53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5DE09ED-C31E-4C3C-9129-67189447A5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5169" y="8148077"/>
                  <a:ext cx="122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DB6EB9-8503-4265-A317-88209080580E}"/>
                    </a:ext>
                  </a:extLst>
                </p14:cNvPr>
                <p14:cNvContentPartPr/>
                <p14:nvPr/>
              </p14:nvContentPartPr>
              <p14:xfrm>
                <a:off x="7423049" y="8216117"/>
                <a:ext cx="113760" cy="63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DB6EB9-8503-4265-A317-8820908058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05049" y="8198117"/>
                  <a:ext cx="1494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9DBE3EE-66BD-4A9A-961C-7AFA471C0548}"/>
              </a:ext>
            </a:extLst>
          </p:cNvPr>
          <p:cNvGrpSpPr/>
          <p:nvPr/>
        </p:nvGrpSpPr>
        <p:grpSpPr>
          <a:xfrm>
            <a:off x="8073209" y="8004797"/>
            <a:ext cx="190440" cy="291240"/>
            <a:chOff x="8073209" y="8004797"/>
            <a:chExt cx="19044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63C54B0-81D6-4B1B-876B-B6D8E72C29C4}"/>
                    </a:ext>
                  </a:extLst>
                </p14:cNvPr>
                <p14:cNvContentPartPr/>
                <p14:nvPr/>
              </p14:nvContentPartPr>
              <p14:xfrm>
                <a:off x="8073209" y="8048357"/>
                <a:ext cx="117000" cy="247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63C54B0-81D6-4B1B-876B-B6D8E72C29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55569" y="8030357"/>
                  <a:ext cx="152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CFC222D-1EA7-43EC-8A3F-B3A1E556E5FD}"/>
                    </a:ext>
                  </a:extLst>
                </p14:cNvPr>
                <p14:cNvContentPartPr/>
                <p14:nvPr/>
              </p14:nvContentPartPr>
              <p14:xfrm>
                <a:off x="8125049" y="8004797"/>
                <a:ext cx="138600" cy="93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CFC222D-1EA7-43EC-8A3F-B3A1E556E5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07409" y="7986797"/>
                  <a:ext cx="1742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E1E11E3-5531-4B41-AC30-5BCB00AFD2C4}"/>
              </a:ext>
            </a:extLst>
          </p:cNvPr>
          <p:cNvGrpSpPr/>
          <p:nvPr/>
        </p:nvGrpSpPr>
        <p:grpSpPr>
          <a:xfrm>
            <a:off x="7362569" y="8619677"/>
            <a:ext cx="116640" cy="150480"/>
            <a:chOff x="7362569" y="8619677"/>
            <a:chExt cx="1166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F2FD99C-6182-4C3C-AAEB-584B4413BC22}"/>
                    </a:ext>
                  </a:extLst>
                </p14:cNvPr>
                <p14:cNvContentPartPr/>
                <p14:nvPr/>
              </p14:nvContentPartPr>
              <p14:xfrm>
                <a:off x="7362569" y="8619677"/>
                <a:ext cx="104760" cy="24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F2FD99C-6182-4C3C-AAEB-584B4413BC2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44929" y="8602037"/>
                  <a:ext cx="140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8AB010A-08B9-4651-9B88-FCABFAA63446}"/>
                    </a:ext>
                  </a:extLst>
                </p14:cNvPr>
                <p14:cNvContentPartPr/>
                <p14:nvPr/>
              </p14:nvContentPartPr>
              <p14:xfrm>
                <a:off x="7396409" y="8710397"/>
                <a:ext cx="82800" cy="59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8AB010A-08B9-4651-9B88-FCABFAA6344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78769" y="8692757"/>
                  <a:ext cx="1184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B8D4B1-F492-41E1-8105-D1FFAC68ECB8}"/>
              </a:ext>
            </a:extLst>
          </p:cNvPr>
          <p:cNvGrpSpPr/>
          <p:nvPr/>
        </p:nvGrpSpPr>
        <p:grpSpPr>
          <a:xfrm>
            <a:off x="7749929" y="8607077"/>
            <a:ext cx="295200" cy="336960"/>
            <a:chOff x="7749929" y="8607077"/>
            <a:chExt cx="2952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40C8CC8-33AB-4BB4-95D5-8ECA81D3AE8C}"/>
                    </a:ext>
                  </a:extLst>
                </p14:cNvPr>
                <p14:cNvContentPartPr/>
                <p14:nvPr/>
              </p14:nvContentPartPr>
              <p14:xfrm>
                <a:off x="7749929" y="8607077"/>
                <a:ext cx="196200" cy="222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40C8CC8-33AB-4BB4-95D5-8ECA81D3AE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31929" y="8589437"/>
                  <a:ext cx="231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0BBA5BB-BB80-4522-8A33-0CEEA2FE486D}"/>
                    </a:ext>
                  </a:extLst>
                </p14:cNvPr>
                <p14:cNvContentPartPr/>
                <p14:nvPr/>
              </p14:nvContentPartPr>
              <p14:xfrm>
                <a:off x="7881689" y="8619677"/>
                <a:ext cx="163440" cy="324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0BBA5BB-BB80-4522-8A33-0CEEA2FE48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63689" y="8602037"/>
                  <a:ext cx="19908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3F5EC7F-5174-4D27-BBF5-3EE51AF8B1B3}"/>
              </a:ext>
            </a:extLst>
          </p:cNvPr>
          <p:cNvGrpSpPr/>
          <p:nvPr/>
        </p:nvGrpSpPr>
        <p:grpSpPr>
          <a:xfrm>
            <a:off x="7397489" y="9199277"/>
            <a:ext cx="136080" cy="183240"/>
            <a:chOff x="7397489" y="9199277"/>
            <a:chExt cx="1360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8830019-0D3F-4AC8-A229-12EDD1B1CE97}"/>
                    </a:ext>
                  </a:extLst>
                </p14:cNvPr>
                <p14:cNvContentPartPr/>
                <p14:nvPr/>
              </p14:nvContentPartPr>
              <p14:xfrm>
                <a:off x="7397489" y="9199277"/>
                <a:ext cx="106560" cy="61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8830019-0D3F-4AC8-A229-12EDD1B1CE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9489" y="9181277"/>
                  <a:ext cx="142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567A2A-D0CA-4D2C-BDB4-6E7AA7C28893}"/>
                    </a:ext>
                  </a:extLst>
                </p14:cNvPr>
                <p14:cNvContentPartPr/>
                <p14:nvPr/>
              </p14:nvContentPartPr>
              <p14:xfrm>
                <a:off x="7403969" y="9326357"/>
                <a:ext cx="129600" cy="56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567A2A-D0CA-4D2C-BDB4-6E7AA7C288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85969" y="9308717"/>
                  <a:ext cx="16524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E9B25-F336-451B-ADE7-3F0C5FBE7F89}"/>
                  </a:ext>
                </a:extLst>
              </p14:cNvPr>
              <p14:cNvContentPartPr/>
              <p14:nvPr/>
            </p14:nvContentPartPr>
            <p14:xfrm>
              <a:off x="7811129" y="9113237"/>
              <a:ext cx="300960" cy="3672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E9B25-F336-451B-ADE7-3F0C5FBE7F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93489" y="9095597"/>
                <a:ext cx="33660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0534B82-9C88-498C-8E54-3380198AF626}"/>
              </a:ext>
            </a:extLst>
          </p:cNvPr>
          <p:cNvGrpSpPr/>
          <p:nvPr/>
        </p:nvGrpSpPr>
        <p:grpSpPr>
          <a:xfrm>
            <a:off x="7353569" y="9763037"/>
            <a:ext cx="143280" cy="128520"/>
            <a:chOff x="7353569" y="9763037"/>
            <a:chExt cx="14328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AF52B3F-5444-443D-BA12-0470860AFF66}"/>
                    </a:ext>
                  </a:extLst>
                </p14:cNvPr>
                <p14:cNvContentPartPr/>
                <p14:nvPr/>
              </p14:nvContentPartPr>
              <p14:xfrm>
                <a:off x="7353569" y="9763037"/>
                <a:ext cx="93600" cy="34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AF52B3F-5444-443D-BA12-0470860AFF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35569" y="9745397"/>
                  <a:ext cx="129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ED42C04-528C-48B3-9900-F863328201C4}"/>
                    </a:ext>
                  </a:extLst>
                </p14:cNvPr>
                <p14:cNvContentPartPr/>
                <p14:nvPr/>
              </p14:nvContentPartPr>
              <p14:xfrm>
                <a:off x="7409369" y="9825317"/>
                <a:ext cx="87480" cy="66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ED42C04-528C-48B3-9900-F863328201C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91369" y="9807677"/>
                  <a:ext cx="12312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0EC17C0-B0F8-40A4-8A96-912441925CD6}"/>
                  </a:ext>
                </a:extLst>
              </p14:cNvPr>
              <p14:cNvContentPartPr/>
              <p14:nvPr/>
            </p14:nvContentPartPr>
            <p14:xfrm>
              <a:off x="7929209" y="9692837"/>
              <a:ext cx="69840" cy="2329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0EC17C0-B0F8-40A4-8A96-912441925CD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11569" y="9674837"/>
                <a:ext cx="10548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69A311A-4853-4F9B-9B05-DA127F4304D7}"/>
              </a:ext>
            </a:extLst>
          </p:cNvPr>
          <p:cNvGrpSpPr/>
          <p:nvPr/>
        </p:nvGrpSpPr>
        <p:grpSpPr>
          <a:xfrm>
            <a:off x="7371209" y="10214477"/>
            <a:ext cx="103680" cy="189720"/>
            <a:chOff x="7371209" y="10214477"/>
            <a:chExt cx="1036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6865F7-7B8D-4C0A-A384-FECC2354E72B}"/>
                    </a:ext>
                  </a:extLst>
                </p14:cNvPr>
                <p14:cNvContentPartPr/>
                <p14:nvPr/>
              </p14:nvContentPartPr>
              <p14:xfrm>
                <a:off x="7371209" y="10214477"/>
                <a:ext cx="86760" cy="56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6865F7-7B8D-4C0A-A384-FECC2354E7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53569" y="10196477"/>
                  <a:ext cx="122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209B9A9-4042-4B86-AC9A-6EC2C5DCC200}"/>
                    </a:ext>
                  </a:extLst>
                </p14:cNvPr>
                <p14:cNvContentPartPr/>
                <p14:nvPr/>
              </p14:nvContentPartPr>
              <p14:xfrm>
                <a:off x="7375529" y="10380077"/>
                <a:ext cx="99360" cy="24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209B9A9-4042-4B86-AC9A-6EC2C5DCC20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57529" y="10362437"/>
                  <a:ext cx="1350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C8A1D9C-CCCD-4ADB-9148-59A930E22D90}"/>
              </a:ext>
            </a:extLst>
          </p:cNvPr>
          <p:cNvGrpSpPr/>
          <p:nvPr/>
        </p:nvGrpSpPr>
        <p:grpSpPr>
          <a:xfrm>
            <a:off x="7838129" y="10155797"/>
            <a:ext cx="231840" cy="361800"/>
            <a:chOff x="7838129" y="10155797"/>
            <a:chExt cx="23184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0BF8E20-D5FF-4DBE-A568-34840399F9D2}"/>
                    </a:ext>
                  </a:extLst>
                </p14:cNvPr>
                <p14:cNvContentPartPr/>
                <p14:nvPr/>
              </p14:nvContentPartPr>
              <p14:xfrm>
                <a:off x="7838129" y="10155797"/>
                <a:ext cx="189360" cy="236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0BF8E20-D5FF-4DBE-A568-34840399F9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20489" y="10138157"/>
                  <a:ext cx="225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CF888A-86D9-4FC6-B5FF-16B87ACBF819}"/>
                    </a:ext>
                  </a:extLst>
                </p14:cNvPr>
                <p14:cNvContentPartPr/>
                <p14:nvPr/>
              </p14:nvContentPartPr>
              <p14:xfrm>
                <a:off x="7950449" y="10191437"/>
                <a:ext cx="119520" cy="326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CF888A-86D9-4FC6-B5FF-16B87ACBF8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449" y="10173797"/>
                  <a:ext cx="15516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3A73B45-E4A4-4B90-9055-532B12AE9486}"/>
              </a:ext>
            </a:extLst>
          </p:cNvPr>
          <p:cNvGrpSpPr/>
          <p:nvPr/>
        </p:nvGrpSpPr>
        <p:grpSpPr>
          <a:xfrm>
            <a:off x="7310392" y="10817837"/>
            <a:ext cx="159480" cy="135000"/>
            <a:chOff x="7310392" y="10817837"/>
            <a:chExt cx="15948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DF4AAA8-8037-406C-8F42-DD60C0D7EF61}"/>
                    </a:ext>
                  </a:extLst>
                </p14:cNvPr>
                <p14:cNvContentPartPr/>
                <p14:nvPr/>
              </p14:nvContentPartPr>
              <p14:xfrm>
                <a:off x="7310392" y="10817837"/>
                <a:ext cx="111240" cy="306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DF4AAA8-8037-406C-8F42-DD60C0D7EF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92392" y="10799837"/>
                  <a:ext cx="146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C2BBAEB-7243-4B0D-A04C-829573541C10}"/>
                    </a:ext>
                  </a:extLst>
                </p14:cNvPr>
                <p14:cNvContentPartPr/>
                <p14:nvPr/>
              </p14:nvContentPartPr>
              <p14:xfrm>
                <a:off x="7358632" y="10893797"/>
                <a:ext cx="111240" cy="59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C2BBAEB-7243-4B0D-A04C-829573541C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340992" y="10875797"/>
                  <a:ext cx="1468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2656B28-D5AB-4EF3-813B-18D9F6BF5A25}"/>
              </a:ext>
            </a:extLst>
          </p:cNvPr>
          <p:cNvGrpSpPr/>
          <p:nvPr/>
        </p:nvGrpSpPr>
        <p:grpSpPr>
          <a:xfrm>
            <a:off x="7744912" y="10657637"/>
            <a:ext cx="292680" cy="361080"/>
            <a:chOff x="7744912" y="10657637"/>
            <a:chExt cx="29268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A5DA20C-F5C1-42E9-BD52-7524C1D9DF8F}"/>
                    </a:ext>
                  </a:extLst>
                </p14:cNvPr>
                <p14:cNvContentPartPr/>
                <p14:nvPr/>
              </p14:nvContentPartPr>
              <p14:xfrm>
                <a:off x="7744912" y="10679237"/>
                <a:ext cx="182520" cy="207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A5DA20C-F5C1-42E9-BD52-7524C1D9D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27272" y="10661597"/>
                  <a:ext cx="218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0902AD0-8FAE-4F29-9CD9-9F2F2767DFD8}"/>
                    </a:ext>
                  </a:extLst>
                </p14:cNvPr>
                <p14:cNvContentPartPr/>
                <p14:nvPr/>
              </p14:nvContentPartPr>
              <p14:xfrm>
                <a:off x="7840312" y="10657637"/>
                <a:ext cx="197280" cy="361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0902AD0-8FAE-4F29-9CD9-9F2F2767DF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22312" y="10639637"/>
                  <a:ext cx="23292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6F1AA26-DCA0-44E1-8E19-E4984338C917}"/>
              </a:ext>
            </a:extLst>
          </p:cNvPr>
          <p:cNvGrpSpPr/>
          <p:nvPr/>
        </p:nvGrpSpPr>
        <p:grpSpPr>
          <a:xfrm>
            <a:off x="7334872" y="11227877"/>
            <a:ext cx="206640" cy="186120"/>
            <a:chOff x="7334872" y="11227877"/>
            <a:chExt cx="2066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1553783-DFB6-408A-9B5D-F4D1FFA8A7FE}"/>
                    </a:ext>
                  </a:extLst>
                </p14:cNvPr>
                <p14:cNvContentPartPr/>
                <p14:nvPr/>
              </p14:nvContentPartPr>
              <p14:xfrm>
                <a:off x="7334872" y="11227877"/>
                <a:ext cx="156960" cy="7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1553783-DFB6-408A-9B5D-F4D1FFA8A7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17232" y="11209877"/>
                  <a:ext cx="192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3DFBA6E-F741-432A-8CAD-0F9413624801}"/>
                    </a:ext>
                  </a:extLst>
                </p14:cNvPr>
                <p14:cNvContentPartPr/>
                <p14:nvPr/>
              </p14:nvContentPartPr>
              <p14:xfrm>
                <a:off x="7398232" y="11349557"/>
                <a:ext cx="143280" cy="64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3DFBA6E-F741-432A-8CAD-0F94136248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380232" y="11331917"/>
                  <a:ext cx="1789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984C184-DA8B-4868-B6D8-1B7B4A0CA987}"/>
              </a:ext>
            </a:extLst>
          </p:cNvPr>
          <p:cNvGrpSpPr/>
          <p:nvPr/>
        </p:nvGrpSpPr>
        <p:grpSpPr>
          <a:xfrm>
            <a:off x="7773352" y="11164517"/>
            <a:ext cx="311760" cy="344520"/>
            <a:chOff x="7773352" y="11164517"/>
            <a:chExt cx="3117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126060-6B68-4A47-A00D-0529896A7753}"/>
                    </a:ext>
                  </a:extLst>
                </p14:cNvPr>
                <p14:cNvContentPartPr/>
                <p14:nvPr/>
              </p14:nvContentPartPr>
              <p14:xfrm>
                <a:off x="7773352" y="11164517"/>
                <a:ext cx="163440" cy="257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126060-6B68-4A47-A00D-0529896A77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55352" y="11146877"/>
                  <a:ext cx="199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43B3883-C22F-4949-ABE5-91FD4690A832}"/>
                    </a:ext>
                  </a:extLst>
                </p14:cNvPr>
                <p14:cNvContentPartPr/>
                <p14:nvPr/>
              </p14:nvContentPartPr>
              <p14:xfrm>
                <a:off x="7907272" y="11199437"/>
                <a:ext cx="177840" cy="309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43B3883-C22F-4949-ABE5-91FD4690A83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9272" y="11181797"/>
                  <a:ext cx="21348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36B0055-9A3D-4DF0-A9C4-B394F25A6099}"/>
              </a:ext>
            </a:extLst>
          </p:cNvPr>
          <p:cNvGrpSpPr/>
          <p:nvPr/>
        </p:nvGrpSpPr>
        <p:grpSpPr>
          <a:xfrm>
            <a:off x="7340272" y="11848517"/>
            <a:ext cx="220320" cy="111240"/>
            <a:chOff x="7340272" y="11848517"/>
            <a:chExt cx="22032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0C852C0-4E9A-429F-B2BE-F00EF1456BBD}"/>
                    </a:ext>
                  </a:extLst>
                </p14:cNvPr>
                <p14:cNvContentPartPr/>
                <p14:nvPr/>
              </p14:nvContentPartPr>
              <p14:xfrm>
                <a:off x="7340272" y="11848517"/>
                <a:ext cx="130320" cy="5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0C852C0-4E9A-429F-B2BE-F00EF1456BB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22632" y="11830517"/>
                  <a:ext cx="165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5FC7B2F-23C5-46AD-85BF-08D708162453}"/>
                    </a:ext>
                  </a:extLst>
                </p14:cNvPr>
                <p14:cNvContentPartPr/>
                <p14:nvPr/>
              </p14:nvContentPartPr>
              <p14:xfrm>
                <a:off x="7386352" y="11927357"/>
                <a:ext cx="174240" cy="32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5FC7B2F-23C5-46AD-85BF-08D7081624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68352" y="11909357"/>
                  <a:ext cx="20988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A0E1ED7-66D7-4FEF-B3A6-4059A425FCB2}"/>
                  </a:ext>
                </a:extLst>
              </p14:cNvPr>
              <p14:cNvContentPartPr/>
              <p14:nvPr/>
            </p14:nvContentPartPr>
            <p14:xfrm>
              <a:off x="7860472" y="11709557"/>
              <a:ext cx="300600" cy="293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A0E1ED7-66D7-4FEF-B3A6-4059A425FCB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842472" y="11691917"/>
                <a:ext cx="33624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002685D-BE3F-4854-96EC-50D2C68EF649}"/>
              </a:ext>
            </a:extLst>
          </p:cNvPr>
          <p:cNvGrpSpPr/>
          <p:nvPr/>
        </p:nvGrpSpPr>
        <p:grpSpPr>
          <a:xfrm>
            <a:off x="7368712" y="12463757"/>
            <a:ext cx="189000" cy="144720"/>
            <a:chOff x="7368712" y="12463757"/>
            <a:chExt cx="18900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41C521F-7FC9-4E13-9CE9-7BE48678A9FF}"/>
                    </a:ext>
                  </a:extLst>
                </p14:cNvPr>
                <p14:cNvContentPartPr/>
                <p14:nvPr/>
              </p14:nvContentPartPr>
              <p14:xfrm>
                <a:off x="7368712" y="12463757"/>
                <a:ext cx="124920" cy="25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41C521F-7FC9-4E13-9CE9-7BE48678A9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51072" y="12445757"/>
                  <a:ext cx="160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8B8CF96-45AD-49BA-8483-FE6DF87B6D32}"/>
                    </a:ext>
                  </a:extLst>
                </p14:cNvPr>
                <p14:cNvContentPartPr/>
                <p14:nvPr/>
              </p14:nvContentPartPr>
              <p14:xfrm>
                <a:off x="7410112" y="12528557"/>
                <a:ext cx="147600" cy="79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8B8CF96-45AD-49BA-8483-FE6DF87B6D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92112" y="12510917"/>
                  <a:ext cx="1832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60BFF4B-03BF-4D7A-9F2E-7A35D4B5441F}"/>
                  </a:ext>
                </a:extLst>
              </p14:cNvPr>
              <p14:cNvContentPartPr/>
              <p14:nvPr/>
            </p14:nvContentPartPr>
            <p14:xfrm>
              <a:off x="7901512" y="12186197"/>
              <a:ext cx="59760" cy="318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60BFF4B-03BF-4D7A-9F2E-7A35D4B5441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883872" y="12168557"/>
                <a:ext cx="9540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CC1DE2A-06C6-49D5-B031-0E65BDA0D19A}"/>
              </a:ext>
            </a:extLst>
          </p:cNvPr>
          <p:cNvGrpSpPr/>
          <p:nvPr/>
        </p:nvGrpSpPr>
        <p:grpSpPr>
          <a:xfrm>
            <a:off x="7335952" y="12942557"/>
            <a:ext cx="170640" cy="149400"/>
            <a:chOff x="7335952" y="12942557"/>
            <a:chExt cx="17064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551B58-9903-43F8-9178-5545C8844895}"/>
                    </a:ext>
                  </a:extLst>
                </p14:cNvPr>
                <p14:cNvContentPartPr/>
                <p14:nvPr/>
              </p14:nvContentPartPr>
              <p14:xfrm>
                <a:off x="7335952" y="12942557"/>
                <a:ext cx="109440" cy="19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551B58-9903-43F8-9178-5545C88448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17952" y="12924557"/>
                  <a:ext cx="145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34ECCE0-7C74-4041-B31A-E4CB7FB1CD22}"/>
                    </a:ext>
                  </a:extLst>
                </p14:cNvPr>
                <p14:cNvContentPartPr/>
                <p14:nvPr/>
              </p14:nvContentPartPr>
              <p14:xfrm>
                <a:off x="7407232" y="13032917"/>
                <a:ext cx="99360" cy="59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34ECCE0-7C74-4041-B31A-E4CB7FB1CD2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89592" y="13015277"/>
                  <a:ext cx="13500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34EEBA2-1CEC-4BB0-AFC1-A557407F3005}"/>
                  </a:ext>
                </a:extLst>
              </p14:cNvPr>
              <p14:cNvContentPartPr/>
              <p14:nvPr/>
            </p14:nvContentPartPr>
            <p14:xfrm>
              <a:off x="7911592" y="12789197"/>
              <a:ext cx="96480" cy="2782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34EEBA2-1CEC-4BB0-AFC1-A557407F300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893592" y="12771197"/>
                <a:ext cx="13212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98DF2A0-CFCC-4162-9A4C-CB3B927A00A1}"/>
              </a:ext>
            </a:extLst>
          </p:cNvPr>
          <p:cNvGrpSpPr/>
          <p:nvPr/>
        </p:nvGrpSpPr>
        <p:grpSpPr>
          <a:xfrm>
            <a:off x="9702314" y="4210154"/>
            <a:ext cx="965160" cy="459000"/>
            <a:chOff x="9702314" y="4210154"/>
            <a:chExt cx="9651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D4AAEAB-5E2F-49A5-9762-A58A267745F6}"/>
                    </a:ext>
                  </a:extLst>
                </p14:cNvPr>
                <p14:cNvContentPartPr/>
                <p14:nvPr/>
              </p14:nvContentPartPr>
              <p14:xfrm>
                <a:off x="9702314" y="4214834"/>
                <a:ext cx="127080" cy="4089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D4AAEAB-5E2F-49A5-9762-A58A267745F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84674" y="4197194"/>
                  <a:ext cx="1627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EE8D4F9-C293-45F4-BE86-1FD7B081C33C}"/>
                    </a:ext>
                  </a:extLst>
                </p14:cNvPr>
                <p14:cNvContentPartPr/>
                <p14:nvPr/>
              </p14:nvContentPartPr>
              <p14:xfrm>
                <a:off x="9710234" y="4454594"/>
                <a:ext cx="142200" cy="68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EE8D4F9-C293-45F4-BE86-1FD7B081C33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92594" y="4436954"/>
                  <a:ext cx="177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F0EC267-EB9A-4D28-B097-95ABA6C29CD0}"/>
                    </a:ext>
                  </a:extLst>
                </p14:cNvPr>
                <p14:cNvContentPartPr/>
                <p14:nvPr/>
              </p14:nvContentPartPr>
              <p14:xfrm>
                <a:off x="9918674" y="4411754"/>
                <a:ext cx="159120" cy="210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F0EC267-EB9A-4D28-B097-95ABA6C29CD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901034" y="4393754"/>
                  <a:ext cx="194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60B6E16-046A-4103-8544-1B61E029DE92}"/>
                    </a:ext>
                  </a:extLst>
                </p14:cNvPr>
                <p14:cNvContentPartPr/>
                <p14:nvPr/>
              </p14:nvContentPartPr>
              <p14:xfrm>
                <a:off x="10128554" y="4369634"/>
                <a:ext cx="94680" cy="262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60B6E16-046A-4103-8544-1B61E029DE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0914" y="4351634"/>
                  <a:ext cx="130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067DC50-88D4-45FF-A15D-0DD8F6FFB51C}"/>
                    </a:ext>
                  </a:extLst>
                </p14:cNvPr>
                <p14:cNvContentPartPr/>
                <p14:nvPr/>
              </p14:nvContentPartPr>
              <p14:xfrm>
                <a:off x="10126034" y="4445594"/>
                <a:ext cx="156960" cy="77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067DC50-88D4-45FF-A15D-0DD8F6FFB51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08034" y="4427954"/>
                  <a:ext cx="192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26E420F-EAE3-4B6B-99D3-952232F28BE7}"/>
                    </a:ext>
                  </a:extLst>
                </p14:cNvPr>
                <p14:cNvContentPartPr/>
                <p14:nvPr/>
              </p14:nvContentPartPr>
              <p14:xfrm>
                <a:off x="10242674" y="4465034"/>
                <a:ext cx="284760" cy="171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26E420F-EAE3-4B6B-99D3-952232F28B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24674" y="4447394"/>
                  <a:ext cx="320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45181C3-8EB0-4A86-8FF3-808BE433BC32}"/>
                    </a:ext>
                  </a:extLst>
                </p14:cNvPr>
                <p14:cNvContentPartPr/>
                <p14:nvPr/>
              </p14:nvContentPartPr>
              <p14:xfrm>
                <a:off x="10569914" y="4210154"/>
                <a:ext cx="97560" cy="459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45181C3-8EB0-4A86-8FF3-808BE433BC3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51914" y="4192514"/>
                  <a:ext cx="13320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2009388-F073-4DB9-A5B1-56CED30B8EE5}"/>
              </a:ext>
            </a:extLst>
          </p:cNvPr>
          <p:cNvGrpSpPr/>
          <p:nvPr/>
        </p:nvGrpSpPr>
        <p:grpSpPr>
          <a:xfrm>
            <a:off x="10921274" y="4378634"/>
            <a:ext cx="217440" cy="177840"/>
            <a:chOff x="10921274" y="4378634"/>
            <a:chExt cx="2174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97AC58E-1218-4445-BFF6-5581E13A7670}"/>
                    </a:ext>
                  </a:extLst>
                </p14:cNvPr>
                <p14:cNvContentPartPr/>
                <p14:nvPr/>
              </p14:nvContentPartPr>
              <p14:xfrm>
                <a:off x="10921274" y="4378634"/>
                <a:ext cx="117360" cy="47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97AC58E-1218-4445-BFF6-5581E13A76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03634" y="4360994"/>
                  <a:ext cx="153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D6B23D7-0324-4811-8807-6B150C46B9E0}"/>
                    </a:ext>
                  </a:extLst>
                </p14:cNvPr>
                <p14:cNvContentPartPr/>
                <p14:nvPr/>
              </p14:nvContentPartPr>
              <p14:xfrm>
                <a:off x="10939634" y="4498514"/>
                <a:ext cx="199080" cy="579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D6B23D7-0324-4811-8807-6B150C46B9E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21994" y="4480874"/>
                  <a:ext cx="2347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1382419-65BA-449E-A539-033E8A85B8A8}"/>
              </a:ext>
            </a:extLst>
          </p:cNvPr>
          <p:cNvGrpSpPr/>
          <p:nvPr/>
        </p:nvGrpSpPr>
        <p:grpSpPr>
          <a:xfrm>
            <a:off x="11406542" y="4244597"/>
            <a:ext cx="495720" cy="430200"/>
            <a:chOff x="11406542" y="4244597"/>
            <a:chExt cx="49572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53AFA3E-7D79-4E46-9D1C-8A81B6EF6C5A}"/>
                    </a:ext>
                  </a:extLst>
                </p14:cNvPr>
                <p14:cNvContentPartPr/>
                <p14:nvPr/>
              </p14:nvContentPartPr>
              <p14:xfrm>
                <a:off x="11406542" y="4273757"/>
                <a:ext cx="213480" cy="314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53AFA3E-7D79-4E46-9D1C-8A81B6EF6C5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88902" y="4256117"/>
                  <a:ext cx="249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987A2EA-6FC4-4CD1-9F98-05ABBC62B2BF}"/>
                    </a:ext>
                  </a:extLst>
                </p14:cNvPr>
                <p14:cNvContentPartPr/>
                <p14:nvPr/>
              </p14:nvContentPartPr>
              <p14:xfrm>
                <a:off x="11410502" y="4249637"/>
                <a:ext cx="252000" cy="67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987A2EA-6FC4-4CD1-9F98-05ABBC62B2B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392502" y="4231637"/>
                  <a:ext cx="287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25F829-FB08-41D8-8B02-6BA7C5249EAE}"/>
                    </a:ext>
                  </a:extLst>
                </p14:cNvPr>
                <p14:cNvContentPartPr/>
                <p14:nvPr/>
              </p14:nvContentPartPr>
              <p14:xfrm>
                <a:off x="11699942" y="4244597"/>
                <a:ext cx="181440" cy="237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25F829-FB08-41D8-8B02-6BA7C5249E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681942" y="4226957"/>
                  <a:ext cx="217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C22702C-9186-405D-B5A9-FBA623225290}"/>
                    </a:ext>
                  </a:extLst>
                </p14:cNvPr>
                <p14:cNvContentPartPr/>
                <p14:nvPr/>
              </p14:nvContentPartPr>
              <p14:xfrm>
                <a:off x="11854382" y="4256837"/>
                <a:ext cx="47880" cy="417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C22702C-9186-405D-B5A9-FBA62322529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836382" y="4239197"/>
                  <a:ext cx="83520" cy="45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59545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3839193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pt-BR" sz="4800" noProof="1">
                <a:solidFill>
                  <a:srgbClr val="000000"/>
                </a:solidFill>
              </a:rPr>
              <a:t>s e m u a p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s s w o r d l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u k m a n t e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r d i r i d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r i t e m p a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t d a n t a n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g g a l l a h </a:t>
            </a:r>
          </a:p>
          <a:p>
            <a:pPr algn="l"/>
            <a:r>
              <a:rPr lang="pt-BR" sz="4800" noProof="1">
                <a:solidFill>
                  <a:srgbClr val="000000"/>
                </a:solidFill>
              </a:rPr>
              <a:t>i r n y 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F08A8D0-93BB-4EF0-B21D-FAB42BB56616}"/>
                  </a:ext>
                </a:extLst>
              </p14:cNvPr>
              <p14:cNvContentPartPr/>
              <p14:nvPr/>
            </p14:nvContentPartPr>
            <p14:xfrm>
              <a:off x="12048730" y="11075957"/>
              <a:ext cx="2160" cy="6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F08A8D0-93BB-4EF0-B21D-FAB42BB56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0730" y="11057957"/>
                <a:ext cx="378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0F4551C-FE31-4856-A78C-F0B488C2138F}"/>
              </a:ext>
            </a:extLst>
          </p:cNvPr>
          <p:cNvGrpSpPr/>
          <p:nvPr/>
        </p:nvGrpSpPr>
        <p:grpSpPr>
          <a:xfrm>
            <a:off x="11684050" y="3840294"/>
            <a:ext cx="364680" cy="764280"/>
            <a:chOff x="11684050" y="3840294"/>
            <a:chExt cx="36468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AE0396-1071-4166-A75D-630C33338365}"/>
                    </a:ext>
                  </a:extLst>
                </p14:cNvPr>
                <p14:cNvContentPartPr/>
                <p14:nvPr/>
              </p14:nvContentPartPr>
              <p14:xfrm>
                <a:off x="11684050" y="3840294"/>
                <a:ext cx="364680" cy="374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AE0396-1071-4166-A75D-630C333383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66410" y="3822294"/>
                  <a:ext cx="400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37C586-276D-4E91-8063-33C83001DC28}"/>
                    </a:ext>
                  </a:extLst>
                </p14:cNvPr>
                <p14:cNvContentPartPr/>
                <p14:nvPr/>
              </p14:nvContentPartPr>
              <p14:xfrm>
                <a:off x="11738050" y="4392894"/>
                <a:ext cx="215280" cy="211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37C586-276D-4E91-8063-33C83001DC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20050" y="4375254"/>
                  <a:ext cx="2509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076DEB-4A63-4296-A0BB-692CAA6E6D9C}"/>
              </a:ext>
            </a:extLst>
          </p:cNvPr>
          <p:cNvGrpSpPr/>
          <p:nvPr/>
        </p:nvGrpSpPr>
        <p:grpSpPr>
          <a:xfrm>
            <a:off x="11766490" y="4813014"/>
            <a:ext cx="268560" cy="761760"/>
            <a:chOff x="11766490" y="4813014"/>
            <a:chExt cx="26856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E85B76-AC6D-4CD5-8F98-B2921EFA021E}"/>
                    </a:ext>
                  </a:extLst>
                </p14:cNvPr>
                <p14:cNvContentPartPr/>
                <p14:nvPr/>
              </p14:nvContentPartPr>
              <p14:xfrm>
                <a:off x="11766490" y="4813014"/>
                <a:ext cx="91080" cy="267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E85B76-AC6D-4CD5-8F98-B2921EFA02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8850" y="4795014"/>
                  <a:ext cx="1267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972D76-421B-4DE0-B30E-A56790DC5033}"/>
                    </a:ext>
                  </a:extLst>
                </p14:cNvPr>
                <p14:cNvContentPartPr/>
                <p14:nvPr/>
              </p14:nvContentPartPr>
              <p14:xfrm>
                <a:off x="11844610" y="4864494"/>
                <a:ext cx="190440" cy="261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972D76-421B-4DE0-B30E-A56790DC50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26970" y="4846494"/>
                  <a:ext cx="226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059404-4FBD-4977-8978-7EFBF74B2FDE}"/>
                    </a:ext>
                  </a:extLst>
                </p14:cNvPr>
                <p14:cNvContentPartPr/>
                <p14:nvPr/>
              </p14:nvContentPartPr>
              <p14:xfrm>
                <a:off x="11784850" y="5236374"/>
                <a:ext cx="208080" cy="33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059404-4FBD-4977-8978-7EFBF74B2F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66850" y="5218734"/>
                  <a:ext cx="24372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5324C41-F6C3-46D5-9D6C-CEC1BC66A43D}"/>
                  </a:ext>
                </a:extLst>
              </p14:cNvPr>
              <p14:cNvContentPartPr/>
              <p14:nvPr/>
            </p14:nvContentPartPr>
            <p14:xfrm>
              <a:off x="11793850" y="5814894"/>
              <a:ext cx="186480" cy="518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5324C41-F6C3-46D5-9D6C-CEC1BC66A4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6210" y="5797254"/>
                <a:ext cx="2221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C755C1-135D-4154-8905-FF187F84D856}"/>
                  </a:ext>
                </a:extLst>
              </p14:cNvPr>
              <p14:cNvContentPartPr/>
              <p14:nvPr/>
            </p14:nvContentPartPr>
            <p14:xfrm>
              <a:off x="12530050" y="3956574"/>
              <a:ext cx="50760" cy="152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C755C1-135D-4154-8905-FF187F84D8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2050" y="3938574"/>
                <a:ext cx="864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108B4B3-E2F9-4ADA-B99F-F91CDE34D525}"/>
                  </a:ext>
                </a:extLst>
              </p14:cNvPr>
              <p14:cNvContentPartPr/>
              <p14:nvPr/>
            </p14:nvContentPartPr>
            <p14:xfrm>
              <a:off x="12549130" y="4407654"/>
              <a:ext cx="27000" cy="170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108B4B3-E2F9-4ADA-B99F-F91CDE34D5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31490" y="4390014"/>
                <a:ext cx="626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4F0153-6572-4169-B1DB-C461ECE7B3A0}"/>
                  </a:ext>
                </a:extLst>
              </p14:cNvPr>
              <p14:cNvContentPartPr/>
              <p14:nvPr/>
            </p14:nvContentPartPr>
            <p14:xfrm>
              <a:off x="12548410" y="4924614"/>
              <a:ext cx="27000" cy="241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4F0153-6572-4169-B1DB-C461ECE7B3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30410" y="4906614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1D96966-CBE0-499D-80CF-2E9F274C7256}"/>
                  </a:ext>
                </a:extLst>
              </p14:cNvPr>
              <p14:cNvContentPartPr/>
              <p14:nvPr/>
            </p14:nvContentPartPr>
            <p14:xfrm>
              <a:off x="12518890" y="5436534"/>
              <a:ext cx="21240" cy="148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1D96966-CBE0-499D-80CF-2E9F274C72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501250" y="5418894"/>
                <a:ext cx="56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2E23D08-18BA-4913-910B-AB9FB56BEEAD}"/>
                  </a:ext>
                </a:extLst>
              </p14:cNvPr>
              <p14:cNvContentPartPr/>
              <p14:nvPr/>
            </p14:nvContentPartPr>
            <p14:xfrm>
              <a:off x="12504490" y="5918214"/>
              <a:ext cx="20520" cy="170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2E23D08-18BA-4913-910B-AB9FB56BEE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486490" y="5900214"/>
                <a:ext cx="56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1253C14-E0BA-495A-A239-14233B02257A}"/>
                  </a:ext>
                </a:extLst>
              </p14:cNvPr>
              <p14:cNvContentPartPr/>
              <p14:nvPr/>
            </p14:nvContentPartPr>
            <p14:xfrm>
              <a:off x="11811537" y="6538657"/>
              <a:ext cx="194400" cy="270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1253C14-E0BA-495A-A239-14233B0225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93537" y="6521017"/>
                <a:ext cx="230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7435885-F92D-4145-B10B-A50E33B5F6A4}"/>
                  </a:ext>
                </a:extLst>
              </p14:cNvPr>
              <p14:cNvContentPartPr/>
              <p14:nvPr/>
            </p14:nvContentPartPr>
            <p14:xfrm>
              <a:off x="11841777" y="6983617"/>
              <a:ext cx="209520" cy="459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7435885-F92D-4145-B10B-A50E33B5F6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24137" y="6965977"/>
                <a:ext cx="2451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655825-ECA8-49BF-9340-9B8BDC8436DA}"/>
                  </a:ext>
                </a:extLst>
              </p14:cNvPr>
              <p14:cNvContentPartPr/>
              <p14:nvPr/>
            </p14:nvContentPartPr>
            <p14:xfrm>
              <a:off x="12494457" y="6551617"/>
              <a:ext cx="233640" cy="276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655825-ECA8-49BF-9340-9B8BDC8436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476457" y="6533977"/>
                <a:ext cx="269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8083530-2125-4D05-963D-FC7BD2BA1348}"/>
                  </a:ext>
                </a:extLst>
              </p14:cNvPr>
              <p14:cNvContentPartPr/>
              <p14:nvPr/>
            </p14:nvContentPartPr>
            <p14:xfrm>
              <a:off x="12520737" y="7151737"/>
              <a:ext cx="261360" cy="266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8083530-2125-4D05-963D-FC7BD2BA13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503097" y="7133737"/>
                <a:ext cx="29700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12A5ECED-6934-4ED5-B469-1D671847F141}"/>
              </a:ext>
            </a:extLst>
          </p:cNvPr>
          <p:cNvGrpSpPr/>
          <p:nvPr/>
        </p:nvGrpSpPr>
        <p:grpSpPr>
          <a:xfrm>
            <a:off x="11897577" y="7659337"/>
            <a:ext cx="183960" cy="456480"/>
            <a:chOff x="11897577" y="7659337"/>
            <a:chExt cx="18396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EB9994-B0B2-4EEC-BB0C-0D457BAB4C0C}"/>
                    </a:ext>
                  </a:extLst>
                </p14:cNvPr>
                <p14:cNvContentPartPr/>
                <p14:nvPr/>
              </p14:nvContentPartPr>
              <p14:xfrm>
                <a:off x="11905497" y="7659337"/>
                <a:ext cx="67320" cy="45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EB9994-B0B2-4EEC-BB0C-0D457BAB4C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87857" y="7641697"/>
                  <a:ext cx="1029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C602D1-69B1-49CC-8A88-4C02A6AA80DB}"/>
                    </a:ext>
                  </a:extLst>
                </p14:cNvPr>
                <p14:cNvContentPartPr/>
                <p14:nvPr/>
              </p14:nvContentPartPr>
              <p14:xfrm>
                <a:off x="11897577" y="7683097"/>
                <a:ext cx="183960" cy="216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C602D1-69B1-49CC-8A88-4C02A6AA80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79577" y="7665457"/>
                  <a:ext cx="219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20A4BB5-54DB-4888-9F54-3FEBFE10035A}"/>
                  </a:ext>
                </a:extLst>
              </p14:cNvPr>
              <p14:cNvContentPartPr/>
              <p14:nvPr/>
            </p14:nvContentPartPr>
            <p14:xfrm>
              <a:off x="12574737" y="7791457"/>
              <a:ext cx="249480" cy="335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20A4BB5-54DB-4888-9F54-3FEBFE1003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557097" y="7773817"/>
                <a:ext cx="28512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5B5140B-5872-4744-81BB-F39A0BC7669C}"/>
              </a:ext>
            </a:extLst>
          </p:cNvPr>
          <p:cNvGrpSpPr/>
          <p:nvPr/>
        </p:nvGrpSpPr>
        <p:grpSpPr>
          <a:xfrm>
            <a:off x="11740977" y="8314897"/>
            <a:ext cx="221040" cy="841320"/>
            <a:chOff x="11740977" y="8314897"/>
            <a:chExt cx="221040" cy="8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2424CC-7F5A-4C93-BDF5-C17FA993D60E}"/>
                    </a:ext>
                  </a:extLst>
                </p14:cNvPr>
                <p14:cNvContentPartPr/>
                <p14:nvPr/>
              </p14:nvContentPartPr>
              <p14:xfrm>
                <a:off x="11740977" y="8314897"/>
                <a:ext cx="192600" cy="400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2424CC-7F5A-4C93-BDF5-C17FA993D6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22977" y="8297257"/>
                  <a:ext cx="2282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0A8661-F726-48F2-8487-0DA2B13E34A4}"/>
                    </a:ext>
                  </a:extLst>
                </p14:cNvPr>
                <p14:cNvContentPartPr/>
                <p14:nvPr/>
              </p14:nvContentPartPr>
              <p14:xfrm>
                <a:off x="11753217" y="8823577"/>
                <a:ext cx="208800" cy="332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0A8661-F726-48F2-8487-0DA2B13E34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35577" y="8805937"/>
                  <a:ext cx="24444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7FBFBEF-2D2D-4425-A331-F3DA4F5F5927}"/>
                  </a:ext>
                </a:extLst>
              </p14:cNvPr>
              <p14:cNvContentPartPr/>
              <p14:nvPr/>
            </p14:nvContentPartPr>
            <p14:xfrm>
              <a:off x="11830617" y="9339817"/>
              <a:ext cx="229320" cy="275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7FBFBEF-2D2D-4425-A331-F3DA4F5F59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812617" y="9322177"/>
                <a:ext cx="2649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4750ECC-9A6F-4DC4-B880-2D9DCFD1C90C}"/>
                  </a:ext>
                </a:extLst>
              </p14:cNvPr>
              <p14:cNvContentPartPr/>
              <p14:nvPr/>
            </p14:nvContentPartPr>
            <p14:xfrm>
              <a:off x="12542337" y="8409217"/>
              <a:ext cx="193320" cy="321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4750ECC-9A6F-4DC4-B880-2D9DCFD1C9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524337" y="8391217"/>
                <a:ext cx="2289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5E3ECD-A2E9-4D8C-9F8A-8AEA06898B4B}"/>
                  </a:ext>
                </a:extLst>
              </p14:cNvPr>
              <p14:cNvContentPartPr/>
              <p14:nvPr/>
            </p14:nvContentPartPr>
            <p14:xfrm>
              <a:off x="12473577" y="8910697"/>
              <a:ext cx="209160" cy="271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5E3ECD-A2E9-4D8C-9F8A-8AEA06898B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455937" y="8893057"/>
                <a:ext cx="2448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EDBF82B-E32A-427E-853C-9D4EB86759AC}"/>
                  </a:ext>
                </a:extLst>
              </p14:cNvPr>
              <p14:cNvContentPartPr/>
              <p14:nvPr/>
            </p14:nvContentPartPr>
            <p14:xfrm>
              <a:off x="12460257" y="9390577"/>
              <a:ext cx="216720" cy="267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EDBF82B-E32A-427E-853C-9D4EB86759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442257" y="9372577"/>
                <a:ext cx="252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27F9AB8-2BD2-4B3E-AAFE-81C469E6EB11}"/>
                  </a:ext>
                </a:extLst>
              </p14:cNvPr>
              <p14:cNvContentPartPr/>
              <p14:nvPr/>
            </p14:nvContentPartPr>
            <p14:xfrm>
              <a:off x="11889297" y="9833737"/>
              <a:ext cx="170640" cy="368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27F9AB8-2BD2-4B3E-AAFE-81C469E6E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71657" y="9816097"/>
                <a:ext cx="2062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C254A91-EE5A-42F3-9D78-207E7EF15FD2}"/>
                  </a:ext>
                </a:extLst>
              </p14:cNvPr>
              <p14:cNvContentPartPr/>
              <p14:nvPr/>
            </p14:nvContentPartPr>
            <p14:xfrm>
              <a:off x="12434337" y="9909337"/>
              <a:ext cx="264960" cy="375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C254A91-EE5A-42F3-9D78-207E7EF15F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16337" y="9891337"/>
                <a:ext cx="300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1373B8D-6F84-4A74-8BA8-DBCD85220E43}"/>
              </a:ext>
            </a:extLst>
          </p:cNvPr>
          <p:cNvGrpSpPr/>
          <p:nvPr/>
        </p:nvGrpSpPr>
        <p:grpSpPr>
          <a:xfrm>
            <a:off x="11800377" y="10258757"/>
            <a:ext cx="202680" cy="1805400"/>
            <a:chOff x="11800377" y="10258757"/>
            <a:chExt cx="202680" cy="180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391973-B8D8-4E2A-94FB-EE7AD43C9F22}"/>
                    </a:ext>
                  </a:extLst>
                </p14:cNvPr>
                <p14:cNvContentPartPr/>
                <p14:nvPr/>
              </p14:nvContentPartPr>
              <p14:xfrm>
                <a:off x="11800377" y="10508237"/>
                <a:ext cx="187200" cy="275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391973-B8D8-4E2A-94FB-EE7AD43C9F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82377" y="10490237"/>
                  <a:ext cx="222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81135C0-6D22-49F2-9493-8DC0E5B21B6A}"/>
                    </a:ext>
                  </a:extLst>
                </p14:cNvPr>
                <p14:cNvContentPartPr/>
                <p14:nvPr/>
              </p14:nvContentPartPr>
              <p14:xfrm>
                <a:off x="11927817" y="10258757"/>
                <a:ext cx="29520" cy="50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81135C0-6D22-49F2-9493-8DC0E5B21B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09817" y="10240757"/>
                  <a:ext cx="651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CE1EFC-E20F-4CFE-AC93-D8BC408923F9}"/>
                    </a:ext>
                  </a:extLst>
                </p14:cNvPr>
                <p14:cNvContentPartPr/>
                <p14:nvPr/>
              </p14:nvContentPartPr>
              <p14:xfrm>
                <a:off x="11815497" y="10927277"/>
                <a:ext cx="171000" cy="31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2CE1EFC-E20F-4CFE-AC93-D8BC408923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97857" y="10909277"/>
                  <a:ext cx="206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0ACA2F-7DF7-4855-87C1-7935385B2FE6}"/>
                    </a:ext>
                  </a:extLst>
                </p14:cNvPr>
                <p14:cNvContentPartPr/>
                <p14:nvPr/>
              </p14:nvContentPartPr>
              <p14:xfrm>
                <a:off x="11868417" y="11307437"/>
                <a:ext cx="106560" cy="309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0ACA2F-7DF7-4855-87C1-7935385B2F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50417" y="11289797"/>
                  <a:ext cx="142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CC626F-6221-45D7-9C01-C1C391BB2DA9}"/>
                    </a:ext>
                  </a:extLst>
                </p14:cNvPr>
                <p14:cNvContentPartPr/>
                <p14:nvPr/>
              </p14:nvContentPartPr>
              <p14:xfrm>
                <a:off x="11809377" y="11454317"/>
                <a:ext cx="165240" cy="68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CC626F-6221-45D7-9C01-C1C391BB2D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791737" y="11436317"/>
                  <a:ext cx="200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06AE92-BB7A-41B5-B36E-0F55A6A14DB0}"/>
                    </a:ext>
                  </a:extLst>
                </p14:cNvPr>
                <p14:cNvContentPartPr/>
                <p14:nvPr/>
              </p14:nvContentPartPr>
              <p14:xfrm>
                <a:off x="11855097" y="11781917"/>
                <a:ext cx="147960" cy="282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06AE92-BB7A-41B5-B36E-0F55A6A14D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837457" y="11764277"/>
                  <a:ext cx="183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0146BCB-095C-47E1-96C3-0C016CF8CB44}"/>
                    </a:ext>
                  </a:extLst>
                </p14:cNvPr>
                <p14:cNvContentPartPr/>
                <p14:nvPr/>
              </p14:nvContentPartPr>
              <p14:xfrm>
                <a:off x="11814057" y="11720717"/>
                <a:ext cx="68040" cy="15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0146BCB-095C-47E1-96C3-0C016CF8CB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96417" y="11702717"/>
                  <a:ext cx="103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25FEB91-06E3-44E0-A873-A3605EB77D06}"/>
              </a:ext>
            </a:extLst>
          </p:cNvPr>
          <p:cNvGrpSpPr/>
          <p:nvPr/>
        </p:nvGrpSpPr>
        <p:grpSpPr>
          <a:xfrm>
            <a:off x="12392577" y="10516157"/>
            <a:ext cx="283320" cy="1617840"/>
            <a:chOff x="12392577" y="10516157"/>
            <a:chExt cx="283320" cy="16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9FCEC3-F6D0-4DA6-BCC6-AD6D99B84C74}"/>
                    </a:ext>
                  </a:extLst>
                </p14:cNvPr>
                <p14:cNvContentPartPr/>
                <p14:nvPr/>
              </p14:nvContentPartPr>
              <p14:xfrm>
                <a:off x="12447297" y="10516157"/>
                <a:ext cx="179280" cy="232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9FCEC3-F6D0-4DA6-BCC6-AD6D99B84C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429297" y="10498157"/>
                  <a:ext cx="21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0D60B83-A8DB-4E60-A1EE-38DA1032BA7B}"/>
                    </a:ext>
                  </a:extLst>
                </p14:cNvPr>
                <p14:cNvContentPartPr/>
                <p14:nvPr/>
              </p14:nvContentPartPr>
              <p14:xfrm>
                <a:off x="12560337" y="10582037"/>
                <a:ext cx="33480" cy="34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0D60B83-A8DB-4E60-A1EE-38DA1032BA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42337" y="10564037"/>
                  <a:ext cx="69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6672535-842E-46DD-A91E-2B6D2FDCE64C}"/>
                    </a:ext>
                  </a:extLst>
                </p14:cNvPr>
                <p14:cNvContentPartPr/>
                <p14:nvPr/>
              </p14:nvContentPartPr>
              <p14:xfrm>
                <a:off x="12415617" y="10939517"/>
                <a:ext cx="137520" cy="254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6672535-842E-46DD-A91E-2B6D2FDCE6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397977" y="10921877"/>
                  <a:ext cx="173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DF05F9A-3BA0-462E-A26F-9DE6A8288C07}"/>
                    </a:ext>
                  </a:extLst>
                </p14:cNvPr>
                <p14:cNvContentPartPr/>
                <p14:nvPr/>
              </p14:nvContentPartPr>
              <p14:xfrm>
                <a:off x="12524697" y="11005757"/>
                <a:ext cx="91800" cy="278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DF05F9A-3BA0-462E-A26F-9DE6A8288C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506697" y="10987757"/>
                  <a:ext cx="1274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2FEE620-05B9-462C-8BD8-EAF773111305}"/>
                    </a:ext>
                  </a:extLst>
                </p14:cNvPr>
                <p14:cNvContentPartPr/>
                <p14:nvPr/>
              </p14:nvContentPartPr>
              <p14:xfrm>
                <a:off x="12392577" y="11403557"/>
                <a:ext cx="109440" cy="191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2FEE620-05B9-462C-8BD8-EAF7731113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74577" y="11385557"/>
                  <a:ext cx="14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A50C6BA-289C-4A03-BB01-368A88CFFEE9}"/>
                    </a:ext>
                  </a:extLst>
                </p14:cNvPr>
                <p14:cNvContentPartPr/>
                <p14:nvPr/>
              </p14:nvContentPartPr>
              <p14:xfrm>
                <a:off x="12496257" y="11433077"/>
                <a:ext cx="64440" cy="213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A50C6BA-289C-4A03-BB01-368A88CFFE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478257" y="11415437"/>
                  <a:ext cx="100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CB528A-32D0-4A33-A129-AA80B5140DF5}"/>
                    </a:ext>
                  </a:extLst>
                </p14:cNvPr>
                <p14:cNvContentPartPr/>
                <p14:nvPr/>
              </p14:nvContentPartPr>
              <p14:xfrm>
                <a:off x="12425697" y="11748077"/>
                <a:ext cx="205200" cy="207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CB528A-32D0-4A33-A129-AA80B5140D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407697" y="11730437"/>
                  <a:ext cx="240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32E02AF-FDC3-4379-AE46-E204680B7FB3}"/>
                    </a:ext>
                  </a:extLst>
                </p14:cNvPr>
                <p14:cNvContentPartPr/>
                <p14:nvPr/>
              </p14:nvContentPartPr>
              <p14:xfrm>
                <a:off x="12562137" y="11811437"/>
                <a:ext cx="113760" cy="322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32E02AF-FDC3-4379-AE46-E204680B7F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544137" y="11793437"/>
                  <a:ext cx="14940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A6C839D-EBF7-4C1F-9C7E-179F621608C8}"/>
              </a:ext>
            </a:extLst>
          </p:cNvPr>
          <p:cNvGrpSpPr/>
          <p:nvPr/>
        </p:nvGrpSpPr>
        <p:grpSpPr>
          <a:xfrm>
            <a:off x="11900817" y="12356117"/>
            <a:ext cx="252360" cy="349560"/>
            <a:chOff x="11900817" y="12356117"/>
            <a:chExt cx="25236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4E2CEA4-B2F8-46CE-8427-A54DC682017E}"/>
                    </a:ext>
                  </a:extLst>
                </p14:cNvPr>
                <p14:cNvContentPartPr/>
                <p14:nvPr/>
              </p14:nvContentPartPr>
              <p14:xfrm>
                <a:off x="11900817" y="12356117"/>
                <a:ext cx="74880" cy="349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4E2CEA4-B2F8-46CE-8427-A54DC68201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83177" y="12338117"/>
                  <a:ext cx="110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7E925AA-6473-4267-B048-149D8A4B88D4}"/>
                    </a:ext>
                  </a:extLst>
                </p14:cNvPr>
                <p14:cNvContentPartPr/>
                <p14:nvPr/>
              </p14:nvContentPartPr>
              <p14:xfrm>
                <a:off x="11944017" y="12362237"/>
                <a:ext cx="209160" cy="180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7E925AA-6473-4267-B048-149D8A4B88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926377" y="12344597"/>
                  <a:ext cx="2448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FBF4C80-98B9-4D8B-803A-E2FA85535093}"/>
              </a:ext>
            </a:extLst>
          </p:cNvPr>
          <p:cNvGrpSpPr/>
          <p:nvPr/>
        </p:nvGrpSpPr>
        <p:grpSpPr>
          <a:xfrm>
            <a:off x="12454497" y="12381317"/>
            <a:ext cx="250920" cy="353520"/>
            <a:chOff x="12454497" y="12381317"/>
            <a:chExt cx="2509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6583919-79BA-4CDB-89C3-FDC498ECF930}"/>
                    </a:ext>
                  </a:extLst>
                </p14:cNvPr>
                <p14:cNvContentPartPr/>
                <p14:nvPr/>
              </p14:nvContentPartPr>
              <p14:xfrm>
                <a:off x="12454497" y="12381317"/>
                <a:ext cx="208800" cy="353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6583919-79BA-4CDB-89C3-FDC498ECF9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436497" y="12363677"/>
                  <a:ext cx="244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468CEB0-1404-465E-A83C-F4D028DA13B1}"/>
                    </a:ext>
                  </a:extLst>
                </p14:cNvPr>
                <p14:cNvContentPartPr/>
                <p14:nvPr/>
              </p14:nvContentPartPr>
              <p14:xfrm>
                <a:off x="12523617" y="12435677"/>
                <a:ext cx="181800" cy="27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468CEB0-1404-465E-A83C-F4D028DA13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505617" y="12417677"/>
                  <a:ext cx="21744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3C2EC1A-633B-4240-9726-B994D4E9E06D}"/>
                  </a:ext>
                </a:extLst>
              </p14:cNvPr>
              <p14:cNvContentPartPr/>
              <p14:nvPr/>
            </p14:nvContentPartPr>
            <p14:xfrm>
              <a:off x="11774817" y="12957677"/>
              <a:ext cx="246240" cy="2811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3C2EC1A-633B-4240-9726-B994D4E9E06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757177" y="12939677"/>
                <a:ext cx="28188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26BE684-B3AC-45A4-9B99-F735B7739A91}"/>
              </a:ext>
            </a:extLst>
          </p:cNvPr>
          <p:cNvGrpSpPr/>
          <p:nvPr/>
        </p:nvGrpSpPr>
        <p:grpSpPr>
          <a:xfrm>
            <a:off x="12429297" y="12963797"/>
            <a:ext cx="269280" cy="212040"/>
            <a:chOff x="12429297" y="12963797"/>
            <a:chExt cx="26928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5281825-5014-4809-BD36-6F5830E6B8CA}"/>
                    </a:ext>
                  </a:extLst>
                </p14:cNvPr>
                <p14:cNvContentPartPr/>
                <p14:nvPr/>
              </p14:nvContentPartPr>
              <p14:xfrm>
                <a:off x="12429297" y="12966677"/>
                <a:ext cx="23400" cy="208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5281825-5014-4809-BD36-6F5830E6B8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11657" y="12948677"/>
                  <a:ext cx="59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786F619-B2CB-4B23-9316-A4D3F5FAA7FC}"/>
                    </a:ext>
                  </a:extLst>
                </p14:cNvPr>
                <p14:cNvContentPartPr/>
                <p14:nvPr/>
              </p14:nvContentPartPr>
              <p14:xfrm>
                <a:off x="12473577" y="12963797"/>
                <a:ext cx="225000" cy="212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786F619-B2CB-4B23-9316-A4D3F5FAA7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455577" y="12945797"/>
                  <a:ext cx="26064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29FC43D-4A7A-4151-BF82-4079C690F9C3}"/>
                  </a:ext>
                </a:extLst>
              </p14:cNvPr>
              <p14:cNvContentPartPr/>
              <p14:nvPr/>
            </p14:nvContentPartPr>
            <p14:xfrm>
              <a:off x="15156494" y="7355717"/>
              <a:ext cx="360" cy="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29FC43D-4A7A-4151-BF82-4079C690F9C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138854" y="73377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1AFF528-AD13-4237-8840-ACBA278D2ABF}"/>
                  </a:ext>
                </a:extLst>
              </p14:cNvPr>
              <p14:cNvContentPartPr/>
              <p14:nvPr/>
            </p14:nvContentPartPr>
            <p14:xfrm>
              <a:off x="14247854" y="4055226"/>
              <a:ext cx="248760" cy="3783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1AFF528-AD13-4237-8840-ACBA278D2A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230214" y="4037226"/>
                <a:ext cx="2844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6C1CE3F-7F31-4501-9696-94BDDE91C213}"/>
                  </a:ext>
                </a:extLst>
              </p14:cNvPr>
              <p14:cNvContentPartPr/>
              <p14:nvPr/>
            </p14:nvContentPartPr>
            <p14:xfrm>
              <a:off x="14235614" y="5009586"/>
              <a:ext cx="320760" cy="285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6C1CE3F-7F31-4501-9696-94BDDE91C21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217614" y="4991586"/>
                <a:ext cx="35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CA6342F-DB76-4DC9-BA26-FC0AAF1E926C}"/>
                  </a:ext>
                </a:extLst>
              </p14:cNvPr>
              <p14:cNvContentPartPr/>
              <p14:nvPr/>
            </p14:nvContentPartPr>
            <p14:xfrm>
              <a:off x="14242094" y="5894466"/>
              <a:ext cx="210600" cy="491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CA6342F-DB76-4DC9-BA26-FC0AAF1E92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224094" y="5876466"/>
                <a:ext cx="24624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54500D3-5372-40B8-8F8A-2420B2E1AF89}"/>
              </a:ext>
            </a:extLst>
          </p:cNvPr>
          <p:cNvGrpSpPr/>
          <p:nvPr/>
        </p:nvGrpSpPr>
        <p:grpSpPr>
          <a:xfrm>
            <a:off x="14287094" y="7061226"/>
            <a:ext cx="195840" cy="501480"/>
            <a:chOff x="14287094" y="7061226"/>
            <a:chExt cx="1958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C069542-3C65-4CC4-9C6D-6CB95154EA1B}"/>
                    </a:ext>
                  </a:extLst>
                </p14:cNvPr>
                <p14:cNvContentPartPr/>
                <p14:nvPr/>
              </p14:nvContentPartPr>
              <p14:xfrm>
                <a:off x="14287094" y="7061226"/>
                <a:ext cx="195840" cy="268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C069542-3C65-4CC4-9C6D-6CB95154EA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69094" y="7043586"/>
                  <a:ext cx="231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B48E610-4D1E-4BDC-AA6D-D4A1A2029818}"/>
                    </a:ext>
                  </a:extLst>
                </p14:cNvPr>
                <p14:cNvContentPartPr/>
                <p14:nvPr/>
              </p14:nvContentPartPr>
              <p14:xfrm>
                <a:off x="14416694" y="7139346"/>
                <a:ext cx="57960" cy="423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B48E610-4D1E-4BDC-AA6D-D4A1A20298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399054" y="7121346"/>
                  <a:ext cx="93600" cy="4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64D7031-1358-4E47-888F-2701D60D1209}"/>
                  </a:ext>
                </a:extLst>
              </p14:cNvPr>
              <p14:cNvContentPartPr/>
              <p14:nvPr/>
            </p14:nvContentPartPr>
            <p14:xfrm>
              <a:off x="14318414" y="8185146"/>
              <a:ext cx="175680" cy="3942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64D7031-1358-4E47-888F-2701D60D120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300414" y="8167146"/>
                <a:ext cx="2113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D8777EB-755E-4CB3-949D-44B37E5455DB}"/>
                  </a:ext>
                </a:extLst>
              </p14:cNvPr>
              <p14:cNvContentPartPr/>
              <p14:nvPr/>
            </p14:nvContentPartPr>
            <p14:xfrm>
              <a:off x="14366654" y="9164706"/>
              <a:ext cx="211680" cy="4676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D8777EB-755E-4CB3-949D-44B37E5455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349014" y="9146706"/>
                <a:ext cx="2473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86FC015-247E-4E9B-9F88-C8BBE02BA668}"/>
                  </a:ext>
                </a:extLst>
              </p14:cNvPr>
              <p14:cNvContentPartPr/>
              <p14:nvPr/>
            </p14:nvContentPartPr>
            <p14:xfrm>
              <a:off x="14338214" y="10489866"/>
              <a:ext cx="111960" cy="481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86FC015-247E-4E9B-9F88-C8BBE02BA6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320574" y="10471866"/>
                <a:ext cx="1476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6544088-617E-40CD-80D7-D336754D129B}"/>
                  </a:ext>
                </a:extLst>
              </p14:cNvPr>
              <p14:cNvContentPartPr/>
              <p14:nvPr/>
            </p14:nvContentPartPr>
            <p14:xfrm>
              <a:off x="14296454" y="11404986"/>
              <a:ext cx="257760" cy="4392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6544088-617E-40CD-80D7-D336754D129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278454" y="11387346"/>
                <a:ext cx="293400" cy="4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A1252C65-37F1-4D77-A0C9-42E447CB2DB4}"/>
              </a:ext>
            </a:extLst>
          </p:cNvPr>
          <p:cNvGrpSpPr/>
          <p:nvPr/>
        </p:nvGrpSpPr>
        <p:grpSpPr>
          <a:xfrm>
            <a:off x="14319854" y="12300306"/>
            <a:ext cx="319680" cy="377640"/>
            <a:chOff x="14319854" y="12300306"/>
            <a:chExt cx="3196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EA441E3-9877-4238-A731-3C91EE0C8029}"/>
                    </a:ext>
                  </a:extLst>
                </p14:cNvPr>
                <p14:cNvContentPartPr/>
                <p14:nvPr/>
              </p14:nvContentPartPr>
              <p14:xfrm>
                <a:off x="14319854" y="12412986"/>
                <a:ext cx="56160" cy="264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EA441E3-9877-4238-A731-3C91EE0C80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301854" y="12394986"/>
                  <a:ext cx="91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2DA487F-5D87-4016-AC90-17E4AA464E0B}"/>
                    </a:ext>
                  </a:extLst>
                </p14:cNvPr>
                <p14:cNvContentPartPr/>
                <p14:nvPr/>
              </p14:nvContentPartPr>
              <p14:xfrm>
                <a:off x="14448374" y="12397146"/>
                <a:ext cx="167040" cy="257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2DA487F-5D87-4016-AC90-17E4AA464E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430374" y="12379146"/>
                  <a:ext cx="202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04DACC7-6D7A-45B4-A46C-35B52DCF3F4D}"/>
                    </a:ext>
                  </a:extLst>
                </p14:cNvPr>
                <p14:cNvContentPartPr/>
                <p14:nvPr/>
              </p14:nvContentPartPr>
              <p14:xfrm>
                <a:off x="14436854" y="12300306"/>
                <a:ext cx="202680" cy="1018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04DACC7-6D7A-45B4-A46C-35B52DCF3F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419214" y="12282666"/>
                  <a:ext cx="2383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5B694D3-25B3-4985-9B2A-CB4C51EF7900}"/>
              </a:ext>
            </a:extLst>
          </p:cNvPr>
          <p:cNvGrpSpPr/>
          <p:nvPr/>
        </p:nvGrpSpPr>
        <p:grpSpPr>
          <a:xfrm>
            <a:off x="16621694" y="4158546"/>
            <a:ext cx="356040" cy="514080"/>
            <a:chOff x="16621694" y="4158546"/>
            <a:chExt cx="3560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2F67DE8-F6A8-4A4D-92D3-BEB8E9725BF3}"/>
                    </a:ext>
                  </a:extLst>
                </p14:cNvPr>
                <p14:cNvContentPartPr/>
                <p14:nvPr/>
              </p14:nvContentPartPr>
              <p14:xfrm>
                <a:off x="16621694" y="4228026"/>
                <a:ext cx="356040" cy="2898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2F67DE8-F6A8-4A4D-92D3-BEB8E9725B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603694" y="4210386"/>
                  <a:ext cx="391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561DCAF-6324-42DE-8FBD-AB359D474D92}"/>
                    </a:ext>
                  </a:extLst>
                </p14:cNvPr>
                <p14:cNvContentPartPr/>
                <p14:nvPr/>
              </p14:nvContentPartPr>
              <p14:xfrm>
                <a:off x="16864694" y="4158546"/>
                <a:ext cx="30600" cy="5140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561DCAF-6324-42DE-8FBD-AB359D474D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847054" y="4140906"/>
                  <a:ext cx="6624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DA91825-A113-46BA-879E-4C32FF3A776A}"/>
              </a:ext>
            </a:extLst>
          </p:cNvPr>
          <p:cNvGrpSpPr/>
          <p:nvPr/>
        </p:nvGrpSpPr>
        <p:grpSpPr>
          <a:xfrm>
            <a:off x="16778654" y="5763426"/>
            <a:ext cx="328320" cy="497520"/>
            <a:chOff x="16778654" y="5763426"/>
            <a:chExt cx="32832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7B9E0D2-541A-41A8-AD73-CB70432CE566}"/>
                    </a:ext>
                  </a:extLst>
                </p14:cNvPr>
                <p14:cNvContentPartPr/>
                <p14:nvPr/>
              </p14:nvContentPartPr>
              <p14:xfrm>
                <a:off x="16778654" y="5763426"/>
                <a:ext cx="328320" cy="4975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7B9E0D2-541A-41A8-AD73-CB70432CE5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760654" y="5745426"/>
                  <a:ext cx="3639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2E369C2-BDD5-45E6-A8EE-4B23ABED19CD}"/>
                    </a:ext>
                  </a:extLst>
                </p14:cNvPr>
                <p14:cNvContentPartPr/>
                <p14:nvPr/>
              </p14:nvContentPartPr>
              <p14:xfrm>
                <a:off x="16813574" y="6052506"/>
                <a:ext cx="254880" cy="352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2E369C2-BDD5-45E6-A8EE-4B23ABED19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795574" y="6034866"/>
                  <a:ext cx="290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9CE761E-D6FE-4D51-B2E2-8EE78989D4FD}"/>
              </a:ext>
            </a:extLst>
          </p:cNvPr>
          <p:cNvGrpSpPr/>
          <p:nvPr/>
        </p:nvGrpSpPr>
        <p:grpSpPr>
          <a:xfrm>
            <a:off x="16655534" y="7910826"/>
            <a:ext cx="439200" cy="519840"/>
            <a:chOff x="16655534" y="7910826"/>
            <a:chExt cx="43920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EC99DCB-7E03-4DDD-AF02-C966ACF5F6B3}"/>
                    </a:ext>
                  </a:extLst>
                </p14:cNvPr>
                <p14:cNvContentPartPr/>
                <p14:nvPr/>
              </p14:nvContentPartPr>
              <p14:xfrm>
                <a:off x="16655534" y="7910826"/>
                <a:ext cx="35640" cy="4298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EC99DCB-7E03-4DDD-AF02-C966ACF5F6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637894" y="7893186"/>
                  <a:ext cx="71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C2A7F87-2208-4B50-AC99-B61DA024C741}"/>
                    </a:ext>
                  </a:extLst>
                </p14:cNvPr>
                <p14:cNvContentPartPr/>
                <p14:nvPr/>
              </p14:nvContentPartPr>
              <p14:xfrm>
                <a:off x="16746614" y="8004786"/>
                <a:ext cx="348120" cy="425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C2A7F87-2208-4B50-AC99-B61DA024C7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728974" y="7986786"/>
                  <a:ext cx="3837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ABF0C2A-C1DA-4C9F-BC77-C2F23DFB3400}"/>
              </a:ext>
            </a:extLst>
          </p:cNvPr>
          <p:cNvGrpSpPr/>
          <p:nvPr/>
        </p:nvGrpSpPr>
        <p:grpSpPr>
          <a:xfrm>
            <a:off x="16426214" y="10249026"/>
            <a:ext cx="377280" cy="386640"/>
            <a:chOff x="16426214" y="10249026"/>
            <a:chExt cx="3772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782026A-6713-4014-9825-67136D92F98C}"/>
                    </a:ext>
                  </a:extLst>
                </p14:cNvPr>
                <p14:cNvContentPartPr/>
                <p14:nvPr/>
              </p14:nvContentPartPr>
              <p14:xfrm>
                <a:off x="16426214" y="10327506"/>
                <a:ext cx="83520" cy="308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782026A-6713-4014-9825-67136D92F9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408574" y="10309506"/>
                  <a:ext cx="119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32767AA-DD53-4E05-ADBE-C0ADED747CFA}"/>
                    </a:ext>
                  </a:extLst>
                </p14:cNvPr>
                <p14:cNvContentPartPr/>
                <p14:nvPr/>
              </p14:nvContentPartPr>
              <p14:xfrm>
                <a:off x="16603694" y="10249026"/>
                <a:ext cx="199800" cy="383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32767AA-DD53-4E05-ADBE-C0ADED747C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586054" y="10231026"/>
                  <a:ext cx="235440" cy="41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60EA79B-5930-44F4-A791-DAAED0B96E37}"/>
                  </a:ext>
                </a:extLst>
              </p14:cNvPr>
              <p14:cNvContentPartPr/>
              <p14:nvPr/>
            </p14:nvContentPartPr>
            <p14:xfrm>
              <a:off x="17516654" y="4329906"/>
              <a:ext cx="1720800" cy="176508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60EA79B-5930-44F4-A791-DAAED0B96E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498654" y="4311906"/>
                <a:ext cx="1756440" cy="180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06AA219-A25A-4A34-8F42-C2FD455C6AE1}"/>
              </a:ext>
            </a:extLst>
          </p:cNvPr>
          <p:cNvGrpSpPr/>
          <p:nvPr/>
        </p:nvGrpSpPr>
        <p:grpSpPr>
          <a:xfrm>
            <a:off x="19705454" y="4262946"/>
            <a:ext cx="248400" cy="534960"/>
            <a:chOff x="19705454" y="4262946"/>
            <a:chExt cx="24840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049220F-8146-4C7B-8F91-E96C03910D76}"/>
                    </a:ext>
                  </a:extLst>
                </p14:cNvPr>
                <p14:cNvContentPartPr/>
                <p14:nvPr/>
              </p14:nvContentPartPr>
              <p14:xfrm>
                <a:off x="19705454" y="4262946"/>
                <a:ext cx="96480" cy="4744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049220F-8146-4C7B-8F91-E96C03910D7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687454" y="4245306"/>
                  <a:ext cx="1321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C1BF7DE-FD39-4B06-AE7B-C0645B42F77E}"/>
                    </a:ext>
                  </a:extLst>
                </p14:cNvPr>
                <p14:cNvContentPartPr/>
                <p14:nvPr/>
              </p14:nvContentPartPr>
              <p14:xfrm>
                <a:off x="19927934" y="4268346"/>
                <a:ext cx="25920" cy="5295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C1BF7DE-FD39-4B06-AE7B-C0645B42F7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909934" y="4250706"/>
                  <a:ext cx="6156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8ED9D79-16DA-4A9F-9874-20CF0773A8A0}"/>
                  </a:ext>
                </a:extLst>
              </p14:cNvPr>
              <p14:cNvContentPartPr/>
              <p14:nvPr/>
            </p14:nvContentPartPr>
            <p14:xfrm>
              <a:off x="12979574" y="4049106"/>
              <a:ext cx="1010880" cy="784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8ED9D79-16DA-4A9F-9874-20CF0773A8A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961574" y="4031466"/>
                <a:ext cx="1046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3ACC530-D483-4ADB-AD58-9F3F5C2BF8B4}"/>
                  </a:ext>
                </a:extLst>
              </p14:cNvPr>
              <p14:cNvContentPartPr/>
              <p14:nvPr/>
            </p14:nvContentPartPr>
            <p14:xfrm>
              <a:off x="12916214" y="4129746"/>
              <a:ext cx="1099080" cy="5526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3ACC530-D483-4ADB-AD58-9F3F5C2BF8B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2898574" y="4112106"/>
                <a:ext cx="11347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6B8C06D-4697-4FA2-912D-2D62E7E24635}"/>
                  </a:ext>
                </a:extLst>
              </p14:cNvPr>
              <p14:cNvContentPartPr/>
              <p14:nvPr/>
            </p14:nvContentPartPr>
            <p14:xfrm>
              <a:off x="12930614" y="5119386"/>
              <a:ext cx="1149120" cy="172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6B8C06D-4697-4FA2-912D-2D62E7E2463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2912974" y="5101386"/>
                <a:ext cx="1184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9D19ED3-A2F8-43D0-94C5-A8059A26C7BA}"/>
                  </a:ext>
                </a:extLst>
              </p14:cNvPr>
              <p14:cNvContentPartPr/>
              <p14:nvPr/>
            </p14:nvContentPartPr>
            <p14:xfrm>
              <a:off x="12816134" y="5100666"/>
              <a:ext cx="1193400" cy="47988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9D19ED3-A2F8-43D0-94C5-A8059A26C7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798494" y="5082666"/>
                <a:ext cx="12290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7F2312-4D3C-4155-B24F-ACC880828190}"/>
                  </a:ext>
                </a:extLst>
              </p14:cNvPr>
              <p14:cNvContentPartPr/>
              <p14:nvPr/>
            </p14:nvContentPartPr>
            <p14:xfrm>
              <a:off x="12945734" y="5989506"/>
              <a:ext cx="1077840" cy="1303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7F2312-4D3C-4155-B24F-ACC88082819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2927734" y="5971506"/>
                <a:ext cx="1113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0DC642B-3EA0-4FB7-B493-2697163172BC}"/>
                  </a:ext>
                </a:extLst>
              </p14:cNvPr>
              <p14:cNvContentPartPr/>
              <p14:nvPr/>
            </p14:nvContentPartPr>
            <p14:xfrm>
              <a:off x="12926294" y="6002106"/>
              <a:ext cx="1093680" cy="732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0DC642B-3EA0-4FB7-B493-2697163172B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2908294" y="5984466"/>
                <a:ext cx="112932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C7F9ECE-DCD9-4226-98CD-717373B6FEB5}"/>
                  </a:ext>
                </a:extLst>
              </p14:cNvPr>
              <p14:cNvContentPartPr/>
              <p14:nvPr/>
            </p14:nvContentPartPr>
            <p14:xfrm>
              <a:off x="13082894" y="7178946"/>
              <a:ext cx="986400" cy="1224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C7F9ECE-DCD9-4226-98CD-717373B6FE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065254" y="7160946"/>
                <a:ext cx="1022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E13FA70-944D-4FC9-BC0A-4BE3F625924A}"/>
                  </a:ext>
                </a:extLst>
              </p14:cNvPr>
              <p14:cNvContentPartPr/>
              <p14:nvPr/>
            </p14:nvContentPartPr>
            <p14:xfrm>
              <a:off x="13101254" y="7258146"/>
              <a:ext cx="941040" cy="6670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E13FA70-944D-4FC9-BC0A-4BE3F62592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083614" y="7240506"/>
                <a:ext cx="9766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2299FF7-91F8-44C9-BC43-4A4B69E0415E}"/>
                  </a:ext>
                </a:extLst>
              </p14:cNvPr>
              <p14:cNvContentPartPr/>
              <p14:nvPr/>
            </p14:nvContentPartPr>
            <p14:xfrm>
              <a:off x="13097294" y="8425266"/>
              <a:ext cx="960120" cy="900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2299FF7-91F8-44C9-BC43-4A4B69E0415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079654" y="8407626"/>
                <a:ext cx="995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F586C67-98AC-411A-B61D-FAE890D12A83}"/>
                  </a:ext>
                </a:extLst>
              </p14:cNvPr>
              <p14:cNvContentPartPr/>
              <p14:nvPr/>
            </p14:nvContentPartPr>
            <p14:xfrm>
              <a:off x="12926654" y="8475666"/>
              <a:ext cx="1108080" cy="5238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F586C67-98AC-411A-B61D-FAE890D12A8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908654" y="8458026"/>
                <a:ext cx="11437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B5385D7-C455-4628-806C-F8FBA14CC90C}"/>
                  </a:ext>
                </a:extLst>
              </p14:cNvPr>
              <p14:cNvContentPartPr/>
              <p14:nvPr/>
            </p14:nvContentPartPr>
            <p14:xfrm>
              <a:off x="13075334" y="9341106"/>
              <a:ext cx="1046160" cy="1551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B5385D7-C455-4628-806C-F8FBA14CC90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3057334" y="9323106"/>
                <a:ext cx="1081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1A547D1-BB4E-4426-9879-6FA751C8912D}"/>
                  </a:ext>
                </a:extLst>
              </p14:cNvPr>
              <p14:cNvContentPartPr/>
              <p14:nvPr/>
            </p14:nvContentPartPr>
            <p14:xfrm>
              <a:off x="12947534" y="9410226"/>
              <a:ext cx="1059480" cy="8085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1A547D1-BB4E-4426-9879-6FA751C8912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929894" y="9392586"/>
                <a:ext cx="109512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BD21B06-2063-4EEB-A3D5-C746DA896ADA}"/>
                  </a:ext>
                </a:extLst>
              </p14:cNvPr>
              <p14:cNvContentPartPr/>
              <p14:nvPr/>
            </p14:nvContentPartPr>
            <p14:xfrm>
              <a:off x="12953294" y="10646106"/>
              <a:ext cx="1020960" cy="349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BD21B06-2063-4EEB-A3D5-C746DA896AD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935294" y="10628466"/>
                <a:ext cx="1056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199B125-9A6E-40B6-85F1-A6F7817DF80C}"/>
                  </a:ext>
                </a:extLst>
              </p14:cNvPr>
              <p14:cNvContentPartPr/>
              <p14:nvPr/>
            </p14:nvContentPartPr>
            <p14:xfrm>
              <a:off x="12847814" y="10663746"/>
              <a:ext cx="1102320" cy="4604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199B125-9A6E-40B6-85F1-A6F7817DF80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830174" y="10645746"/>
                <a:ext cx="11379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3369231-BD6A-491A-AAD5-4DD59FA9EA77}"/>
                  </a:ext>
                </a:extLst>
              </p14:cNvPr>
              <p14:cNvContentPartPr/>
              <p14:nvPr/>
            </p14:nvContentPartPr>
            <p14:xfrm>
              <a:off x="12923414" y="11474106"/>
              <a:ext cx="993960" cy="50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3369231-BD6A-491A-AAD5-4DD59FA9EA7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2905414" y="11456106"/>
                <a:ext cx="1029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C551BCE-D3F2-41B2-88FD-B110A83C457B}"/>
                  </a:ext>
                </a:extLst>
              </p14:cNvPr>
              <p14:cNvContentPartPr/>
              <p14:nvPr/>
            </p14:nvContentPartPr>
            <p14:xfrm>
              <a:off x="12830174" y="11471946"/>
              <a:ext cx="1104480" cy="4150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C551BCE-D3F2-41B2-88FD-B110A83C457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812534" y="11453946"/>
                <a:ext cx="11401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C3C0A8D-4381-4134-A8FF-4C095788BF72}"/>
                  </a:ext>
                </a:extLst>
              </p14:cNvPr>
              <p14:cNvContentPartPr/>
              <p14:nvPr/>
            </p14:nvContentPartPr>
            <p14:xfrm>
              <a:off x="12963374" y="12424866"/>
              <a:ext cx="1002960" cy="6746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C3C0A8D-4381-4134-A8FF-4C095788BF7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2945374" y="12406866"/>
                <a:ext cx="1038600" cy="71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2BB50AA-7C43-422B-8480-F3F6F52BE4DA}"/>
              </a:ext>
            </a:extLst>
          </p:cNvPr>
          <p:cNvGrpSpPr/>
          <p:nvPr/>
        </p:nvGrpSpPr>
        <p:grpSpPr>
          <a:xfrm>
            <a:off x="20245094" y="7923786"/>
            <a:ext cx="622440" cy="520200"/>
            <a:chOff x="20245094" y="7923786"/>
            <a:chExt cx="62244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D7B1F72-472C-4593-B5F2-0EFFE18C8163}"/>
                    </a:ext>
                  </a:extLst>
                </p14:cNvPr>
                <p14:cNvContentPartPr/>
                <p14:nvPr/>
              </p14:nvContentPartPr>
              <p14:xfrm>
                <a:off x="20245094" y="7923786"/>
                <a:ext cx="385920" cy="5029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D7B1F72-472C-4593-B5F2-0EFFE18C81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227454" y="7906146"/>
                  <a:ext cx="4215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434ECB2-4AC2-4657-A5D4-185327C10CCE}"/>
                    </a:ext>
                  </a:extLst>
                </p14:cNvPr>
                <p14:cNvContentPartPr/>
                <p14:nvPr/>
              </p14:nvContentPartPr>
              <p14:xfrm>
                <a:off x="20629574" y="7988586"/>
                <a:ext cx="144360" cy="4554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434ECB2-4AC2-4657-A5D4-185327C10C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11934" y="7970946"/>
                  <a:ext cx="1800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A145C38-2C06-48BD-AF73-9C34E3EB5993}"/>
                    </a:ext>
                  </a:extLst>
                </p14:cNvPr>
                <p14:cNvContentPartPr/>
                <p14:nvPr/>
              </p14:nvContentPartPr>
              <p14:xfrm>
                <a:off x="20685734" y="8211066"/>
                <a:ext cx="181800" cy="52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A145C38-2C06-48BD-AF73-9C34E3EB599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668094" y="8193426"/>
                  <a:ext cx="2174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7873764-43A5-4F86-9B92-8483ACCDC57D}"/>
              </a:ext>
            </a:extLst>
          </p:cNvPr>
          <p:cNvGrpSpPr/>
          <p:nvPr/>
        </p:nvGrpSpPr>
        <p:grpSpPr>
          <a:xfrm>
            <a:off x="21811814" y="4374906"/>
            <a:ext cx="625680" cy="528480"/>
            <a:chOff x="21811814" y="4374906"/>
            <a:chExt cx="62568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AA47623-A609-42C5-B98F-8DABC32E772C}"/>
                    </a:ext>
                  </a:extLst>
                </p14:cNvPr>
                <p14:cNvContentPartPr/>
                <p14:nvPr/>
              </p14:nvContentPartPr>
              <p14:xfrm>
                <a:off x="21811814" y="4374906"/>
                <a:ext cx="318240" cy="432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AA47623-A609-42C5-B98F-8DABC32E77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793814" y="4357266"/>
                  <a:ext cx="3538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C98FE73-87AB-490B-B194-940D0F9064E6}"/>
                    </a:ext>
                  </a:extLst>
                </p14:cNvPr>
                <p14:cNvContentPartPr/>
                <p14:nvPr/>
              </p14:nvContentPartPr>
              <p14:xfrm>
                <a:off x="22116014" y="4429266"/>
                <a:ext cx="159480" cy="4741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C98FE73-87AB-490B-B194-940D0F9064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098014" y="4411266"/>
                  <a:ext cx="1951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A5598AD-7D50-4ABD-84AC-895AB1ABC2F8}"/>
                    </a:ext>
                  </a:extLst>
                </p14:cNvPr>
                <p14:cNvContentPartPr/>
                <p14:nvPr/>
              </p14:nvContentPartPr>
              <p14:xfrm>
                <a:off x="22168934" y="4618986"/>
                <a:ext cx="268560" cy="853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A5598AD-7D50-4ABD-84AC-895AB1ABC2F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150934" y="4601346"/>
                  <a:ext cx="3042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F9CEB45C-3528-455B-A097-DC15D94C40F1}"/>
              </a:ext>
            </a:extLst>
          </p:cNvPr>
          <p:cNvGrpSpPr/>
          <p:nvPr/>
        </p:nvGrpSpPr>
        <p:grpSpPr>
          <a:xfrm>
            <a:off x="23652854" y="4706466"/>
            <a:ext cx="662400" cy="574560"/>
            <a:chOff x="23652854" y="4706466"/>
            <a:chExt cx="66240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CE97DA2-76AB-4F60-BD7F-9B5C53DE0F7E}"/>
                    </a:ext>
                  </a:extLst>
                </p14:cNvPr>
                <p14:cNvContentPartPr/>
                <p14:nvPr/>
              </p14:nvContentPartPr>
              <p14:xfrm>
                <a:off x="23653574" y="4706466"/>
                <a:ext cx="194760" cy="3866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CE97DA2-76AB-4F60-BD7F-9B5C53DE0F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635934" y="4688466"/>
                  <a:ext cx="230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4739629-4A3C-4AA8-8D5E-D73D55E0225B}"/>
                    </a:ext>
                  </a:extLst>
                </p14:cNvPr>
                <p14:cNvContentPartPr/>
                <p14:nvPr/>
              </p14:nvContentPartPr>
              <p14:xfrm>
                <a:off x="23652854" y="4731666"/>
                <a:ext cx="348120" cy="122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4739629-4A3C-4AA8-8D5E-D73D55E022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634854" y="4714026"/>
                  <a:ext cx="383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F567313-E8F0-405E-9C81-568BA592CD39}"/>
                    </a:ext>
                  </a:extLst>
                </p14:cNvPr>
                <p14:cNvContentPartPr/>
                <p14:nvPr/>
              </p14:nvContentPartPr>
              <p14:xfrm>
                <a:off x="23976494" y="4781346"/>
                <a:ext cx="338760" cy="2876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F567313-E8F0-405E-9C81-568BA592CD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958854" y="4763346"/>
                  <a:ext cx="374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16BDD8C-E1B8-46B6-8663-C2E063115E87}"/>
                    </a:ext>
                  </a:extLst>
                </p14:cNvPr>
                <p14:cNvContentPartPr/>
                <p14:nvPr/>
              </p14:nvContentPartPr>
              <p14:xfrm>
                <a:off x="24261614" y="4845066"/>
                <a:ext cx="47160" cy="4359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16BDD8C-E1B8-46B6-8663-C2E063115E8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243974" y="4827426"/>
                  <a:ext cx="8280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685EDE0-477F-4235-B2D3-EDAB0DF3BB78}"/>
              </a:ext>
            </a:extLst>
          </p:cNvPr>
          <p:cNvGrpSpPr/>
          <p:nvPr/>
        </p:nvGrpSpPr>
        <p:grpSpPr>
          <a:xfrm>
            <a:off x="14691014" y="4197786"/>
            <a:ext cx="8826480" cy="8112240"/>
            <a:chOff x="14691014" y="4197786"/>
            <a:chExt cx="8826480" cy="81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B7F283C-EFCF-430F-907A-3AB32E60C7B7}"/>
                    </a:ext>
                  </a:extLst>
                </p14:cNvPr>
                <p14:cNvContentPartPr/>
                <p14:nvPr/>
              </p14:nvContentPartPr>
              <p14:xfrm>
                <a:off x="14868854" y="4197786"/>
                <a:ext cx="1512720" cy="9572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B7F283C-EFCF-430F-907A-3AB32E60C7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851214" y="4180146"/>
                  <a:ext cx="154836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FF7B89C-2956-4FF7-852E-FEBB6A8087F2}"/>
                    </a:ext>
                  </a:extLst>
                </p14:cNvPr>
                <p14:cNvContentPartPr/>
                <p14:nvPr/>
              </p14:nvContentPartPr>
              <p14:xfrm>
                <a:off x="14811254" y="5841186"/>
                <a:ext cx="1655280" cy="1483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FF7B89C-2956-4FF7-852E-FEBB6A8087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793254" y="5823186"/>
                  <a:ext cx="1690920" cy="15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AB76B42-1603-4C96-82A1-00D92CEB0638}"/>
                    </a:ext>
                  </a:extLst>
                </p14:cNvPr>
                <p14:cNvContentPartPr/>
                <p14:nvPr/>
              </p14:nvContentPartPr>
              <p14:xfrm>
                <a:off x="14691014" y="8043666"/>
                <a:ext cx="1436040" cy="1248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AB76B42-1603-4C96-82A1-00D92CEB06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673374" y="8026026"/>
                  <a:ext cx="1471680" cy="12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D4FAEE0-5D06-41F6-B555-AB41F6669235}"/>
                    </a:ext>
                  </a:extLst>
                </p14:cNvPr>
                <p14:cNvContentPartPr/>
                <p14:nvPr/>
              </p14:nvContentPartPr>
              <p14:xfrm>
                <a:off x="14707934" y="10394466"/>
                <a:ext cx="1286640" cy="11570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D4FAEE0-5D06-41F6-B555-AB41F66692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690294" y="10376466"/>
                  <a:ext cx="132228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900487D-FD58-41A3-BB4B-F8A60E1BC74D}"/>
                    </a:ext>
                  </a:extLst>
                </p14:cNvPr>
                <p14:cNvContentPartPr/>
                <p14:nvPr/>
              </p14:nvContentPartPr>
              <p14:xfrm>
                <a:off x="17354294" y="8090106"/>
                <a:ext cx="2284920" cy="738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900487D-FD58-41A3-BB4B-F8A60E1BC7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336294" y="8072466"/>
                  <a:ext cx="232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E3E1625-00A5-4B4F-A774-E0F75057E466}"/>
                    </a:ext>
                  </a:extLst>
                </p14:cNvPr>
                <p14:cNvContentPartPr/>
                <p14:nvPr/>
              </p14:nvContentPartPr>
              <p14:xfrm>
                <a:off x="15092414" y="8225826"/>
                <a:ext cx="4736880" cy="40842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E3E1625-00A5-4B4F-A774-E0F75057E46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074774" y="8207826"/>
                  <a:ext cx="4772520" cy="41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2D9A8C6-74D3-4AA9-BA57-6F1085EEC035}"/>
                    </a:ext>
                  </a:extLst>
                </p14:cNvPr>
                <p14:cNvContentPartPr/>
                <p14:nvPr/>
              </p14:nvContentPartPr>
              <p14:xfrm>
                <a:off x="19571894" y="8076426"/>
                <a:ext cx="334080" cy="3060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2D9A8C6-74D3-4AA9-BA57-6F1085EEC03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554254" y="8058786"/>
                  <a:ext cx="369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47F8BCC-8BE6-44EF-A852-0DF10DDA86B8}"/>
                    </a:ext>
                  </a:extLst>
                </p14:cNvPr>
                <p14:cNvContentPartPr/>
                <p14:nvPr/>
              </p14:nvContentPartPr>
              <p14:xfrm>
                <a:off x="16971974" y="4784586"/>
                <a:ext cx="4356360" cy="5556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47F8BCC-8BE6-44EF-A852-0DF10DDA86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953974" y="4766946"/>
                  <a:ext cx="4392000" cy="55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412292E-D531-4E0B-851D-8DCD0A0DA2C7}"/>
                    </a:ext>
                  </a:extLst>
                </p14:cNvPr>
                <p14:cNvContentPartPr/>
                <p14:nvPr/>
              </p14:nvContentPartPr>
              <p14:xfrm>
                <a:off x="20314214" y="4450506"/>
                <a:ext cx="1262880" cy="1195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412292E-D531-4E0B-851D-8DCD0A0DA2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296214" y="4432866"/>
                  <a:ext cx="1298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0C9DECA-3B2F-4C4B-A7D2-D100BB5154CF}"/>
                    </a:ext>
                  </a:extLst>
                </p14:cNvPr>
                <p14:cNvContentPartPr/>
                <p14:nvPr/>
              </p14:nvContentPartPr>
              <p14:xfrm>
                <a:off x="21150854" y="4455186"/>
                <a:ext cx="408600" cy="642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0C9DECA-3B2F-4C4B-A7D2-D100BB5154C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33214" y="4437546"/>
                  <a:ext cx="4442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473C9E2-84A5-482F-A628-0179E76D5A0F}"/>
                    </a:ext>
                  </a:extLst>
                </p14:cNvPr>
                <p14:cNvContentPartPr/>
                <p14:nvPr/>
              </p14:nvContentPartPr>
              <p14:xfrm>
                <a:off x="22625774" y="4703226"/>
                <a:ext cx="891720" cy="597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473C9E2-84A5-482F-A628-0179E76D5A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608134" y="4685586"/>
                  <a:ext cx="927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006E0CD-415E-4A63-86D8-7CBB0E56AECF}"/>
                    </a:ext>
                  </a:extLst>
                </p14:cNvPr>
                <p14:cNvContentPartPr/>
                <p14:nvPr/>
              </p14:nvContentPartPr>
              <p14:xfrm>
                <a:off x="21086774" y="4783866"/>
                <a:ext cx="2416320" cy="32756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006E0CD-415E-4A63-86D8-7CBB0E56AEC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069134" y="4766226"/>
                  <a:ext cx="2451960" cy="331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E72BDF7-FD8A-4D9B-A45E-2437EA699AF3}"/>
                  </a:ext>
                </a:extLst>
              </p14:cNvPr>
              <p14:cNvContentPartPr/>
              <p14:nvPr/>
            </p14:nvContentPartPr>
            <p14:xfrm>
              <a:off x="23102774" y="4349346"/>
              <a:ext cx="225720" cy="3477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E72BDF7-FD8A-4D9B-A45E-2437EA699A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3084774" y="4331706"/>
                <a:ext cx="2613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CF543A3-3BF2-4757-9150-797EBE7AA6EE}"/>
                  </a:ext>
                </a:extLst>
              </p14:cNvPr>
              <p14:cNvContentPartPr/>
              <p14:nvPr/>
            </p14:nvContentPartPr>
            <p14:xfrm>
              <a:off x="23022134" y="5183826"/>
              <a:ext cx="43560" cy="2959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CF543A3-3BF2-4757-9150-797EBE7AA6E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3004134" y="5166186"/>
                <a:ext cx="792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0DE3EF32-E146-4E13-894A-34025E976326}"/>
                  </a:ext>
                </a:extLst>
              </p14:cNvPr>
              <p14:cNvContentPartPr/>
              <p14:nvPr/>
            </p14:nvContentPartPr>
            <p14:xfrm>
              <a:off x="20781134" y="4145586"/>
              <a:ext cx="248400" cy="3081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0DE3EF32-E146-4E13-894A-34025E97632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0763134" y="4127946"/>
                <a:ext cx="2840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B98E1A9E-789D-40CC-A2EC-554D51A6A64C}"/>
                  </a:ext>
                </a:extLst>
              </p14:cNvPr>
              <p14:cNvContentPartPr/>
              <p14:nvPr/>
            </p14:nvContentPartPr>
            <p14:xfrm>
              <a:off x="20809574" y="5098866"/>
              <a:ext cx="39600" cy="3142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B98E1A9E-789D-40CC-A2EC-554D51A6A64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0791574" y="5080866"/>
                <a:ext cx="752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BCD0AC1E-6242-490E-8DBC-E35B6305261D}"/>
                  </a:ext>
                </a:extLst>
              </p14:cNvPr>
              <p14:cNvContentPartPr/>
              <p14:nvPr/>
            </p14:nvContentPartPr>
            <p14:xfrm>
              <a:off x="18578654" y="3937506"/>
              <a:ext cx="234720" cy="3265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BCD0AC1E-6242-490E-8DBC-E35B6305261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8561014" y="3919866"/>
                <a:ext cx="270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A91589C-74A6-4968-B87C-366494BC7302}"/>
                  </a:ext>
                </a:extLst>
              </p14:cNvPr>
              <p14:cNvContentPartPr/>
              <p14:nvPr/>
            </p14:nvContentPartPr>
            <p14:xfrm>
              <a:off x="18431054" y="4578666"/>
              <a:ext cx="46080" cy="2358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A91589C-74A6-4968-B87C-366494BC730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8413414" y="4561026"/>
                <a:ext cx="81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20E24E2-9E18-4FEA-A82E-A357DF192BFF}"/>
                  </a:ext>
                </a:extLst>
              </p14:cNvPr>
              <p14:cNvContentPartPr/>
              <p14:nvPr/>
            </p14:nvContentPartPr>
            <p14:xfrm>
              <a:off x="19383254" y="7655946"/>
              <a:ext cx="137520" cy="2635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20E24E2-9E18-4FEA-A82E-A357DF192BF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9365254" y="7637946"/>
                <a:ext cx="1731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B291E79-1EF8-4131-A8B4-2A193611DDF3}"/>
                  </a:ext>
                </a:extLst>
              </p14:cNvPr>
              <p14:cNvContentPartPr/>
              <p14:nvPr/>
            </p14:nvContentPartPr>
            <p14:xfrm>
              <a:off x="19154294" y="8531466"/>
              <a:ext cx="51480" cy="2502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B291E79-1EF8-4131-A8B4-2A193611DDF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136654" y="8513826"/>
                <a:ext cx="871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4BD5664-2A2D-4FB0-A48A-D41B94453E49}"/>
                  </a:ext>
                </a:extLst>
              </p14:cNvPr>
              <p14:cNvContentPartPr/>
              <p14:nvPr/>
            </p14:nvContentPartPr>
            <p14:xfrm>
              <a:off x="15506054" y="3934266"/>
              <a:ext cx="201960" cy="2145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4BD5664-2A2D-4FB0-A48A-D41B94453E4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5488414" y="3916266"/>
                <a:ext cx="2376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34E47A70-04B1-4C78-8D6F-2443FB73D501}"/>
                  </a:ext>
                </a:extLst>
              </p14:cNvPr>
              <p14:cNvContentPartPr/>
              <p14:nvPr/>
            </p14:nvContentPartPr>
            <p14:xfrm>
              <a:off x="15573014" y="4450506"/>
              <a:ext cx="14040" cy="2199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34E47A70-04B1-4C78-8D6F-2443FB73D50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555374" y="4432866"/>
                <a:ext cx="49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C4D31C7-D4ED-4317-9AA3-10BDA96E8B77}"/>
                  </a:ext>
                </a:extLst>
              </p14:cNvPr>
              <p14:cNvContentPartPr/>
              <p14:nvPr/>
            </p14:nvContentPartPr>
            <p14:xfrm>
              <a:off x="15574814" y="5549946"/>
              <a:ext cx="196200" cy="2451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C4D31C7-D4ED-4317-9AA3-10BDA96E8B7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5557174" y="5532306"/>
                <a:ext cx="2318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8FAF65DE-8EAE-4BAD-AD56-8E3D6D7E3956}"/>
                  </a:ext>
                </a:extLst>
              </p14:cNvPr>
              <p14:cNvContentPartPr/>
              <p14:nvPr/>
            </p14:nvContentPartPr>
            <p14:xfrm>
              <a:off x="15535574" y="6136746"/>
              <a:ext cx="27720" cy="1321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8FAF65DE-8EAE-4BAD-AD56-8E3D6D7E395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5517574" y="6119106"/>
                <a:ext cx="63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17DE660C-D360-453E-948A-6BEC47EBF9DC}"/>
                  </a:ext>
                </a:extLst>
              </p14:cNvPr>
              <p14:cNvContentPartPr/>
              <p14:nvPr/>
            </p14:nvContentPartPr>
            <p14:xfrm>
              <a:off x="15532694" y="7736946"/>
              <a:ext cx="107640" cy="27072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17DE660C-D360-453E-948A-6BEC47EBF9D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515054" y="7719306"/>
                <a:ext cx="1432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42C4D773-0C45-4C08-A268-EA12DC035A76}"/>
                  </a:ext>
                </a:extLst>
              </p14:cNvPr>
              <p14:cNvContentPartPr/>
              <p14:nvPr/>
            </p14:nvContentPartPr>
            <p14:xfrm>
              <a:off x="15282854" y="8335626"/>
              <a:ext cx="47880" cy="16056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42C4D773-0C45-4C08-A268-EA12DC035A7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5264854" y="8317986"/>
                <a:ext cx="83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B7563599-CBE3-43EB-BF50-9DDE70B2CA0F}"/>
                  </a:ext>
                </a:extLst>
              </p14:cNvPr>
              <p14:cNvContentPartPr/>
              <p14:nvPr/>
            </p14:nvContentPartPr>
            <p14:xfrm>
              <a:off x="15415694" y="9964266"/>
              <a:ext cx="149400" cy="2800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B7563599-CBE3-43EB-BF50-9DDE70B2CA0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5397694" y="9946626"/>
                <a:ext cx="185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FC58A7D0-7B42-4DB9-8FEF-86E529295684}"/>
                  </a:ext>
                </a:extLst>
              </p14:cNvPr>
              <p14:cNvContentPartPr/>
              <p14:nvPr/>
            </p14:nvContentPartPr>
            <p14:xfrm>
              <a:off x="15209774" y="10723146"/>
              <a:ext cx="42480" cy="2358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FC58A7D0-7B42-4DB9-8FEF-86E52929568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5191774" y="10705146"/>
                <a:ext cx="78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2C76241-2FCF-423F-AE94-94CC75111D4C}"/>
                  </a:ext>
                </a:extLst>
              </p14:cNvPr>
              <p14:cNvContentPartPr/>
              <p14:nvPr/>
            </p14:nvContentPartPr>
            <p14:xfrm>
              <a:off x="13238054" y="3773346"/>
              <a:ext cx="129240" cy="2030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2C76241-2FCF-423F-AE94-94CC75111D4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3220414" y="3755706"/>
                <a:ext cx="1648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04814504-F976-4E3C-99D3-4AC06A0591DD}"/>
                  </a:ext>
                </a:extLst>
              </p14:cNvPr>
              <p14:cNvContentPartPr/>
              <p14:nvPr/>
            </p14:nvContentPartPr>
            <p14:xfrm>
              <a:off x="13148774" y="4282026"/>
              <a:ext cx="24120" cy="13500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04814504-F976-4E3C-99D3-4AC06A0591D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3131134" y="4264386"/>
                <a:ext cx="59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9EF541C6-6E3E-4253-96E8-85A7BA865F38}"/>
                  </a:ext>
                </a:extLst>
              </p14:cNvPr>
              <p14:cNvContentPartPr/>
              <p14:nvPr/>
            </p14:nvContentPartPr>
            <p14:xfrm>
              <a:off x="13131494" y="4936506"/>
              <a:ext cx="101520" cy="16596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9EF541C6-6E3E-4253-96E8-85A7BA865F3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3113854" y="4918866"/>
                <a:ext cx="137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E2ECADD3-3D0A-43DE-9D0C-627812D09194}"/>
                  </a:ext>
                </a:extLst>
              </p14:cNvPr>
              <p14:cNvContentPartPr/>
              <p14:nvPr/>
            </p14:nvContentPartPr>
            <p14:xfrm>
              <a:off x="13087574" y="5353386"/>
              <a:ext cx="25200" cy="14220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E2ECADD3-3D0A-43DE-9D0C-627812D0919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3069574" y="5335386"/>
                <a:ext cx="60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1659F199-7446-458E-AEA9-2F35D384868E}"/>
                  </a:ext>
                </a:extLst>
              </p14:cNvPr>
              <p14:cNvContentPartPr/>
              <p14:nvPr/>
            </p14:nvContentPartPr>
            <p14:xfrm>
              <a:off x="13173974" y="5833626"/>
              <a:ext cx="102960" cy="1598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1659F199-7446-458E-AEA9-2F35D384868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155974" y="5815626"/>
                <a:ext cx="1386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AC2EF81-695E-40ED-B6BB-DBAD2236B088}"/>
                  </a:ext>
                </a:extLst>
              </p14:cNvPr>
              <p14:cNvContentPartPr/>
              <p14:nvPr/>
            </p14:nvContentPartPr>
            <p14:xfrm>
              <a:off x="13197374" y="6419706"/>
              <a:ext cx="14040" cy="1173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AC2EF81-695E-40ED-B6BB-DBAD2236B08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3179734" y="6401706"/>
                <a:ext cx="496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B1EB716-D1C5-4A00-858D-6F2C73851DFF}"/>
                  </a:ext>
                </a:extLst>
              </p14:cNvPr>
              <p14:cNvContentPartPr/>
              <p14:nvPr/>
            </p14:nvContentPartPr>
            <p14:xfrm>
              <a:off x="13254254" y="7004706"/>
              <a:ext cx="161640" cy="2116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B1EB716-D1C5-4A00-858D-6F2C73851DF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3236254" y="6986706"/>
                <a:ext cx="197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68339B89-4BC2-4222-A0EE-991C262856B2}"/>
                  </a:ext>
                </a:extLst>
              </p14:cNvPr>
              <p14:cNvContentPartPr/>
              <p14:nvPr/>
            </p14:nvContentPartPr>
            <p14:xfrm>
              <a:off x="13293494" y="7687626"/>
              <a:ext cx="47160" cy="1652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68339B89-4BC2-4222-A0EE-991C262856B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3275854" y="7669626"/>
                <a:ext cx="82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0253484-5BF9-4405-B887-FCADFB2647A7}"/>
                  </a:ext>
                </a:extLst>
              </p14:cNvPr>
              <p14:cNvContentPartPr/>
              <p14:nvPr/>
            </p14:nvContentPartPr>
            <p14:xfrm>
              <a:off x="13314374" y="8217546"/>
              <a:ext cx="159840" cy="2160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0253484-5BF9-4405-B887-FCADFB2647A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3296374" y="8199906"/>
                <a:ext cx="1954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23ABE9E8-13C3-4116-8BF0-7D1E4B4209A5}"/>
                  </a:ext>
                </a:extLst>
              </p14:cNvPr>
              <p14:cNvContentPartPr/>
              <p14:nvPr/>
            </p14:nvContentPartPr>
            <p14:xfrm>
              <a:off x="13360454" y="8843586"/>
              <a:ext cx="42480" cy="1494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23ABE9E8-13C3-4116-8BF0-7D1E4B4209A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3342454" y="8825946"/>
                <a:ext cx="78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2BA7B00-2170-4F63-A156-EE9D5400B40E}"/>
                  </a:ext>
                </a:extLst>
              </p14:cNvPr>
              <p14:cNvContentPartPr/>
              <p14:nvPr/>
            </p14:nvContentPartPr>
            <p14:xfrm>
              <a:off x="13174334" y="9259386"/>
              <a:ext cx="80280" cy="2034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2BA7B00-2170-4F63-A156-EE9D5400B40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3156694" y="9241386"/>
                <a:ext cx="11592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2781CEB-46C7-49CE-9B60-8F5AB1349472}"/>
              </a:ext>
            </a:extLst>
          </p:cNvPr>
          <p:cNvGrpSpPr/>
          <p:nvPr/>
        </p:nvGrpSpPr>
        <p:grpSpPr>
          <a:xfrm>
            <a:off x="13089734" y="10052826"/>
            <a:ext cx="286560" cy="585360"/>
            <a:chOff x="13089734" y="10052826"/>
            <a:chExt cx="28656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91EF82B-6929-4B29-9BFE-66B09F4B75F3}"/>
                    </a:ext>
                  </a:extLst>
                </p14:cNvPr>
                <p14:cNvContentPartPr/>
                <p14:nvPr/>
              </p14:nvContentPartPr>
              <p14:xfrm>
                <a:off x="13329134" y="10052826"/>
                <a:ext cx="47160" cy="2275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91EF82B-6929-4B29-9BFE-66B09F4B75F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311494" y="10035186"/>
                  <a:ext cx="8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3569679-44A6-4B91-B93F-63E3DBECA763}"/>
                    </a:ext>
                  </a:extLst>
                </p14:cNvPr>
                <p14:cNvContentPartPr/>
                <p14:nvPr/>
              </p14:nvContentPartPr>
              <p14:xfrm>
                <a:off x="13089734" y="10441986"/>
                <a:ext cx="83880" cy="1962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3569679-44A6-4B91-B93F-63E3DBECA7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071734" y="10423986"/>
                  <a:ext cx="1195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F42253B8-CDD7-4D2B-B1D3-E728B2EA7D41}"/>
              </a:ext>
            </a:extLst>
          </p:cNvPr>
          <p:cNvGrpSpPr/>
          <p:nvPr/>
        </p:nvGrpSpPr>
        <p:grpSpPr>
          <a:xfrm>
            <a:off x="12885974" y="11080986"/>
            <a:ext cx="344880" cy="414360"/>
            <a:chOff x="12885974" y="11080986"/>
            <a:chExt cx="34488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8FA4759-41E6-4379-974C-E10BB109094A}"/>
                    </a:ext>
                  </a:extLst>
                </p14:cNvPr>
                <p14:cNvContentPartPr/>
                <p14:nvPr/>
              </p14:nvContentPartPr>
              <p14:xfrm>
                <a:off x="13191974" y="11080986"/>
                <a:ext cx="38880" cy="910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8FA4759-41E6-4379-974C-E10BB10909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3173974" y="11063346"/>
                  <a:ext cx="74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2B68424-A5FF-431C-888E-D24FFBB98B96}"/>
                    </a:ext>
                  </a:extLst>
                </p14:cNvPr>
                <p14:cNvContentPartPr/>
                <p14:nvPr/>
              </p14:nvContentPartPr>
              <p14:xfrm>
                <a:off x="13170734" y="11089626"/>
                <a:ext cx="44280" cy="2088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2B68424-A5FF-431C-888E-D24FFBB98B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3153094" y="11071626"/>
                  <a:ext cx="79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01E3685-12E0-4E9A-A3F7-D8A5BF140B8E}"/>
                    </a:ext>
                  </a:extLst>
                </p14:cNvPr>
                <p14:cNvContentPartPr/>
                <p14:nvPr/>
              </p14:nvContentPartPr>
              <p14:xfrm>
                <a:off x="12885974" y="11291226"/>
                <a:ext cx="111240" cy="20412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01E3685-12E0-4E9A-A3F7-D8A5BF140B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2868334" y="11273226"/>
                  <a:ext cx="14688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C4B3C9E-A721-46A9-A077-986E4374FFE2}"/>
                  </a:ext>
                </a:extLst>
              </p14:cNvPr>
              <p14:cNvContentPartPr/>
              <p14:nvPr/>
            </p14:nvContentPartPr>
            <p14:xfrm>
              <a:off x="13107734" y="11887386"/>
              <a:ext cx="49680" cy="16776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C4B3C9E-A721-46A9-A077-986E4374FFE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3089734" y="11869746"/>
                <a:ext cx="853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A7D4842-63D6-4486-8BEC-5D26E5C69884}"/>
                  </a:ext>
                </a:extLst>
              </p14:cNvPr>
              <p14:cNvContentPartPr/>
              <p14:nvPr/>
            </p14:nvContentPartPr>
            <p14:xfrm>
              <a:off x="13026014" y="12465906"/>
              <a:ext cx="123120" cy="1947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A7D4842-63D6-4486-8BEC-5D26E5C6988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3008374" y="12447906"/>
                <a:ext cx="1587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BC1DA117-644E-4F5A-9417-6C3946B59D2D}"/>
                  </a:ext>
                </a:extLst>
              </p14:cNvPr>
              <p14:cNvContentPartPr/>
              <p14:nvPr/>
            </p14:nvContentPartPr>
            <p14:xfrm>
              <a:off x="13222214" y="12948306"/>
              <a:ext cx="84600" cy="1569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BC1DA117-644E-4F5A-9417-6C3946B59D2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3204214" y="12930666"/>
                <a:ext cx="12024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CEC099-2245-42B8-86B7-FE2A1FD30B91}"/>
              </a:ext>
            </a:extLst>
          </p:cNvPr>
          <p:cNvGrpSpPr/>
          <p:nvPr/>
        </p:nvGrpSpPr>
        <p:grpSpPr>
          <a:xfrm>
            <a:off x="10108430" y="3977752"/>
            <a:ext cx="1161000" cy="212400"/>
            <a:chOff x="10108430" y="3977752"/>
            <a:chExt cx="116100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A518BCB-9C31-46A6-B87A-4EE70A17358D}"/>
                    </a:ext>
                  </a:extLst>
                </p14:cNvPr>
                <p14:cNvContentPartPr/>
                <p14:nvPr/>
              </p14:nvContentPartPr>
              <p14:xfrm>
                <a:off x="11161430" y="3995032"/>
                <a:ext cx="108000" cy="1900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A518BCB-9C31-46A6-B87A-4EE70A1735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143430" y="3977392"/>
                  <a:ext cx="143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BB1A7C0-D2FF-4463-AFE6-98AED4CE1FCC}"/>
                    </a:ext>
                  </a:extLst>
                </p14:cNvPr>
                <p14:cNvContentPartPr/>
                <p14:nvPr/>
              </p14:nvContentPartPr>
              <p14:xfrm>
                <a:off x="10953350" y="3998992"/>
                <a:ext cx="95040" cy="1742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BB1A7C0-D2FF-4463-AFE6-98AED4CE1FC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35350" y="3980992"/>
                  <a:ext cx="130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DB552E1-2B4E-4079-97F3-2DF47A8DA828}"/>
                    </a:ext>
                  </a:extLst>
                </p14:cNvPr>
                <p14:cNvContentPartPr/>
                <p14:nvPr/>
              </p14:nvContentPartPr>
              <p14:xfrm>
                <a:off x="10676510" y="4003312"/>
                <a:ext cx="155160" cy="18432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DB552E1-2B4E-4079-97F3-2DF47A8DA8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58510" y="3985672"/>
                  <a:ext cx="1908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8E7F682-D872-4384-A9F1-5891C50438CA}"/>
                    </a:ext>
                  </a:extLst>
                </p14:cNvPr>
                <p14:cNvContentPartPr/>
                <p14:nvPr/>
              </p14:nvContentPartPr>
              <p14:xfrm>
                <a:off x="10404710" y="3998632"/>
                <a:ext cx="179640" cy="1915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8E7F682-D872-4384-A9F1-5891C50438C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86710" y="3980632"/>
                  <a:ext cx="21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F755D08-D55C-4B9B-990A-164513F72687}"/>
                    </a:ext>
                  </a:extLst>
                </p14:cNvPr>
                <p14:cNvContentPartPr/>
                <p14:nvPr/>
              </p14:nvContentPartPr>
              <p14:xfrm>
                <a:off x="10108430" y="3977752"/>
                <a:ext cx="192960" cy="211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F755D08-D55C-4B9B-990A-164513F7268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90430" y="3960112"/>
                  <a:ext cx="2286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1E27789-D685-48FA-8256-38C707288DA6}"/>
              </a:ext>
            </a:extLst>
          </p:cNvPr>
          <p:cNvGrpSpPr/>
          <p:nvPr/>
        </p:nvGrpSpPr>
        <p:grpSpPr>
          <a:xfrm>
            <a:off x="10638471" y="4430209"/>
            <a:ext cx="435240" cy="217080"/>
            <a:chOff x="10638471" y="4430209"/>
            <a:chExt cx="43524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7A91A3C-B6A8-4B1B-B0E5-6145AA88CB8D}"/>
                    </a:ext>
                  </a:extLst>
                </p14:cNvPr>
                <p14:cNvContentPartPr/>
                <p14:nvPr/>
              </p14:nvContentPartPr>
              <p14:xfrm>
                <a:off x="10877511" y="4430209"/>
                <a:ext cx="196200" cy="2095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7A91A3C-B6A8-4B1B-B0E5-6145AA88CB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859511" y="4412209"/>
                  <a:ext cx="23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9CCC421-140A-4542-8E16-E4CC20783C8E}"/>
                    </a:ext>
                  </a:extLst>
                </p14:cNvPr>
                <p14:cNvContentPartPr/>
                <p14:nvPr/>
              </p14:nvContentPartPr>
              <p14:xfrm>
                <a:off x="10638471" y="4441369"/>
                <a:ext cx="135360" cy="2059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9CCC421-140A-4542-8E16-E4CC20783C8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20831" y="4423369"/>
                  <a:ext cx="1710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C0921CC1-1F54-4DF9-8FA4-C4BE2AFE9B49}"/>
                  </a:ext>
                </a:extLst>
              </p14:cNvPr>
              <p14:cNvContentPartPr/>
              <p14:nvPr/>
            </p14:nvContentPartPr>
            <p14:xfrm>
              <a:off x="10399431" y="4415809"/>
              <a:ext cx="91800" cy="17172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C0921CC1-1F54-4DF9-8FA4-C4BE2AFE9B4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381791" y="4397809"/>
                <a:ext cx="12744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Group 457">
            <a:extLst>
              <a:ext uri="{FF2B5EF4-FFF2-40B4-BE49-F238E27FC236}">
                <a16:creationId xmlns:a16="http://schemas.microsoft.com/office/drawing/2014/main" id="{D421FE20-65DC-4D4A-AEEC-AC5FB4255A2A}"/>
              </a:ext>
            </a:extLst>
          </p:cNvPr>
          <p:cNvGrpSpPr/>
          <p:nvPr/>
        </p:nvGrpSpPr>
        <p:grpSpPr>
          <a:xfrm>
            <a:off x="10931117" y="5828696"/>
            <a:ext cx="415440" cy="230040"/>
            <a:chOff x="10931117" y="5828696"/>
            <a:chExt cx="4154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30EF1BF-ED0A-4288-8EA2-87B39330C46B}"/>
                    </a:ext>
                  </a:extLst>
                </p14:cNvPr>
                <p14:cNvContentPartPr/>
                <p14:nvPr/>
              </p14:nvContentPartPr>
              <p14:xfrm>
                <a:off x="11250437" y="5833376"/>
                <a:ext cx="96120" cy="2253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30EF1BF-ED0A-4288-8EA2-87B39330C4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32437" y="5815736"/>
                  <a:ext cx="131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83E388F-3C83-48B3-8F6D-3CE04945DCEC}"/>
                    </a:ext>
                  </a:extLst>
                </p14:cNvPr>
                <p14:cNvContentPartPr/>
                <p14:nvPr/>
              </p14:nvContentPartPr>
              <p14:xfrm>
                <a:off x="10931117" y="5828696"/>
                <a:ext cx="98280" cy="2131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83E388F-3C83-48B3-8F6D-3CE04945DCE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13477" y="5810696"/>
                  <a:ext cx="1339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6C53A0A0-DB1C-43C5-B829-C58833F12466}"/>
              </a:ext>
            </a:extLst>
          </p:cNvPr>
          <p:cNvGrpSpPr/>
          <p:nvPr/>
        </p:nvGrpSpPr>
        <p:grpSpPr>
          <a:xfrm>
            <a:off x="10091957" y="5809976"/>
            <a:ext cx="614160" cy="262800"/>
            <a:chOff x="10091957" y="5809976"/>
            <a:chExt cx="61416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7638B92-0DE3-4568-A2A9-1FCE8C0F0228}"/>
                    </a:ext>
                  </a:extLst>
                </p14:cNvPr>
                <p14:cNvContentPartPr/>
                <p14:nvPr/>
              </p14:nvContentPartPr>
              <p14:xfrm>
                <a:off x="10681277" y="5820416"/>
                <a:ext cx="24840" cy="1789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7638B92-0DE3-4568-A2A9-1FCE8C0F022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63637" y="5802416"/>
                  <a:ext cx="60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B224061-8E84-4775-AE47-6D8C0EE5A18E}"/>
                    </a:ext>
                  </a:extLst>
                </p14:cNvPr>
                <p14:cNvContentPartPr/>
                <p14:nvPr/>
              </p14:nvContentPartPr>
              <p14:xfrm>
                <a:off x="10380317" y="5811776"/>
                <a:ext cx="142200" cy="26100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B224061-8E84-4775-AE47-6D8C0EE5A18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62317" y="5793776"/>
                  <a:ext cx="177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DF38E5B-ECA1-4C1E-9038-AC0B282551F9}"/>
                    </a:ext>
                  </a:extLst>
                </p14:cNvPr>
                <p14:cNvContentPartPr/>
                <p14:nvPr/>
              </p14:nvContentPartPr>
              <p14:xfrm>
                <a:off x="10091957" y="5809976"/>
                <a:ext cx="178200" cy="2314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DF38E5B-ECA1-4C1E-9038-AC0B282551F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73957" y="5791976"/>
                  <a:ext cx="21384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A759E777-61CA-449F-91E5-A5EA02FCBEFC}"/>
                  </a:ext>
                </a:extLst>
              </p14:cNvPr>
              <p14:cNvContentPartPr/>
              <p14:nvPr/>
            </p14:nvContentPartPr>
            <p14:xfrm>
              <a:off x="10134077" y="4397696"/>
              <a:ext cx="180720" cy="23760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A759E777-61CA-449F-91E5-A5EA02FCBEF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116077" y="4379696"/>
                <a:ext cx="216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37F6EE71-925A-49D3-BCDB-B7DF5D170477}"/>
                  </a:ext>
                </a:extLst>
              </p14:cNvPr>
              <p14:cNvContentPartPr/>
              <p14:nvPr/>
            </p14:nvContentPartPr>
            <p14:xfrm>
              <a:off x="11244677" y="4405976"/>
              <a:ext cx="33480" cy="23904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37F6EE71-925A-49D3-BCDB-B7DF5D17047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227037" y="4387976"/>
                <a:ext cx="6912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A28FD8A-36E5-4228-AE2A-D0D6DDCB6396}"/>
              </a:ext>
            </a:extLst>
          </p:cNvPr>
          <p:cNvGrpSpPr/>
          <p:nvPr/>
        </p:nvGrpSpPr>
        <p:grpSpPr>
          <a:xfrm>
            <a:off x="10138397" y="4867496"/>
            <a:ext cx="1172880" cy="660960"/>
            <a:chOff x="10138397" y="4867496"/>
            <a:chExt cx="117288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D225D77-C4AB-413A-863A-434067D48335}"/>
                    </a:ext>
                  </a:extLst>
                </p14:cNvPr>
                <p14:cNvContentPartPr/>
                <p14:nvPr/>
              </p14:nvContentPartPr>
              <p14:xfrm>
                <a:off x="11151077" y="4871456"/>
                <a:ext cx="160200" cy="27540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D225D77-C4AB-413A-863A-434067D483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133077" y="4853456"/>
                  <a:ext cx="195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EE9FD2D-A2F9-4F7C-BE06-D073A52D7CD0}"/>
                    </a:ext>
                  </a:extLst>
                </p14:cNvPr>
                <p14:cNvContentPartPr/>
                <p14:nvPr/>
              </p14:nvContentPartPr>
              <p14:xfrm>
                <a:off x="10588397" y="4914656"/>
                <a:ext cx="156600" cy="2552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EE9FD2D-A2F9-4F7C-BE06-D073A52D7CD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570757" y="4896656"/>
                  <a:ext cx="192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74D9467-5D2B-49E1-BF18-98841CA8053D}"/>
                    </a:ext>
                  </a:extLst>
                </p14:cNvPr>
                <p14:cNvContentPartPr/>
                <p14:nvPr/>
              </p14:nvContentPartPr>
              <p14:xfrm>
                <a:off x="10138397" y="4867496"/>
                <a:ext cx="192600" cy="2635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74D9467-5D2B-49E1-BF18-98841CA8053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20397" y="4849856"/>
                  <a:ext cx="228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E19E2B72-F5F7-47AF-8335-E0FB0B0DBD72}"/>
                    </a:ext>
                  </a:extLst>
                </p14:cNvPr>
                <p14:cNvContentPartPr/>
                <p14:nvPr/>
              </p14:nvContentPartPr>
              <p14:xfrm>
                <a:off x="10612157" y="5309936"/>
                <a:ext cx="145080" cy="2185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E19E2B72-F5F7-47AF-8335-E0FB0B0DBD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94157" y="5292296"/>
                  <a:ext cx="18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645AC4D-1DBA-41DD-B57B-1C9657A2B75C}"/>
                    </a:ext>
                  </a:extLst>
                </p14:cNvPr>
                <p14:cNvContentPartPr/>
                <p14:nvPr/>
              </p14:nvContentPartPr>
              <p14:xfrm>
                <a:off x="10427837" y="4893776"/>
                <a:ext cx="80280" cy="2257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645AC4D-1DBA-41DD-B57B-1C9657A2B7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09837" y="4876136"/>
                  <a:ext cx="115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2DAC0056-2CBF-4973-AD8D-B3AB3CDCBD4B}"/>
                    </a:ext>
                  </a:extLst>
                </p14:cNvPr>
                <p14:cNvContentPartPr/>
                <p14:nvPr/>
              </p14:nvContentPartPr>
              <p14:xfrm>
                <a:off x="10959557" y="4870736"/>
                <a:ext cx="26280" cy="1893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2DAC0056-2CBF-4973-AD8D-B3AB3CDCBD4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41557" y="4853096"/>
                  <a:ext cx="619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806F94D8-7060-4DEF-A384-149026B2B99A}"/>
              </a:ext>
            </a:extLst>
          </p:cNvPr>
          <p:cNvGrpSpPr/>
          <p:nvPr/>
        </p:nvGrpSpPr>
        <p:grpSpPr>
          <a:xfrm>
            <a:off x="10147757" y="5277896"/>
            <a:ext cx="376560" cy="231480"/>
            <a:chOff x="10147757" y="5277896"/>
            <a:chExt cx="3765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60BA5CC-5AEB-4EDD-A8C8-265442382345}"/>
                    </a:ext>
                  </a:extLst>
                </p14:cNvPr>
                <p14:cNvContentPartPr/>
                <p14:nvPr/>
              </p14:nvContentPartPr>
              <p14:xfrm>
                <a:off x="10147757" y="5277896"/>
                <a:ext cx="185760" cy="2314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60BA5CC-5AEB-4EDD-A8C8-26544238234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30117" y="5259896"/>
                  <a:ext cx="22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7298E24-9B98-4B08-B3A2-8FD0DE327CD3}"/>
                    </a:ext>
                  </a:extLst>
                </p14:cNvPr>
                <p14:cNvContentPartPr/>
                <p14:nvPr/>
              </p14:nvContentPartPr>
              <p14:xfrm>
                <a:off x="10405517" y="5326496"/>
                <a:ext cx="118800" cy="1609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7298E24-9B98-4B08-B3A2-8FD0DE327CD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87877" y="5308496"/>
                  <a:ext cx="15444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A7E62F6-00FB-41D7-944E-4C45A03DFCD7}"/>
              </a:ext>
            </a:extLst>
          </p:cNvPr>
          <p:cNvGrpSpPr/>
          <p:nvPr/>
        </p:nvGrpSpPr>
        <p:grpSpPr>
          <a:xfrm>
            <a:off x="11001677" y="5347736"/>
            <a:ext cx="234000" cy="225360"/>
            <a:chOff x="11001677" y="5347736"/>
            <a:chExt cx="2340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0F6B5F7-9823-47F1-A440-A747DE7A5DE5}"/>
                    </a:ext>
                  </a:extLst>
                </p14:cNvPr>
                <p14:cNvContentPartPr/>
                <p14:nvPr/>
              </p14:nvContentPartPr>
              <p14:xfrm>
                <a:off x="11001677" y="5379056"/>
                <a:ext cx="26640" cy="19404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0F6B5F7-9823-47F1-A440-A747DE7A5DE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983677" y="5361416"/>
                  <a:ext cx="62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C65F64C-8ECA-4EBE-B11A-26F907903A65}"/>
                    </a:ext>
                  </a:extLst>
                </p14:cNvPr>
                <p14:cNvContentPartPr/>
                <p14:nvPr/>
              </p14:nvContentPartPr>
              <p14:xfrm>
                <a:off x="11201477" y="5347736"/>
                <a:ext cx="34200" cy="1800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C65F64C-8ECA-4EBE-B11A-26F907903A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83837" y="5330096"/>
                  <a:ext cx="698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BE132661-8B1C-4C14-9411-90148F4B1CA5}"/>
              </a:ext>
            </a:extLst>
          </p:cNvPr>
          <p:cNvGrpSpPr/>
          <p:nvPr/>
        </p:nvGrpSpPr>
        <p:grpSpPr>
          <a:xfrm>
            <a:off x="10705757" y="6251696"/>
            <a:ext cx="586800" cy="259200"/>
            <a:chOff x="10705757" y="6251696"/>
            <a:chExt cx="58680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F0C23467-EC69-4103-A1EC-1232593A95EF}"/>
                    </a:ext>
                  </a:extLst>
                </p14:cNvPr>
                <p14:cNvContentPartPr/>
                <p14:nvPr/>
              </p14:nvContentPartPr>
              <p14:xfrm>
                <a:off x="11246117" y="6251696"/>
                <a:ext cx="46440" cy="2070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F0C23467-EC69-4103-A1EC-1232593A95E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28477" y="6234056"/>
                  <a:ext cx="82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A07DC2D-E057-4138-991B-38602B854423}"/>
                    </a:ext>
                  </a:extLst>
                </p14:cNvPr>
                <p14:cNvContentPartPr/>
                <p14:nvPr/>
              </p14:nvContentPartPr>
              <p14:xfrm>
                <a:off x="10931837" y="6304616"/>
                <a:ext cx="117360" cy="206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A07DC2D-E057-4138-991B-38602B85442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913837" y="6286976"/>
                  <a:ext cx="153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3F575F9-387A-40F0-A62D-9CC0D5842786}"/>
                    </a:ext>
                  </a:extLst>
                </p14:cNvPr>
                <p14:cNvContentPartPr/>
                <p14:nvPr/>
              </p14:nvContentPartPr>
              <p14:xfrm>
                <a:off x="10705757" y="6279776"/>
                <a:ext cx="10440" cy="2246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3F575F9-387A-40F0-A62D-9CC0D584278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688117" y="6261776"/>
                  <a:ext cx="4608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CDEE4B2E-02A9-4443-A94D-69EA93AA36A3}"/>
              </a:ext>
            </a:extLst>
          </p:cNvPr>
          <p:cNvGrpSpPr/>
          <p:nvPr/>
        </p:nvGrpSpPr>
        <p:grpSpPr>
          <a:xfrm>
            <a:off x="10021757" y="6229016"/>
            <a:ext cx="473400" cy="260280"/>
            <a:chOff x="10021757" y="6229016"/>
            <a:chExt cx="4734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EF839A1-EA28-4EA8-94CF-3959B9C705D2}"/>
                    </a:ext>
                  </a:extLst>
                </p14:cNvPr>
                <p14:cNvContentPartPr/>
                <p14:nvPr/>
              </p14:nvContentPartPr>
              <p14:xfrm>
                <a:off x="10368077" y="6273296"/>
                <a:ext cx="127080" cy="1915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EF839A1-EA28-4EA8-94CF-3959B9C705D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50437" y="6255296"/>
                  <a:ext cx="162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AF557869-48B6-4843-BF23-465C98D250A4}"/>
                    </a:ext>
                  </a:extLst>
                </p14:cNvPr>
                <p14:cNvContentPartPr/>
                <p14:nvPr/>
              </p14:nvContentPartPr>
              <p14:xfrm>
                <a:off x="10021757" y="6229016"/>
                <a:ext cx="183960" cy="2602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AF557869-48B6-4843-BF23-465C98D250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003757" y="6211016"/>
                  <a:ext cx="2196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071DA693-F3AD-4195-88B1-45C8AB3E8BB0}"/>
              </a:ext>
            </a:extLst>
          </p:cNvPr>
          <p:cNvGrpSpPr/>
          <p:nvPr/>
        </p:nvGrpSpPr>
        <p:grpSpPr>
          <a:xfrm>
            <a:off x="10934886" y="6928806"/>
            <a:ext cx="418320" cy="268920"/>
            <a:chOff x="10934886" y="6928806"/>
            <a:chExt cx="4183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F5CFF88-9BA7-4A35-AF88-781FE70588D8}"/>
                    </a:ext>
                  </a:extLst>
                </p14:cNvPr>
                <p14:cNvContentPartPr/>
                <p14:nvPr/>
              </p14:nvContentPartPr>
              <p14:xfrm>
                <a:off x="11147286" y="6928806"/>
                <a:ext cx="205920" cy="26892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F5CFF88-9BA7-4A35-AF88-781FE70588D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129286" y="6910806"/>
                  <a:ext cx="241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DF9B390-7E22-4686-8A52-C81A29E9DCB2}"/>
                    </a:ext>
                  </a:extLst>
                </p14:cNvPr>
                <p14:cNvContentPartPr/>
                <p14:nvPr/>
              </p14:nvContentPartPr>
              <p14:xfrm>
                <a:off x="10934886" y="7002246"/>
                <a:ext cx="53640" cy="1764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DF9B390-7E22-4686-8A52-C81A29E9DCB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916886" y="6984246"/>
                  <a:ext cx="892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FAE1E236-8348-4ADB-9F96-6273C0EBE708}"/>
              </a:ext>
            </a:extLst>
          </p:cNvPr>
          <p:cNvGrpSpPr/>
          <p:nvPr/>
        </p:nvGrpSpPr>
        <p:grpSpPr>
          <a:xfrm>
            <a:off x="10419726" y="6915486"/>
            <a:ext cx="332280" cy="298080"/>
            <a:chOff x="10419726" y="6915486"/>
            <a:chExt cx="33228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B81201EE-1162-4B4B-BD40-D06E668B4FAD}"/>
                    </a:ext>
                  </a:extLst>
                </p14:cNvPr>
                <p14:cNvContentPartPr/>
                <p14:nvPr/>
              </p14:nvContentPartPr>
              <p14:xfrm>
                <a:off x="10723566" y="6977046"/>
                <a:ext cx="28440" cy="2365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B81201EE-1162-4B4B-BD40-D06E668B4FA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705566" y="6959046"/>
                  <a:ext cx="64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C8EF029-A1E1-449B-A9B8-31874504C7A6}"/>
                    </a:ext>
                  </a:extLst>
                </p14:cNvPr>
                <p14:cNvContentPartPr/>
                <p14:nvPr/>
              </p14:nvContentPartPr>
              <p14:xfrm>
                <a:off x="10419726" y="6915486"/>
                <a:ext cx="129240" cy="2318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C8EF029-A1E1-449B-A9B8-31874504C7A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01726" y="6897486"/>
                  <a:ext cx="1648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A3440DFF-6725-46A8-8278-B9972E48E343}"/>
                  </a:ext>
                </a:extLst>
              </p14:cNvPr>
              <p14:cNvContentPartPr/>
              <p14:nvPr/>
            </p14:nvContentPartPr>
            <p14:xfrm>
              <a:off x="9975846" y="6788046"/>
              <a:ext cx="263160" cy="35676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A3440DFF-6725-46A8-8278-B9972E48E34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957846" y="6770046"/>
                <a:ext cx="29880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16B96012-7FC6-491D-BDF7-E5364CB6BEAE}"/>
              </a:ext>
            </a:extLst>
          </p:cNvPr>
          <p:cNvGrpSpPr/>
          <p:nvPr/>
        </p:nvGrpSpPr>
        <p:grpSpPr>
          <a:xfrm>
            <a:off x="9891246" y="7491846"/>
            <a:ext cx="1279080" cy="468720"/>
            <a:chOff x="9891246" y="7491846"/>
            <a:chExt cx="127908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AC413DED-54AF-4DC6-8BBD-3849B6682E71}"/>
                    </a:ext>
                  </a:extLst>
                </p14:cNvPr>
                <p14:cNvContentPartPr/>
                <p14:nvPr/>
              </p14:nvContentPartPr>
              <p14:xfrm>
                <a:off x="11138646" y="7671486"/>
                <a:ext cx="31680" cy="2890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AC413DED-54AF-4DC6-8BBD-3849B6682E7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120646" y="7653846"/>
                  <a:ext cx="67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4F8B088-2D95-4A57-8AF4-963E02650E87}"/>
                    </a:ext>
                  </a:extLst>
                </p14:cNvPr>
                <p14:cNvContentPartPr/>
                <p14:nvPr/>
              </p14:nvContentPartPr>
              <p14:xfrm>
                <a:off x="10948566" y="7639446"/>
                <a:ext cx="26280" cy="2941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4F8B088-2D95-4A57-8AF4-963E02650E8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30566" y="7621446"/>
                  <a:ext cx="61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BC2C04F-D5D6-402C-A8D2-1FCE87D6C4AF}"/>
                    </a:ext>
                  </a:extLst>
                </p14:cNvPr>
                <p14:cNvContentPartPr/>
                <p14:nvPr/>
              </p14:nvContentPartPr>
              <p14:xfrm>
                <a:off x="10742286" y="7607766"/>
                <a:ext cx="65160" cy="2559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BC2C04F-D5D6-402C-A8D2-1FCE87D6C4A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724286" y="7589766"/>
                  <a:ext cx="100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9841BA6-0BDE-42A4-880E-7EF405B82401}"/>
                    </a:ext>
                  </a:extLst>
                </p14:cNvPr>
                <p14:cNvContentPartPr/>
                <p14:nvPr/>
              </p14:nvContentPartPr>
              <p14:xfrm>
                <a:off x="10323966" y="7556286"/>
                <a:ext cx="189000" cy="3762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C9841BA6-0BDE-42A4-880E-7EF405B8240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06326" y="7538286"/>
                  <a:ext cx="2246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590A6F69-B239-4A51-90C2-6745126F93C1}"/>
                    </a:ext>
                  </a:extLst>
                </p14:cNvPr>
                <p14:cNvContentPartPr/>
                <p14:nvPr/>
              </p14:nvContentPartPr>
              <p14:xfrm>
                <a:off x="9891246" y="7491846"/>
                <a:ext cx="255600" cy="3466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590A6F69-B239-4A51-90C2-6745126F93C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73246" y="7474206"/>
                  <a:ext cx="29124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8D41A66F-6962-417E-868B-7C00293730E6}"/>
              </a:ext>
            </a:extLst>
          </p:cNvPr>
          <p:cNvGrpSpPr/>
          <p:nvPr/>
        </p:nvGrpSpPr>
        <p:grpSpPr>
          <a:xfrm>
            <a:off x="10860685" y="8436659"/>
            <a:ext cx="405720" cy="290520"/>
            <a:chOff x="10860685" y="8436659"/>
            <a:chExt cx="4057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0811344-F186-441E-B34E-FFA37AF49C77}"/>
                    </a:ext>
                  </a:extLst>
                </p14:cNvPr>
                <p14:cNvContentPartPr/>
                <p14:nvPr/>
              </p14:nvContentPartPr>
              <p14:xfrm>
                <a:off x="11042485" y="8436659"/>
                <a:ext cx="223920" cy="2844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0811344-F186-441E-B34E-FFA37AF49C7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024485" y="8418659"/>
                  <a:ext cx="259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6AE4D820-A92E-40E6-BC7E-1F4818121111}"/>
                    </a:ext>
                  </a:extLst>
                </p14:cNvPr>
                <p14:cNvContentPartPr/>
                <p14:nvPr/>
              </p14:nvContentPartPr>
              <p14:xfrm>
                <a:off x="10860685" y="8471939"/>
                <a:ext cx="133200" cy="2552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6AE4D820-A92E-40E6-BC7E-1F481812111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843045" y="8453939"/>
                  <a:ext cx="168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AFC6E48-0397-4DE0-B40B-698A1940E47E}"/>
              </a:ext>
            </a:extLst>
          </p:cNvPr>
          <p:cNvGrpSpPr/>
          <p:nvPr/>
        </p:nvGrpSpPr>
        <p:grpSpPr>
          <a:xfrm>
            <a:off x="10334005" y="8407859"/>
            <a:ext cx="389160" cy="398520"/>
            <a:chOff x="10334005" y="8407859"/>
            <a:chExt cx="3891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529E05A-8D74-4019-A055-F0FD1797AAE3}"/>
                    </a:ext>
                  </a:extLst>
                </p14:cNvPr>
                <p14:cNvContentPartPr/>
                <p14:nvPr/>
              </p14:nvContentPartPr>
              <p14:xfrm>
                <a:off x="10526605" y="8443139"/>
                <a:ext cx="196560" cy="3042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529E05A-8D74-4019-A055-F0FD1797AAE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508965" y="8425499"/>
                  <a:ext cx="232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CDE4E7D-274C-47F7-8DF5-066EED4E61FD}"/>
                    </a:ext>
                  </a:extLst>
                </p14:cNvPr>
                <p14:cNvContentPartPr/>
                <p14:nvPr/>
              </p14:nvContentPartPr>
              <p14:xfrm>
                <a:off x="10334005" y="8407859"/>
                <a:ext cx="43560" cy="3985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CDE4E7D-274C-47F7-8DF5-066EED4E61F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316365" y="8389859"/>
                  <a:ext cx="79200" cy="43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36BBC55E-4435-48EA-9B51-9750F896DCFA}"/>
              </a:ext>
            </a:extLst>
          </p:cNvPr>
          <p:cNvGrpSpPr/>
          <p:nvPr/>
        </p:nvGrpSpPr>
        <p:grpSpPr>
          <a:xfrm>
            <a:off x="10315285" y="8964419"/>
            <a:ext cx="1040040" cy="297360"/>
            <a:chOff x="10315285" y="8964419"/>
            <a:chExt cx="10400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DA3C27B-2302-41B4-9C3B-E1D80369FE19}"/>
                    </a:ext>
                  </a:extLst>
                </p14:cNvPr>
                <p14:cNvContentPartPr/>
                <p14:nvPr/>
              </p14:nvContentPartPr>
              <p14:xfrm>
                <a:off x="11309605" y="8985659"/>
                <a:ext cx="45720" cy="21132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DA3C27B-2302-41B4-9C3B-E1D80369FE1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291605" y="8967659"/>
                  <a:ext cx="81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F7503A4-CB25-45D0-8F15-3A25582FCDBF}"/>
                    </a:ext>
                  </a:extLst>
                </p14:cNvPr>
                <p14:cNvContentPartPr/>
                <p14:nvPr/>
              </p14:nvContentPartPr>
              <p14:xfrm>
                <a:off x="10900285" y="9020219"/>
                <a:ext cx="136800" cy="2347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F7503A4-CB25-45D0-8F15-3A25582FCDB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882285" y="9002579"/>
                  <a:ext cx="172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A35A197-6896-4360-BF02-C913DDC17A49}"/>
                    </a:ext>
                  </a:extLst>
                </p14:cNvPr>
                <p14:cNvContentPartPr/>
                <p14:nvPr/>
              </p14:nvContentPartPr>
              <p14:xfrm>
                <a:off x="10551085" y="8971619"/>
                <a:ext cx="175680" cy="2901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A35A197-6896-4360-BF02-C913DDC17A4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533085" y="8953619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F82DDC2-7315-4600-B83B-8D2A4A030837}"/>
                    </a:ext>
                  </a:extLst>
                </p14:cNvPr>
                <p14:cNvContentPartPr/>
                <p14:nvPr/>
              </p14:nvContentPartPr>
              <p14:xfrm>
                <a:off x="10315285" y="8964419"/>
                <a:ext cx="24120" cy="2523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F82DDC2-7315-4600-B83B-8D2A4A03083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297645" y="8946779"/>
                  <a:ext cx="597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E49B21FA-BEBC-4D9E-B83F-6FF8C2567FC4}"/>
              </a:ext>
            </a:extLst>
          </p:cNvPr>
          <p:cNvGrpSpPr/>
          <p:nvPr/>
        </p:nvGrpSpPr>
        <p:grpSpPr>
          <a:xfrm>
            <a:off x="10951045" y="9418019"/>
            <a:ext cx="393480" cy="312120"/>
            <a:chOff x="10951045" y="9418019"/>
            <a:chExt cx="3934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DE72DBA-4AA3-4540-A7AA-9E4292533051}"/>
                    </a:ext>
                  </a:extLst>
                </p14:cNvPr>
                <p14:cNvContentPartPr/>
                <p14:nvPr/>
              </p14:nvContentPartPr>
              <p14:xfrm>
                <a:off x="11244085" y="9418019"/>
                <a:ext cx="100440" cy="25632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DE72DBA-4AA3-4540-A7AA-9E429253305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226085" y="9400379"/>
                  <a:ext cx="136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751987DE-719D-44C2-A48D-484C2D6C4727}"/>
                    </a:ext>
                  </a:extLst>
                </p14:cNvPr>
                <p14:cNvContentPartPr/>
                <p14:nvPr/>
              </p14:nvContentPartPr>
              <p14:xfrm>
                <a:off x="10951045" y="9496139"/>
                <a:ext cx="35640" cy="2340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751987DE-719D-44C2-A48D-484C2D6C472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933405" y="9478499"/>
                  <a:ext cx="712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C7C1DD2-63EB-49A6-B100-8090926E77E7}"/>
              </a:ext>
            </a:extLst>
          </p:cNvPr>
          <p:cNvGrpSpPr/>
          <p:nvPr/>
        </p:nvGrpSpPr>
        <p:grpSpPr>
          <a:xfrm>
            <a:off x="10308805" y="9514139"/>
            <a:ext cx="353880" cy="266040"/>
            <a:chOff x="10308805" y="9514139"/>
            <a:chExt cx="3538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2E8A210-B951-4DD1-B460-DA56BD02D36B}"/>
                    </a:ext>
                  </a:extLst>
                </p14:cNvPr>
                <p14:cNvContentPartPr/>
                <p14:nvPr/>
              </p14:nvContentPartPr>
              <p14:xfrm>
                <a:off x="10519045" y="9514139"/>
                <a:ext cx="143640" cy="2660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2E8A210-B951-4DD1-B460-DA56BD02D36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01405" y="9496499"/>
                  <a:ext cx="179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6C79E39-4084-4140-9511-C37EAFF7D1CE}"/>
                    </a:ext>
                  </a:extLst>
                </p14:cNvPr>
                <p14:cNvContentPartPr/>
                <p14:nvPr/>
              </p14:nvContentPartPr>
              <p14:xfrm>
                <a:off x="10308805" y="9517739"/>
                <a:ext cx="20520" cy="2016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6C79E39-4084-4140-9511-C37EAFF7D1C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291165" y="9499739"/>
                  <a:ext cx="561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ECE7E8F2-434D-42C8-97E5-C6A0F25D91E3}"/>
              </a:ext>
            </a:extLst>
          </p:cNvPr>
          <p:cNvGrpSpPr/>
          <p:nvPr/>
        </p:nvGrpSpPr>
        <p:grpSpPr>
          <a:xfrm>
            <a:off x="10322079" y="9923824"/>
            <a:ext cx="991800" cy="321120"/>
            <a:chOff x="10322079" y="9923824"/>
            <a:chExt cx="99180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E3E9AD35-FB55-4ED4-952E-7ACD99C71400}"/>
                    </a:ext>
                  </a:extLst>
                </p14:cNvPr>
                <p14:cNvContentPartPr/>
                <p14:nvPr/>
              </p14:nvContentPartPr>
              <p14:xfrm>
                <a:off x="11294079" y="9964144"/>
                <a:ext cx="19800" cy="2354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E3E9AD35-FB55-4ED4-952E-7ACD99C7140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276439" y="9946504"/>
                  <a:ext cx="55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3903367-1A7A-4261-A3A7-4A816C4A29D3}"/>
                    </a:ext>
                  </a:extLst>
                </p14:cNvPr>
                <p14:cNvContentPartPr/>
                <p14:nvPr/>
              </p14:nvContentPartPr>
              <p14:xfrm>
                <a:off x="11015439" y="9961264"/>
                <a:ext cx="39960" cy="2383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3903367-1A7A-4261-A3A7-4A816C4A29D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997799" y="9943624"/>
                  <a:ext cx="75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C0AB9F4-4593-4A65-BFB0-484848A7F610}"/>
                    </a:ext>
                  </a:extLst>
                </p14:cNvPr>
                <p14:cNvContentPartPr/>
                <p14:nvPr/>
              </p14:nvContentPartPr>
              <p14:xfrm>
                <a:off x="10581639" y="9965944"/>
                <a:ext cx="183600" cy="2790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C0AB9F4-4593-4A65-BFB0-484848A7F61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63639" y="9948304"/>
                  <a:ext cx="219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EF3641EB-4461-4178-B772-B936B5317E2C}"/>
                    </a:ext>
                  </a:extLst>
                </p14:cNvPr>
                <p14:cNvContentPartPr/>
                <p14:nvPr/>
              </p14:nvContentPartPr>
              <p14:xfrm>
                <a:off x="10322079" y="9923824"/>
                <a:ext cx="25560" cy="2419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EF3641EB-4461-4178-B772-B936B5317E2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304439" y="9906184"/>
                  <a:ext cx="612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54EE52E0-F9EB-437C-A7AB-CE23176E8C53}"/>
              </a:ext>
            </a:extLst>
          </p:cNvPr>
          <p:cNvGrpSpPr/>
          <p:nvPr/>
        </p:nvGrpSpPr>
        <p:grpSpPr>
          <a:xfrm>
            <a:off x="10181247" y="10490332"/>
            <a:ext cx="1150920" cy="317880"/>
            <a:chOff x="10181247" y="10490332"/>
            <a:chExt cx="11509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E01A93B-410F-4099-9ECA-80414FE7D557}"/>
                    </a:ext>
                  </a:extLst>
                </p14:cNvPr>
                <p14:cNvContentPartPr/>
                <p14:nvPr/>
              </p14:nvContentPartPr>
              <p14:xfrm>
                <a:off x="11181327" y="10490332"/>
                <a:ext cx="150840" cy="25164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E01A93B-410F-4099-9ECA-80414FE7D55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63327" y="10472692"/>
                  <a:ext cx="186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8B0F66E-67B1-4F31-9DCE-012FE6BD451A}"/>
                    </a:ext>
                  </a:extLst>
                </p14:cNvPr>
                <p14:cNvContentPartPr/>
                <p14:nvPr/>
              </p14:nvContentPartPr>
              <p14:xfrm>
                <a:off x="10867767" y="10554772"/>
                <a:ext cx="169560" cy="2070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8B0F66E-67B1-4F31-9DCE-012FE6BD451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850127" y="10536772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F425991-4DE4-4467-BE79-5FA0DBB73906}"/>
                    </a:ext>
                  </a:extLst>
                </p14:cNvPr>
                <p14:cNvContentPartPr/>
                <p14:nvPr/>
              </p14:nvContentPartPr>
              <p14:xfrm>
                <a:off x="10519647" y="10575652"/>
                <a:ext cx="79560" cy="2325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F425991-4DE4-4467-BE79-5FA0DBB7390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501647" y="10557652"/>
                  <a:ext cx="115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D989A1EB-0A04-4CC0-8F9F-655190D03F9A}"/>
                    </a:ext>
                  </a:extLst>
                </p14:cNvPr>
                <p14:cNvContentPartPr/>
                <p14:nvPr/>
              </p14:nvContentPartPr>
              <p14:xfrm>
                <a:off x="10181247" y="10513732"/>
                <a:ext cx="189360" cy="27324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D989A1EB-0A04-4CC0-8F9F-655190D03F9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63247" y="10495732"/>
                  <a:ext cx="22500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53F596C-AC01-4B46-860F-AD36B44E8901}"/>
              </a:ext>
            </a:extLst>
          </p:cNvPr>
          <p:cNvGrpSpPr/>
          <p:nvPr/>
        </p:nvGrpSpPr>
        <p:grpSpPr>
          <a:xfrm>
            <a:off x="10922979" y="10993101"/>
            <a:ext cx="346320" cy="203400"/>
            <a:chOff x="10922979" y="10993101"/>
            <a:chExt cx="3463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BD4934C-9FA3-4065-AACF-8A903F4A0EB2}"/>
                    </a:ext>
                  </a:extLst>
                </p14:cNvPr>
                <p14:cNvContentPartPr/>
                <p14:nvPr/>
              </p14:nvContentPartPr>
              <p14:xfrm>
                <a:off x="11235099" y="11012181"/>
                <a:ext cx="34200" cy="13320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BD4934C-9FA3-4065-AACF-8A903F4A0EB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217459" y="10994541"/>
                  <a:ext cx="69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686BE92D-EBD6-41ED-9388-998E132ED216}"/>
                    </a:ext>
                  </a:extLst>
                </p14:cNvPr>
                <p14:cNvContentPartPr/>
                <p14:nvPr/>
              </p14:nvContentPartPr>
              <p14:xfrm>
                <a:off x="10922979" y="10993101"/>
                <a:ext cx="77040" cy="20340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686BE92D-EBD6-41ED-9388-998E132ED21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904979" y="10975101"/>
                  <a:ext cx="1126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583730FF-6965-42D9-AF73-43C0EE3C9307}"/>
              </a:ext>
            </a:extLst>
          </p:cNvPr>
          <p:cNvGrpSpPr/>
          <p:nvPr/>
        </p:nvGrpSpPr>
        <p:grpSpPr>
          <a:xfrm>
            <a:off x="10211259" y="11023701"/>
            <a:ext cx="415080" cy="301680"/>
            <a:chOff x="10211259" y="11023701"/>
            <a:chExt cx="41508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A9C559C0-C5F4-4D17-BD3E-A525C376EBCB}"/>
                    </a:ext>
                  </a:extLst>
                </p14:cNvPr>
                <p14:cNvContentPartPr/>
                <p14:nvPr/>
              </p14:nvContentPartPr>
              <p14:xfrm>
                <a:off x="10601499" y="11091381"/>
                <a:ext cx="24840" cy="14976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A9C559C0-C5F4-4D17-BD3E-A525C376EBC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583499" y="11073381"/>
                  <a:ext cx="60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72B3FD3C-721D-442E-A7AB-29FD06D1C0A1}"/>
                    </a:ext>
                  </a:extLst>
                </p14:cNvPr>
                <p14:cNvContentPartPr/>
                <p14:nvPr/>
              </p14:nvContentPartPr>
              <p14:xfrm>
                <a:off x="10211259" y="11023701"/>
                <a:ext cx="150120" cy="3016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72B3FD3C-721D-442E-A7AB-29FD06D1C0A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193619" y="11006061"/>
                  <a:ext cx="1857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F535A125-E420-4BEB-8B00-BDE9CFCE37DE}"/>
              </a:ext>
            </a:extLst>
          </p:cNvPr>
          <p:cNvGrpSpPr/>
          <p:nvPr/>
        </p:nvGrpSpPr>
        <p:grpSpPr>
          <a:xfrm>
            <a:off x="10891713" y="11387821"/>
            <a:ext cx="395280" cy="231480"/>
            <a:chOff x="10891713" y="11387821"/>
            <a:chExt cx="3952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FCAC0B2-8839-43FC-88C6-82A3EE579B58}"/>
                    </a:ext>
                  </a:extLst>
                </p14:cNvPr>
                <p14:cNvContentPartPr/>
                <p14:nvPr/>
              </p14:nvContentPartPr>
              <p14:xfrm>
                <a:off x="11172513" y="11387821"/>
                <a:ext cx="114480" cy="23148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FCAC0B2-8839-43FC-88C6-82A3EE579B5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154513" y="11369821"/>
                  <a:ext cx="150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DFDE3EF-3F26-4CD0-8A60-F433CCA28596}"/>
                    </a:ext>
                  </a:extLst>
                </p14:cNvPr>
                <p14:cNvContentPartPr/>
                <p14:nvPr/>
              </p14:nvContentPartPr>
              <p14:xfrm>
                <a:off x="10891713" y="11424901"/>
                <a:ext cx="34920" cy="1627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DFDE3EF-3F26-4CD0-8A60-F433CCA2859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874073" y="11407261"/>
                  <a:ext cx="705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D019D02A-98B6-4023-9D69-88184144E1D9}"/>
              </a:ext>
            </a:extLst>
          </p:cNvPr>
          <p:cNvGrpSpPr/>
          <p:nvPr/>
        </p:nvGrpSpPr>
        <p:grpSpPr>
          <a:xfrm>
            <a:off x="10266033" y="11473141"/>
            <a:ext cx="392040" cy="283680"/>
            <a:chOff x="10266033" y="11473141"/>
            <a:chExt cx="3920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BD456473-7B3B-4FAE-8E73-7098A1DBB5AC}"/>
                    </a:ext>
                  </a:extLst>
                </p14:cNvPr>
                <p14:cNvContentPartPr/>
                <p14:nvPr/>
              </p14:nvContentPartPr>
              <p14:xfrm>
                <a:off x="10631073" y="11473141"/>
                <a:ext cx="27000" cy="15048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BD456473-7B3B-4FAE-8E73-7098A1DBB5A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13073" y="11455141"/>
                  <a:ext cx="626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AC705B7D-63B2-4297-BB47-1441A783A616}"/>
                    </a:ext>
                  </a:extLst>
                </p14:cNvPr>
                <p14:cNvContentPartPr/>
                <p14:nvPr/>
              </p14:nvContentPartPr>
              <p14:xfrm>
                <a:off x="10266033" y="11501221"/>
                <a:ext cx="175320" cy="2556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AC705B7D-63B2-4297-BB47-1441A783A61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248393" y="11483221"/>
                  <a:ext cx="21096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D3892C46-BFE6-4E88-A914-ED493CADA51F}"/>
                  </a:ext>
                </a:extLst>
              </p14:cNvPr>
              <p14:cNvContentPartPr/>
              <p14:nvPr/>
            </p14:nvContentPartPr>
            <p14:xfrm>
              <a:off x="11315210" y="11885341"/>
              <a:ext cx="37440" cy="25380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D3892C46-BFE6-4E88-A914-ED493CADA51F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1297210" y="11867701"/>
                <a:ext cx="73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CEB9D938-F5EC-48AB-A08C-7F0B6674AE50}"/>
                  </a:ext>
                </a:extLst>
              </p14:cNvPr>
              <p14:cNvContentPartPr/>
              <p14:nvPr/>
            </p14:nvContentPartPr>
            <p14:xfrm>
              <a:off x="11040170" y="11930701"/>
              <a:ext cx="12600" cy="14040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CEB9D938-F5EC-48AB-A08C-7F0B6674AE50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1022530" y="11913061"/>
                <a:ext cx="48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3DBC483E-2751-4801-8CF1-E25C5DE1F685}"/>
                  </a:ext>
                </a:extLst>
              </p14:cNvPr>
              <p14:cNvContentPartPr/>
              <p14:nvPr/>
            </p14:nvContentPartPr>
            <p14:xfrm>
              <a:off x="10708970" y="11891821"/>
              <a:ext cx="6840" cy="18720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3DBC483E-2751-4801-8CF1-E25C5DE1F685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691330" y="11874181"/>
                <a:ext cx="42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230935C1-EA05-42BB-A036-CF55F800C002}"/>
                  </a:ext>
                </a:extLst>
              </p14:cNvPr>
              <p14:cNvContentPartPr/>
              <p14:nvPr/>
            </p14:nvContentPartPr>
            <p14:xfrm>
              <a:off x="10188770" y="11977501"/>
              <a:ext cx="230760" cy="263160"/>
            </p14:xfrm>
          </p:contentPart>
        </mc:Choice>
        <mc:Fallback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230935C1-EA05-42BB-A036-CF55F800C002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171130" y="11959501"/>
                <a:ext cx="26640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2" name="Group 551">
            <a:extLst>
              <a:ext uri="{FF2B5EF4-FFF2-40B4-BE49-F238E27FC236}">
                <a16:creationId xmlns:a16="http://schemas.microsoft.com/office/drawing/2014/main" id="{60A6C0B8-82D0-4EE8-9741-71E6094CE3EE}"/>
              </a:ext>
            </a:extLst>
          </p:cNvPr>
          <p:cNvGrpSpPr/>
          <p:nvPr/>
        </p:nvGrpSpPr>
        <p:grpSpPr>
          <a:xfrm>
            <a:off x="10752708" y="12500581"/>
            <a:ext cx="672480" cy="240120"/>
            <a:chOff x="10752708" y="12500581"/>
            <a:chExt cx="67248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2B44E9B5-950F-4600-AF91-AE8C0668C1E1}"/>
                    </a:ext>
                  </a:extLst>
                </p14:cNvPr>
                <p14:cNvContentPartPr/>
                <p14:nvPr/>
              </p14:nvContentPartPr>
              <p14:xfrm>
                <a:off x="11267868" y="12500581"/>
                <a:ext cx="157320" cy="24012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2B44E9B5-950F-4600-AF91-AE8C0668C1E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250228" y="12482581"/>
                  <a:ext cx="192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447BCD43-A266-4DC8-9E00-2E4907BA0462}"/>
                    </a:ext>
                  </a:extLst>
                </p14:cNvPr>
                <p14:cNvContentPartPr/>
                <p14:nvPr/>
              </p14:nvContentPartPr>
              <p14:xfrm>
                <a:off x="11037828" y="12562141"/>
                <a:ext cx="26280" cy="1692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447BCD43-A266-4DC8-9E00-2E4907BA046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020188" y="12544501"/>
                  <a:ext cx="61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918F1808-7FA1-4B3F-9A31-20CC290B43A1}"/>
                    </a:ext>
                  </a:extLst>
                </p14:cNvPr>
                <p14:cNvContentPartPr/>
                <p14:nvPr/>
              </p14:nvContentPartPr>
              <p14:xfrm>
                <a:off x="10752708" y="12512821"/>
                <a:ext cx="47880" cy="1929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918F1808-7FA1-4B3F-9A31-20CC290B43A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735068" y="12494821"/>
                  <a:ext cx="8352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990362F-D320-4818-9245-555434F85FFC}"/>
                  </a:ext>
                </a:extLst>
              </p14:cNvPr>
              <p14:cNvContentPartPr/>
              <p14:nvPr/>
            </p14:nvContentPartPr>
            <p14:xfrm>
              <a:off x="11344963" y="13012141"/>
              <a:ext cx="25200" cy="26028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990362F-D320-4818-9245-555434F85FF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1327323" y="12994141"/>
                <a:ext cx="608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E47EB9C4-243D-4178-874C-8D77AC9D994B}"/>
                  </a:ext>
                </a:extLst>
              </p14:cNvPr>
              <p14:cNvContentPartPr/>
              <p14:nvPr/>
            </p14:nvContentPartPr>
            <p14:xfrm>
              <a:off x="11052643" y="13025821"/>
              <a:ext cx="18360" cy="204480"/>
            </p14:xfrm>
          </p:contentPart>
        </mc:Choice>
        <mc:Fallback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E47EB9C4-243D-4178-874C-8D77AC9D994B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1034643" y="13007821"/>
                <a:ext cx="54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C8FDA99E-31C3-4136-BABD-1FDCE7721F0A}"/>
                  </a:ext>
                </a:extLst>
              </p14:cNvPr>
              <p14:cNvContentPartPr/>
              <p14:nvPr/>
            </p14:nvContentPartPr>
            <p14:xfrm>
              <a:off x="10765363" y="12999901"/>
              <a:ext cx="27000" cy="20664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C8FDA99E-31C3-4136-BABD-1FDCE7721F0A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0747363" y="12981901"/>
                <a:ext cx="6264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3695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450</Words>
  <Application>Microsoft Office PowerPoint</Application>
  <PresentationFormat>Custom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Tugas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ahmad aziz</cp:lastModifiedBy>
  <cp:revision>84</cp:revision>
  <dcterms:modified xsi:type="dcterms:W3CDTF">2022-02-22T09:28:31Z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