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9"/>
  </p:notesMasterIdLst>
  <p:sldIdLst>
    <p:sldId id="278" r:id="rId2"/>
    <p:sldId id="279" r:id="rId3"/>
    <p:sldId id="280" r:id="rId4"/>
    <p:sldId id="290" r:id="rId5"/>
    <p:sldId id="294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09" autoAdjust="0"/>
  </p:normalViewPr>
  <p:slideViewPr>
    <p:cSldViewPr snapToGrid="0" snapToObjects="1">
      <p:cViewPr varScale="1">
        <p:scale>
          <a:sx n="90" d="100"/>
          <a:sy n="90" d="100"/>
        </p:scale>
        <p:origin x="87" y="99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4E42E1-FEE1-FC04-B20F-229475FB8054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487A6-30F4-9472-5CDC-F8FF201B7577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1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38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443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38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770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440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B45FC3-A270-88CA-B93C-0B4A69B86AA1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D70006-9178-D54E-BC2D-62648E1B2F76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FE4283-06C2-BD3E-0C09-4893E5306EB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85BAF5-6DAF-77EA-4F12-1D3A0B30B773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C12D94-60AF-FF93-F491-B1A55E7A855A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0D282F-816E-981C-28D3-A30F05E8C687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953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689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8CC618-30FE-B9AE-B729-5873D95CF4DF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9816A8-37E6-FD4D-6147-F6F4D2F4D4D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2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31D2FAF-D46D-37CB-62D0-02E6EDD85C2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D3D317-2704-D043-9280-AF04173DDD4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E0431F-F6F9-F13E-B4FD-A659F5CD6C7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E1C44-4DC8-C46A-B197-193F812A713C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9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664" r:id="rId14"/>
    <p:sldLayoutId id="2147483667" r:id="rId15"/>
    <p:sldLayoutId id="2147483668" r:id="rId16"/>
    <p:sldLayoutId id="2147483669" r:id="rId17"/>
    <p:sldLayoutId id="2147483673" r:id="rId18"/>
    <p:sldLayoutId id="2147483670" r:id="rId19"/>
    <p:sldLayoutId id="2147483671" r:id="rId20"/>
    <p:sldLayoutId id="2147483655" r:id="rId21"/>
    <p:sldLayoutId id="2147483674" r:id="rId22"/>
    <p:sldLayoutId id="2147483654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SISTEM LOKALISASI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62329"/>
            <a:ext cx="3493008" cy="87890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Ahmad Aziz</a:t>
            </a:r>
          </a:p>
          <a:p>
            <a:r>
              <a:rPr lang="en-US" dirty="0"/>
              <a:t>Diffa </a:t>
            </a:r>
            <a:r>
              <a:rPr lang="en-US" dirty="0" err="1"/>
              <a:t>Shada</a:t>
            </a:r>
            <a:endParaRPr lang="en-US" dirty="0"/>
          </a:p>
          <a:p>
            <a:r>
              <a:rPr lang="en-US" dirty="0"/>
              <a:t>Raditya Bagus​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LATAR BELAKANG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80DBA1-679D-AB36-E2A4-32B3BFB6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849" y="609151"/>
            <a:ext cx="6766560" cy="768096"/>
          </a:xfrm>
        </p:spPr>
        <p:txBody>
          <a:bodyPr/>
          <a:lstStyle/>
          <a:p>
            <a:r>
              <a:rPr lang="en-US" dirty="0"/>
              <a:t>SISTEM LOKALISASI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9" y="1649133"/>
            <a:ext cx="6766560" cy="270052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melacak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koordinat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ditentukan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robotika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industri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transportasi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71550" lvl="1" indent="-285750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berguna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perpindahan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dikalkulasi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32" y="1088303"/>
            <a:ext cx="8165592" cy="768096"/>
          </a:xfrm>
        </p:spPr>
        <p:txBody>
          <a:bodyPr>
            <a:normAutofit fontScale="90000"/>
          </a:bodyPr>
          <a:lstStyle/>
          <a:p>
            <a:r>
              <a:rPr lang="en-US" dirty="0"/>
              <a:t>KLASIFIKASI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 RUANG KERJA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1532" y="1287954"/>
            <a:ext cx="7585480" cy="739814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SISTEM KERJA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651807"/>
            <a:ext cx="3741928" cy="3684588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kekuatan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inersial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07DFC04B-6972-F142-4B13-1E102C35F63F}"/>
              </a:ext>
            </a:extLst>
          </p:cNvPr>
          <p:cNvSpPr txBox="1">
            <a:spLocks/>
          </p:cNvSpPr>
          <p:nvPr/>
        </p:nvSpPr>
        <p:spPr>
          <a:xfrm>
            <a:off x="1261872" y="2576646"/>
            <a:ext cx="3741928" cy="3684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3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endParaRPr lang="en-ID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menetukan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koordinat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mobile yang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bergerak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diatas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tanah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lantai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robot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koordinat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drone</a:t>
            </a:r>
            <a:r>
              <a:rPr lang="en-ID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 descr="Robot Vacuum Cleaner Menjadi Solusi Alat Pembersih yang Kekinian? Begini  Penjelasannya - Artikel | eraspace.com">
            <a:extLst>
              <a:ext uri="{FF2B5EF4-FFF2-40B4-BE49-F238E27FC236}">
                <a16:creationId xmlns:a16="http://schemas.microsoft.com/office/drawing/2014/main" id="{820FDEC9-47A7-0B37-9ED2-E931B16B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97" y="4418940"/>
            <a:ext cx="2986567" cy="1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kraine conflict: How are drones being used? - BBC News">
            <a:extLst>
              <a:ext uri="{FF2B5EF4-FFF2-40B4-BE49-F238E27FC236}">
                <a16:creationId xmlns:a16="http://schemas.microsoft.com/office/drawing/2014/main" id="{230639C0-8D6E-9270-ABEF-BCB88FD4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5" y="4957360"/>
            <a:ext cx="2888308" cy="162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5" y="930630"/>
            <a:ext cx="8165592" cy="768096"/>
          </a:xfrm>
        </p:spPr>
        <p:txBody>
          <a:bodyPr>
            <a:normAutofit fontScale="90000"/>
          </a:bodyPr>
          <a:lstStyle/>
          <a:p>
            <a:r>
              <a:rPr lang="en-US" dirty="0"/>
              <a:t>KLASIFIKASI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753" y="2309260"/>
            <a:ext cx="3822192" cy="411480"/>
          </a:xfrm>
        </p:spPr>
        <p:txBody>
          <a:bodyPr/>
          <a:lstStyle/>
          <a:p>
            <a:r>
              <a:rPr lang="en-US" dirty="0"/>
              <a:t>SISTEM KERJA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9393" y="1314678"/>
            <a:ext cx="7585480" cy="73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70752" y="2760942"/>
            <a:ext cx="882714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kekuatan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inersial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1800" dirty="0">
              <a:latin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misalkan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sensor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lidar,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ultrasonik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encoder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odometri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kekuatan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stasioner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beacon device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memancarkan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tertentu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ditangkap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 device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bergerak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diukur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stasionernya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inersial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IMU (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inertial measurement unit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pergerakan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40" y="1001446"/>
            <a:ext cx="7385375" cy="27005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tentunya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kelebihan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kekurangan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sinyal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hambatan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medium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dinding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noise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endParaRPr lang="en-ID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60070" lvl="1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eknologi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inersial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sampling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pergerakan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pengukuran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terintegrasi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lokalisasi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kalibrasi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5170A1-A6BA-5709-E8CB-52737EE70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</TotalTime>
  <Words>400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Schoolbook</vt:lpstr>
      <vt:lpstr>Times New Roman</vt:lpstr>
      <vt:lpstr>Wingdings 2</vt:lpstr>
      <vt:lpstr>View</vt:lpstr>
      <vt:lpstr>SISTEM LOKALISASI </vt:lpstr>
      <vt:lpstr>LATAR BELAKANG</vt:lpstr>
      <vt:lpstr>SISTEM LOKALISASI</vt:lpstr>
      <vt:lpstr>KLASIFIKASI </vt:lpstr>
      <vt:lpstr>KLASIFIKASI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LOKALISASI </dc:title>
  <dc:subject/>
  <dc:creator>Raditya</dc:creator>
  <cp:lastModifiedBy>Raditya</cp:lastModifiedBy>
  <cp:revision>1</cp:revision>
  <dcterms:created xsi:type="dcterms:W3CDTF">2022-09-21T04:12:07Z</dcterms:created>
  <dcterms:modified xsi:type="dcterms:W3CDTF">2022-09-21T04:30:51Z</dcterms:modified>
</cp:coreProperties>
</file>