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6377-359E-4159-908B-5838B84CC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7958D-F0F6-4D11-854E-6DCB7E91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813B-C75C-4489-8CFF-70E5A9CF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F1EB-46AB-4BCD-9E25-917DD650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13AC-4F46-40EC-BD8B-95871C84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684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7E3B-41D6-4632-B800-7587528F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8C59-C286-4985-90E1-CBD4AD04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17A9-19BD-4CD2-A3B9-7C2FF8E1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53A1-5111-4857-B13A-98B7CFD5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19C8-FEB1-45C7-B194-E2CCCBF7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53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3CCB9-CC38-475F-825A-1551C87E8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06205-4808-469A-9D2D-A22D06FC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BC82-B7A3-4F38-9887-8B54B2A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B78B-8B99-4D38-A886-E05F88AF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03E4-CD0A-4BA6-9D80-8E4B4BB5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893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4E14-3872-4E98-BA0E-77C6EA5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E765-A146-422C-AEC6-146794DC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D6E7-6300-4568-B068-05BD489A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8F1C-593D-44C5-B48B-54A8E692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2D22-F0BF-451E-B4DB-352BBF0E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15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B48A-1C70-4DA3-88AF-BAFDAB0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89B43-EE21-49F0-A222-1F1F7825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92C0-883E-4075-AE92-04C04757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C30B-9CD9-4518-8CBD-1D66A376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9B1A-22C9-4C67-9064-A55F2330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94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A836-A73A-4C3B-93BE-682A67E3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C8A5-68E5-444A-B8B4-D3E56A888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F764-4563-437F-9999-7AA01ABD8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EAC18-6E75-4B51-9D73-DE1A750B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D3895-03D7-49AA-92DA-9380290C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AA9AA-B2C5-48BA-A7B7-7970B5C6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302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8080-D830-4240-B2EE-518CBC13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0BE60-F485-47C5-A992-B48D373C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4C32E-AFA1-45D4-8D9F-23C3F378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CDDEB-0923-42AD-A90A-1A3834CA4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82A30-ED49-4C7A-813B-507684CBA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228D5-E203-4DA8-9060-7E2E295B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98D3B-6631-477A-83F2-9BB08BBC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1C1E4-A40E-4490-AC0E-C4F84418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67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0CB3-9C0C-4162-A0D4-DE5F7838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CC838-567A-4BA1-9C49-FBC639AA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DCD12-85AE-4E9D-9EEF-96B9B6F6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D515C-E6D8-4DF6-8791-0B951BA6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14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92890-8BD4-47D4-9524-05B397B2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5688C-BC78-4AF1-BDAF-63F434C7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8ED02-B519-469A-ACB3-E8AD05E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859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84DD-1EF2-4368-8EF9-6566206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B7FB-79F1-4340-9526-1ED89543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D88D9-A342-4E20-B3B4-92DF949E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B294-0F07-4406-8B82-2E9B9055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BFD08-DFEA-4D97-BC35-00BB10FB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FE17-E83F-4D4A-B28E-61EE50C2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57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446C-0184-439F-A4F6-C2337C92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12C28-594F-4EBF-A707-1DC7B5B96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5343B-AC82-4E14-A5BE-05F7DC8B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5FE93-5BF5-4C75-BBE8-2F3C8A06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0D8C-A54C-4CFF-98C4-BDD52203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43EC-15BD-405F-ADBE-89938D1A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468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3E513-D015-4C42-8E7E-C5BEE8B5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E083-2D1F-4E8A-8AAD-DFC5342B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7069-662F-48AB-ADFC-BD5A29E9B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8D1B-27E6-4372-9076-67CFC37167BE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F2A1-95EE-47CE-8952-77BF675E7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8E32-6DB5-42F2-B738-FADBB6E52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FC6D-BC90-4959-9B76-0D08AC7518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62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1484-EC0F-4340-BE6D-A63C18D19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PCB </a:t>
            </a:r>
            <a:r>
              <a:rPr lang="en-US" dirty="0" err="1"/>
              <a:t>Workhop</a:t>
            </a:r>
            <a:r>
              <a:rPr lang="en-US" dirty="0"/>
              <a:t> HME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7F532-B58C-4E36-B2A3-B076AF233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Ahmad Aziz</a:t>
            </a:r>
          </a:p>
          <a:p>
            <a:r>
              <a:rPr lang="en-US" dirty="0"/>
              <a:t>Email: a715210@gmail.com</a:t>
            </a:r>
          </a:p>
          <a:p>
            <a:r>
              <a:rPr lang="en-ID" dirty="0"/>
              <a:t>ID Line: a715210</a:t>
            </a:r>
          </a:p>
          <a:p>
            <a:r>
              <a:rPr lang="en-ID" dirty="0"/>
              <a:t>WA: 082285997821</a:t>
            </a:r>
          </a:p>
        </p:txBody>
      </p:sp>
    </p:spTree>
    <p:extLst>
      <p:ext uri="{BB962C8B-B14F-4D97-AF65-F5344CB8AC3E}">
        <p14:creationId xmlns:p14="http://schemas.microsoft.com/office/powerpoint/2010/main" val="31191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B8E2-1207-48BD-B424-909F1865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14C5-8870-4165-A676-C1ACB860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dan install library</a:t>
            </a:r>
          </a:p>
          <a:p>
            <a:r>
              <a:rPr lang="en-US" dirty="0"/>
              <a:t>Bikin schematic</a:t>
            </a:r>
          </a:p>
          <a:p>
            <a:r>
              <a:rPr lang="en-US" dirty="0" err="1"/>
              <a:t>Layouting</a:t>
            </a:r>
            <a:endParaRPr lang="en-US" dirty="0"/>
          </a:p>
          <a:p>
            <a:r>
              <a:rPr lang="en-US" dirty="0"/>
              <a:t>Routing – 2 layer</a:t>
            </a:r>
          </a:p>
          <a:p>
            <a:r>
              <a:rPr lang="en-US" dirty="0"/>
              <a:t>Ground plane</a:t>
            </a:r>
          </a:p>
          <a:p>
            <a:r>
              <a:rPr lang="en-US" dirty="0"/>
              <a:t>Jumper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Export</a:t>
            </a:r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44182A-5162-4044-8BBD-07C7071E8D7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Bikin library (schematic, footprint, 3D body)</a:t>
            </a:r>
          </a:p>
          <a:p>
            <a:r>
              <a:rPr lang="en-US" dirty="0"/>
              <a:t>Export </a:t>
            </a:r>
            <a:r>
              <a:rPr lang="en-US" dirty="0" err="1"/>
              <a:t>lanjutan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263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8CBD-605C-4020-9373-7B04CE2A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 vs THT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63A6-B755-4B98-B668-4795DADDF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 (Surface Mounted Technology)</a:t>
            </a:r>
          </a:p>
          <a:p>
            <a:r>
              <a:rPr lang="en-US" dirty="0"/>
              <a:t>THT (Through Hole Technology)</a:t>
            </a:r>
            <a:br>
              <a:rPr lang="en-US" dirty="0"/>
            </a:b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7F4D1-A6F9-4672-9A24-C38812A6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67" y="2986917"/>
            <a:ext cx="4990877" cy="3190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D62D5-BCCB-4EF5-AD26-ED85805D4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04" y="2986917"/>
            <a:ext cx="4383980" cy="31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Tutorial PCB Workhop HME</vt:lpstr>
      <vt:lpstr>Materi</vt:lpstr>
      <vt:lpstr>SMT vs THT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PCB Workhop HME</dc:title>
  <dc:creator>Ahmad Aziz</dc:creator>
  <cp:lastModifiedBy>Ahmad Aziz</cp:lastModifiedBy>
  <cp:revision>1</cp:revision>
  <dcterms:created xsi:type="dcterms:W3CDTF">2022-10-23T02:37:17Z</dcterms:created>
  <dcterms:modified xsi:type="dcterms:W3CDTF">2022-10-23T02:59:12Z</dcterms:modified>
</cp:coreProperties>
</file>