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53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35BA-A7F3-4F65-B06F-64A5EAF7603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2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5888" y="3671453"/>
            <a:ext cx="3200400" cy="3200400"/>
          </a:xfrm>
          <a:prstGeom prst="rect">
            <a:avLst/>
          </a:prstGeom>
          <a:solidFill>
            <a:srgbClr val="F35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3360" y="2578608"/>
            <a:ext cx="92354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3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7" t="26667" r="29086" b="39734"/>
          <a:stretch/>
        </p:blipFill>
        <p:spPr>
          <a:xfrm>
            <a:off x="3749039" y="1408176"/>
            <a:ext cx="2304289" cy="230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8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12280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Rao</dc:creator>
  <cp:lastModifiedBy>Krishna Rao</cp:lastModifiedBy>
  <cp:revision>6</cp:revision>
  <dcterms:created xsi:type="dcterms:W3CDTF">2020-03-16T08:28:14Z</dcterms:created>
  <dcterms:modified xsi:type="dcterms:W3CDTF">2020-03-26T01:56:12Z</dcterms:modified>
</cp:coreProperties>
</file>