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9B"/>
    <a:srgbClr val="D6E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9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5888" y="3671453"/>
            <a:ext cx="3200400" cy="3200400"/>
          </a:xfrm>
          <a:prstGeom prst="rect">
            <a:avLst/>
          </a:prstGeom>
          <a:solidFill>
            <a:srgbClr val="F3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3360" y="2578608"/>
            <a:ext cx="9235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265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 t="26667" r="29086" b="39734"/>
          <a:stretch/>
        </p:blipFill>
        <p:spPr>
          <a:xfrm>
            <a:off x="3749039" y="1408176"/>
            <a:ext cx="2304289" cy="23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2400F7-A846-4D11-9737-9622FC18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820582"/>
            <a:ext cx="3371850" cy="2676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361026" y="1377387"/>
            <a:ext cx="5983893" cy="515704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570" y="2516815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86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55046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4B6D5-7B4D-4B21-B33C-60E30D88A7DB}"/>
              </a:ext>
            </a:extLst>
          </p:cNvPr>
          <p:cNvSpPr txBox="1"/>
          <p:nvPr/>
        </p:nvSpPr>
        <p:spPr>
          <a:xfrm>
            <a:off x="5898181" y="6165098"/>
            <a:ext cx="64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52994-8B05-4E0F-8C56-ADF33C4C7483}"/>
              </a:ext>
            </a:extLst>
          </p:cNvPr>
          <p:cNvCxnSpPr>
            <a:cxnSpLocks/>
          </p:cNvCxnSpPr>
          <p:nvPr/>
        </p:nvCxnSpPr>
        <p:spPr>
          <a:xfrm flipV="1">
            <a:off x="6094984" y="601662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83356-448F-4917-BAB0-2F5B53EEEEF3}"/>
              </a:ext>
            </a:extLst>
          </p:cNvPr>
          <p:cNvCxnSpPr/>
          <p:nvPr/>
        </p:nvCxnSpPr>
        <p:spPr>
          <a:xfrm>
            <a:off x="616148" y="4370867"/>
            <a:ext cx="18288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2439924" y="5264947"/>
            <a:ext cx="9144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3354324" y="3437577"/>
            <a:ext cx="9144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4266184" y="2516815"/>
            <a:ext cx="18288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930D4E-5010-4764-AA26-06CA7288F785}"/>
              </a:ext>
            </a:extLst>
          </p:cNvPr>
          <p:cNvSpPr txBox="1"/>
          <p:nvPr/>
        </p:nvSpPr>
        <p:spPr>
          <a:xfrm>
            <a:off x="806450" y="4384858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B.Tech.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Civil Engg.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1693141" y="5281613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oil &amp; gas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2638419" y="3451387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4295394" y="2523290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 Monitoring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C2C7A-FA5C-483F-A1BE-973A4754FF54}"/>
              </a:ext>
            </a:extLst>
          </p:cNvPr>
          <p:cNvCxnSpPr/>
          <p:nvPr/>
        </p:nvCxnSpPr>
        <p:spPr>
          <a:xfrm>
            <a:off x="613410" y="1611940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61035" y="1694502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677409" y="1867130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5527125" y="1613776"/>
            <a:ext cx="2286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2579832" y="1620917"/>
            <a:ext cx="335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3509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My next opportunity! Summer internship in 2021</a:t>
            </a:r>
          </a:p>
        </p:txBody>
      </p:sp>
    </p:spTree>
    <p:extLst>
      <p:ext uri="{BB962C8B-B14F-4D97-AF65-F5344CB8AC3E}">
        <p14:creationId xmlns:p14="http://schemas.microsoft.com/office/powerpoint/2010/main" val="34388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59E137C-8BD4-4E09-AE99-C316CECE4120}"/>
              </a:ext>
            </a:extLst>
          </p:cNvPr>
          <p:cNvSpPr/>
          <p:nvPr/>
        </p:nvSpPr>
        <p:spPr>
          <a:xfrm>
            <a:off x="-4763077" y="1375661"/>
            <a:ext cx="16459200" cy="515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361026" y="1377387"/>
            <a:ext cx="5983893" cy="515704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570" y="2516815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86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55046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4B6D5-7B4D-4B21-B33C-60E30D88A7DB}"/>
              </a:ext>
            </a:extLst>
          </p:cNvPr>
          <p:cNvSpPr txBox="1"/>
          <p:nvPr/>
        </p:nvSpPr>
        <p:spPr>
          <a:xfrm>
            <a:off x="5898182" y="6165098"/>
            <a:ext cx="4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52994-8B05-4E0F-8C56-ADF33C4C7483}"/>
              </a:ext>
            </a:extLst>
          </p:cNvPr>
          <p:cNvCxnSpPr>
            <a:cxnSpLocks/>
          </p:cNvCxnSpPr>
          <p:nvPr/>
        </p:nvCxnSpPr>
        <p:spPr>
          <a:xfrm flipV="1">
            <a:off x="6094984" y="601662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83356-448F-4917-BAB0-2F5B53EEEEF3}"/>
              </a:ext>
            </a:extLst>
          </p:cNvPr>
          <p:cNvCxnSpPr/>
          <p:nvPr/>
        </p:nvCxnSpPr>
        <p:spPr>
          <a:xfrm>
            <a:off x="616148" y="4370867"/>
            <a:ext cx="18288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2439924" y="5264947"/>
            <a:ext cx="9144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3354324" y="3437577"/>
            <a:ext cx="9144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4266184" y="2516815"/>
            <a:ext cx="18288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930D4E-5010-4764-AA26-06CA7288F785}"/>
              </a:ext>
            </a:extLst>
          </p:cNvPr>
          <p:cNvSpPr txBox="1"/>
          <p:nvPr/>
        </p:nvSpPr>
        <p:spPr>
          <a:xfrm>
            <a:off x="806450" y="4384858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B.Tech.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Civil Engg.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1693141" y="5281613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oil &amp; gas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2638419" y="3451387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4295394" y="2523290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 Monitoring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C2C7A-FA5C-483F-A1BE-973A4754FF54}"/>
              </a:ext>
            </a:extLst>
          </p:cNvPr>
          <p:cNvCxnSpPr/>
          <p:nvPr/>
        </p:nvCxnSpPr>
        <p:spPr>
          <a:xfrm>
            <a:off x="613410" y="1611940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61035" y="2608902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733743" y="2538336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5527125" y="1613776"/>
            <a:ext cx="2286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2263487" y="1620917"/>
            <a:ext cx="367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3509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My next opportunity! Summer internship in 2021</a:t>
            </a:r>
          </a:p>
        </p:txBody>
      </p:sp>
    </p:spTree>
    <p:extLst>
      <p:ext uri="{BB962C8B-B14F-4D97-AF65-F5344CB8AC3E}">
        <p14:creationId xmlns:p14="http://schemas.microsoft.com/office/powerpoint/2010/main" val="123830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361026" y="1377387"/>
            <a:ext cx="5983893" cy="515704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570" y="2516815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86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55046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4B6D5-7B4D-4B21-B33C-60E30D88A7DB}"/>
              </a:ext>
            </a:extLst>
          </p:cNvPr>
          <p:cNvSpPr txBox="1"/>
          <p:nvPr/>
        </p:nvSpPr>
        <p:spPr>
          <a:xfrm>
            <a:off x="5898182" y="6165098"/>
            <a:ext cx="4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52994-8B05-4E0F-8C56-ADF33C4C7483}"/>
              </a:ext>
            </a:extLst>
          </p:cNvPr>
          <p:cNvCxnSpPr>
            <a:cxnSpLocks/>
          </p:cNvCxnSpPr>
          <p:nvPr/>
        </p:nvCxnSpPr>
        <p:spPr>
          <a:xfrm flipV="1">
            <a:off x="6094984" y="601662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83356-448F-4917-BAB0-2F5B53EEEEF3}"/>
              </a:ext>
            </a:extLst>
          </p:cNvPr>
          <p:cNvCxnSpPr/>
          <p:nvPr/>
        </p:nvCxnSpPr>
        <p:spPr>
          <a:xfrm>
            <a:off x="616148" y="4370867"/>
            <a:ext cx="18288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2439924" y="5264947"/>
            <a:ext cx="9144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3354324" y="3437577"/>
            <a:ext cx="9144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4266184" y="2516815"/>
            <a:ext cx="18288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930D4E-5010-4764-AA26-06CA7288F785}"/>
              </a:ext>
            </a:extLst>
          </p:cNvPr>
          <p:cNvSpPr txBox="1"/>
          <p:nvPr/>
        </p:nvSpPr>
        <p:spPr>
          <a:xfrm>
            <a:off x="806450" y="4384858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B.Tech.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Civil Engg.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1693141" y="5281613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oil &amp; gas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2638419" y="3451387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4295394" y="2523290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 Monitoring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C2C7A-FA5C-483F-A1BE-973A4754FF54}"/>
              </a:ext>
            </a:extLst>
          </p:cNvPr>
          <p:cNvCxnSpPr/>
          <p:nvPr/>
        </p:nvCxnSpPr>
        <p:spPr>
          <a:xfrm>
            <a:off x="613410" y="1611940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61035" y="2608902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733743" y="2538336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5527125" y="1613776"/>
            <a:ext cx="2286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2263487" y="1620917"/>
            <a:ext cx="367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3509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My next opportunity! Summer internship in 2021</a:t>
            </a:r>
          </a:p>
        </p:txBody>
      </p:sp>
    </p:spTree>
    <p:extLst>
      <p:ext uri="{BB962C8B-B14F-4D97-AF65-F5344CB8AC3E}">
        <p14:creationId xmlns:p14="http://schemas.microsoft.com/office/powerpoint/2010/main" val="34109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12371</TotalTime>
  <Words>149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Rao</dc:creator>
  <cp:lastModifiedBy>Krishna Rao</cp:lastModifiedBy>
  <cp:revision>17</cp:revision>
  <dcterms:created xsi:type="dcterms:W3CDTF">2020-03-16T08:28:14Z</dcterms:created>
  <dcterms:modified xsi:type="dcterms:W3CDTF">2020-12-10T06:31:44Z</dcterms:modified>
</cp:coreProperties>
</file>